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9.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6" r:id="rId3"/>
    <p:sldMasterId id="2147483675" r:id="rId4"/>
    <p:sldMasterId id="2147483683" r:id="rId5"/>
    <p:sldMasterId id="2147483692" r:id="rId6"/>
    <p:sldMasterId id="2147483702" r:id="rId7"/>
    <p:sldMasterId id="2147483710" r:id="rId8"/>
    <p:sldMasterId id="2147483725" r:id="rId9"/>
    <p:sldMasterId id="2147483734" r:id="rId10"/>
  </p:sldMasterIdLst>
  <p:notesMasterIdLst>
    <p:notesMasterId r:id="rId30"/>
  </p:notesMasterIdLst>
  <p:sldIdLst>
    <p:sldId id="256" r:id="rId11"/>
    <p:sldId id="257" r:id="rId12"/>
    <p:sldId id="258" r:id="rId13"/>
    <p:sldId id="275"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dCSM6badAZoGhCZ8h++v9aDTC3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808"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customschemas.google.com/relationships/presentationmetadata" Target="metadata"/><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5"/>
        <p:cNvGrpSpPr/>
        <p:nvPr/>
      </p:nvGrpSpPr>
      <p:grpSpPr>
        <a:xfrm>
          <a:off x="0" y="0"/>
          <a:ext cx="0" cy="0"/>
          <a:chOff x="0" y="0"/>
          <a:chExt cx="0" cy="0"/>
        </a:xfrm>
      </p:grpSpPr>
      <p:sp>
        <p:nvSpPr>
          <p:cNvPr id="1406" name="Google Shape;1406;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07" name="Google Shape;1407;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p15:notes"/>
          <p:cNvSpPr>
            <a:spLocks noGrp="1" noRot="1" noChangeAspect="1"/>
          </p:cNvSpPr>
          <p:nvPr>
            <p:ph type="sldImg" idx="2"/>
          </p:nvPr>
        </p:nvSpPr>
        <p:spPr>
          <a:xfrm>
            <a:off x="3533775" y="115888"/>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1" name="Google Shape;1501;p1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p16:notes"/>
          <p:cNvSpPr>
            <a:spLocks noGrp="1" noRot="1" noChangeAspect="1"/>
          </p:cNvSpPr>
          <p:nvPr>
            <p:ph type="sldImg" idx="2"/>
          </p:nvPr>
        </p:nvSpPr>
        <p:spPr>
          <a:xfrm>
            <a:off x="35337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1" name="Google Shape;1511;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p17:notes"/>
          <p:cNvSpPr>
            <a:spLocks noGrp="1" noRot="1" noChangeAspect="1"/>
          </p:cNvSpPr>
          <p:nvPr>
            <p:ph type="sldImg" idx="2"/>
          </p:nvPr>
        </p:nvSpPr>
        <p:spPr>
          <a:xfrm>
            <a:off x="35337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1" name="Google Shape;1521;p1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p18:notes"/>
          <p:cNvSpPr>
            <a:spLocks noGrp="1" noRot="1" noChangeAspect="1"/>
          </p:cNvSpPr>
          <p:nvPr>
            <p:ph type="sldImg" idx="2"/>
          </p:nvPr>
        </p:nvSpPr>
        <p:spPr>
          <a:xfrm>
            <a:off x="3533775" y="8255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3" name="Google Shape;1533;p1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p19: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543" name="Google Shape;1543;p19: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p20: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553" name="Google Shape;1553;p20: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1dc994ef596_0_141:notes"/>
          <p:cNvSpPr>
            <a:spLocks noGrp="1" noRot="1" noChangeAspect="1"/>
          </p:cNvSpPr>
          <p:nvPr>
            <p:ph type="sldImg" idx="2"/>
          </p:nvPr>
        </p:nvSpPr>
        <p:spPr>
          <a:xfrm>
            <a:off x="128588" y="104775"/>
            <a:ext cx="2079600" cy="117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2" name="Google Shape;1562;g1dc994ef596_0_14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p2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3" name="Google Shape;1573;p2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g2c8fe40754d_0_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585" name="Google Shape;1585;g2c8fe40754d_0_0: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1"/>
        <p:cNvGrpSpPr/>
        <p:nvPr/>
      </p:nvGrpSpPr>
      <p:grpSpPr>
        <a:xfrm>
          <a:off x="0" y="0"/>
          <a:ext cx="0" cy="0"/>
          <a:chOff x="0" y="0"/>
          <a:chExt cx="0" cy="0"/>
        </a:xfrm>
      </p:grpSpPr>
      <p:sp>
        <p:nvSpPr>
          <p:cNvPr id="1592" name="Google Shape;1592;p2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593" name="Google Shape;1593;p26: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p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14" name="Google Shape;1414;p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p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19" name="Google Shape;1419;p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40" name="Google Shape;1440;p6: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p1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57" name="Google Shape;1457;p11: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p12: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8" name="Google Shape;1468;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9"/>
        <p:cNvGrpSpPr/>
        <p:nvPr/>
      </p:nvGrpSpPr>
      <p:grpSpPr>
        <a:xfrm>
          <a:off x="0" y="0"/>
          <a:ext cx="0" cy="0"/>
          <a:chOff x="0" y="0"/>
          <a:chExt cx="0" cy="0"/>
        </a:xfrm>
      </p:grpSpPr>
      <p:sp>
        <p:nvSpPr>
          <p:cNvPr id="1480" name="Google Shape;1480;p13: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1" name="Google Shape;1481;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14: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1" name="Google Shape;1491;p1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17.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4.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7.jpg"/><Relationship Id="rId5" Type="http://schemas.openxmlformats.org/officeDocument/2006/relationships/image" Target="../media/image12.png"/><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4.jp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2.png"/><Relationship Id="rId1" Type="http://schemas.openxmlformats.org/officeDocument/2006/relationships/slideMaster" Target="../slideMasters/slideMaster7.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jpg"/><Relationship Id="rId1" Type="http://schemas.openxmlformats.org/officeDocument/2006/relationships/slideMaster" Target="../slideMasters/slideMaster7.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8.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8.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6" Type="http://schemas.openxmlformats.org/officeDocument/2006/relationships/image" Target="../media/image27.jpg"/><Relationship Id="rId5" Type="http://schemas.openxmlformats.org/officeDocument/2006/relationships/image" Target="../media/image12.png"/><Relationship Id="rId4" Type="http://schemas.openxmlformats.org/officeDocument/2006/relationships/image" Target="../media/image15.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2.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0.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2.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9"/>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9"/>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9"/>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9"/>
          <p:cNvGrpSpPr/>
          <p:nvPr/>
        </p:nvGrpSpPr>
        <p:grpSpPr>
          <a:xfrm>
            <a:off x="-12180" y="5607273"/>
            <a:ext cx="12219900" cy="83414"/>
            <a:chOff x="-12180" y="5607273"/>
            <a:chExt cx="12219900" cy="83414"/>
          </a:xfrm>
        </p:grpSpPr>
        <p:cxnSp>
          <p:nvCxnSpPr>
            <p:cNvPr id="12" name="Google Shape;12;p29"/>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9"/>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116"/>
        <p:cNvGrpSpPr/>
        <p:nvPr/>
      </p:nvGrpSpPr>
      <p:grpSpPr>
        <a:xfrm>
          <a:off x="0" y="0"/>
          <a:ext cx="0" cy="0"/>
          <a:chOff x="0" y="0"/>
          <a:chExt cx="0" cy="0"/>
        </a:xfrm>
      </p:grpSpPr>
      <p:sp>
        <p:nvSpPr>
          <p:cNvPr id="117" name="Google Shape;117;p97"/>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97"/>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p97"/>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97"/>
          <p:cNvSpPr txBox="1">
            <a:spLocks noGrp="1"/>
          </p:cNvSpPr>
          <p:nvPr>
            <p:ph type="ctrTitle"/>
          </p:nvPr>
        </p:nvSpPr>
        <p:spPr>
          <a:xfrm>
            <a:off x="0" y="32085"/>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1" name="Google Shape;121;p97"/>
          <p:cNvPicPr preferRelativeResize="0"/>
          <p:nvPr/>
        </p:nvPicPr>
        <p:blipFill rotWithShape="1">
          <a:blip r:embed="rId2">
            <a:alphaModFix/>
          </a:blip>
          <a:srcRect/>
          <a:stretch/>
        </p:blipFill>
        <p:spPr>
          <a:xfrm>
            <a:off x="2097148" y="6246435"/>
            <a:ext cx="309931" cy="493980"/>
          </a:xfrm>
          <a:prstGeom prst="rect">
            <a:avLst/>
          </a:prstGeom>
          <a:noFill/>
          <a:ln>
            <a:noFill/>
          </a:ln>
        </p:spPr>
      </p:pic>
      <p:cxnSp>
        <p:nvCxnSpPr>
          <p:cNvPr id="122" name="Google Shape;122;p97"/>
          <p:cNvCxnSpPr/>
          <p:nvPr/>
        </p:nvCxnSpPr>
        <p:spPr>
          <a:xfrm>
            <a:off x="-30396" y="6567435"/>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3" name="Google Shape;123;p9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 name="Google Shape;124;p9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 name="Google Shape;125;p9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9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7" name="Google Shape;127;p97"/>
          <p:cNvPicPr preferRelativeResize="0"/>
          <p:nvPr/>
        </p:nvPicPr>
        <p:blipFill rotWithShape="1">
          <a:blip r:embed="rId3">
            <a:alphaModFix/>
          </a:blip>
          <a:srcRect/>
          <a:stretch/>
        </p:blipFill>
        <p:spPr>
          <a:xfrm>
            <a:off x="9702617" y="6196178"/>
            <a:ext cx="491969" cy="536175"/>
          </a:xfrm>
          <a:prstGeom prst="rect">
            <a:avLst/>
          </a:prstGeom>
          <a:noFill/>
          <a:ln>
            <a:noFill/>
          </a:ln>
        </p:spPr>
      </p:pic>
      <p:pic>
        <p:nvPicPr>
          <p:cNvPr id="128" name="Google Shape;128;p97"/>
          <p:cNvPicPr preferRelativeResize="0"/>
          <p:nvPr/>
        </p:nvPicPr>
        <p:blipFill rotWithShape="1">
          <a:blip r:embed="rId4">
            <a:alphaModFix/>
          </a:blip>
          <a:srcRect/>
          <a:stretch/>
        </p:blipFill>
        <p:spPr>
          <a:xfrm>
            <a:off x="4458274" y="6324414"/>
            <a:ext cx="529889" cy="497951"/>
          </a:xfrm>
          <a:prstGeom prst="rect">
            <a:avLst/>
          </a:prstGeom>
          <a:noFill/>
          <a:ln>
            <a:noFill/>
          </a:ln>
        </p:spPr>
      </p:pic>
      <p:pic>
        <p:nvPicPr>
          <p:cNvPr id="129" name="Google Shape;129;p97" descr="A picture containing vector graphics&#10;&#10;Description automatically generated"/>
          <p:cNvPicPr preferRelativeResize="0"/>
          <p:nvPr/>
        </p:nvPicPr>
        <p:blipFill rotWithShape="1">
          <a:blip r:embed="rId5">
            <a:alphaModFix/>
          </a:blip>
          <a:srcRect/>
          <a:stretch/>
        </p:blipFill>
        <p:spPr>
          <a:xfrm>
            <a:off x="6981274" y="6196178"/>
            <a:ext cx="687747" cy="615553"/>
          </a:xfrm>
          <a:prstGeom prst="rect">
            <a:avLst/>
          </a:prstGeom>
          <a:noFill/>
          <a:ln>
            <a:noFill/>
          </a:ln>
        </p:spPr>
      </p:pic>
      <p:sp>
        <p:nvSpPr>
          <p:cNvPr id="130" name="Google Shape;130;p97"/>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97"/>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2" name="Google Shape;132;p97"/>
          <p:cNvPicPr preferRelativeResize="0"/>
          <p:nvPr/>
        </p:nvPicPr>
        <p:blipFill rotWithShape="1">
          <a:blip r:embed="rId6">
            <a:alphaModFix/>
          </a:blip>
          <a:srcRect/>
          <a:stretch/>
        </p:blipFill>
        <p:spPr>
          <a:xfrm>
            <a:off x="3265450" y="1494951"/>
            <a:ext cx="5661103" cy="474337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33"/>
        <p:cNvGrpSpPr/>
        <p:nvPr/>
      </p:nvGrpSpPr>
      <p:grpSpPr>
        <a:xfrm>
          <a:off x="0" y="0"/>
          <a:ext cx="0" cy="0"/>
          <a:chOff x="0" y="0"/>
          <a:chExt cx="0" cy="0"/>
        </a:xfrm>
      </p:grpSpPr>
      <p:sp>
        <p:nvSpPr>
          <p:cNvPr id="134" name="Google Shape;134;p9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5" name="Google Shape;135;p98"/>
          <p:cNvSpPr txBox="1">
            <a:spLocks noGrp="1"/>
          </p:cNvSpPr>
          <p:nvPr>
            <p:ph type="body" idx="1"/>
          </p:nvPr>
        </p:nvSpPr>
        <p:spPr>
          <a:xfrm>
            <a:off x="1185028" y="1692277"/>
            <a:ext cx="4830763"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98"/>
          <p:cNvSpPr txBox="1">
            <a:spLocks noGrp="1"/>
          </p:cNvSpPr>
          <p:nvPr>
            <p:ph type="body" idx="2"/>
          </p:nvPr>
        </p:nvSpPr>
        <p:spPr>
          <a:xfrm>
            <a:off x="6250422" y="1692276"/>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7" name="Google Shape;137;p98"/>
          <p:cNvPicPr preferRelativeResize="0"/>
          <p:nvPr/>
        </p:nvPicPr>
        <p:blipFill rotWithShape="1">
          <a:blip r:embed="rId2">
            <a:alphaModFix/>
          </a:blip>
          <a:srcRect/>
          <a:stretch/>
        </p:blipFill>
        <p:spPr>
          <a:xfrm>
            <a:off x="2097147" y="6246435"/>
            <a:ext cx="309931" cy="493979"/>
          </a:xfrm>
          <a:prstGeom prst="rect">
            <a:avLst/>
          </a:prstGeom>
          <a:noFill/>
          <a:ln>
            <a:noFill/>
          </a:ln>
        </p:spPr>
      </p:pic>
      <p:cxnSp>
        <p:nvCxnSpPr>
          <p:cNvPr id="138" name="Google Shape;138;p98"/>
          <p:cNvCxnSpPr/>
          <p:nvPr/>
        </p:nvCxnSpPr>
        <p:spPr>
          <a:xfrm>
            <a:off x="-30396" y="6567435"/>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9" name="Google Shape;139;p9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40" name="Google Shape;140;p9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41" name="Google Shape;141;p9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42" name="Google Shape;142;p9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43" name="Google Shape;143;p98"/>
          <p:cNvPicPr preferRelativeResize="0"/>
          <p:nvPr/>
        </p:nvPicPr>
        <p:blipFill rotWithShape="1">
          <a:blip r:embed="rId3">
            <a:alphaModFix/>
          </a:blip>
          <a:srcRect/>
          <a:stretch/>
        </p:blipFill>
        <p:spPr>
          <a:xfrm>
            <a:off x="9702617" y="6196178"/>
            <a:ext cx="491969" cy="536175"/>
          </a:xfrm>
          <a:prstGeom prst="rect">
            <a:avLst/>
          </a:prstGeom>
          <a:noFill/>
          <a:ln>
            <a:noFill/>
          </a:ln>
        </p:spPr>
      </p:pic>
      <p:pic>
        <p:nvPicPr>
          <p:cNvPr id="144" name="Google Shape;144;p98"/>
          <p:cNvPicPr preferRelativeResize="0"/>
          <p:nvPr/>
        </p:nvPicPr>
        <p:blipFill rotWithShape="1">
          <a:blip r:embed="rId4">
            <a:alphaModFix/>
          </a:blip>
          <a:srcRect/>
          <a:stretch/>
        </p:blipFill>
        <p:spPr>
          <a:xfrm>
            <a:off x="4458274" y="6324413"/>
            <a:ext cx="529889" cy="497951"/>
          </a:xfrm>
          <a:prstGeom prst="rect">
            <a:avLst/>
          </a:prstGeom>
          <a:noFill/>
          <a:ln>
            <a:noFill/>
          </a:ln>
        </p:spPr>
      </p:pic>
      <p:pic>
        <p:nvPicPr>
          <p:cNvPr id="145" name="Google Shape;145;p98" descr="A picture containing vector graphics&#10;&#10;Description automatically generated"/>
          <p:cNvPicPr preferRelativeResize="0"/>
          <p:nvPr/>
        </p:nvPicPr>
        <p:blipFill rotWithShape="1">
          <a:blip r:embed="rId5">
            <a:alphaModFix/>
          </a:blip>
          <a:srcRect/>
          <a:stretch/>
        </p:blipFill>
        <p:spPr>
          <a:xfrm>
            <a:off x="6981274" y="6196178"/>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3 points,content box">
  <p:cSld name="3_Title, 3 points,content box">
    <p:spTree>
      <p:nvGrpSpPr>
        <p:cNvPr id="1" name="Shape 146"/>
        <p:cNvGrpSpPr/>
        <p:nvPr/>
      </p:nvGrpSpPr>
      <p:grpSpPr>
        <a:xfrm>
          <a:off x="0" y="0"/>
          <a:ext cx="0" cy="0"/>
          <a:chOff x="0" y="0"/>
          <a:chExt cx="0" cy="0"/>
        </a:xfrm>
      </p:grpSpPr>
      <p:pic>
        <p:nvPicPr>
          <p:cNvPr id="147" name="Google Shape;147;p99"/>
          <p:cNvPicPr preferRelativeResize="0"/>
          <p:nvPr/>
        </p:nvPicPr>
        <p:blipFill rotWithShape="1">
          <a:blip r:embed="rId2">
            <a:alphaModFix/>
          </a:blip>
          <a:srcRect/>
          <a:stretch/>
        </p:blipFill>
        <p:spPr>
          <a:xfrm>
            <a:off x="2097147" y="6246435"/>
            <a:ext cx="309931" cy="493979"/>
          </a:xfrm>
          <a:prstGeom prst="rect">
            <a:avLst/>
          </a:prstGeom>
          <a:noFill/>
          <a:ln>
            <a:noFill/>
          </a:ln>
        </p:spPr>
      </p:pic>
      <p:cxnSp>
        <p:nvCxnSpPr>
          <p:cNvPr id="148" name="Google Shape;148;p99"/>
          <p:cNvCxnSpPr/>
          <p:nvPr/>
        </p:nvCxnSpPr>
        <p:spPr>
          <a:xfrm>
            <a:off x="-30396" y="6567435"/>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49" name="Google Shape;149;p9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50" name="Google Shape;150;p9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51" name="Google Shape;151;p99"/>
          <p:cNvPicPr preferRelativeResize="0"/>
          <p:nvPr/>
        </p:nvPicPr>
        <p:blipFill rotWithShape="1">
          <a:blip r:embed="rId3">
            <a:alphaModFix/>
          </a:blip>
          <a:srcRect/>
          <a:stretch/>
        </p:blipFill>
        <p:spPr>
          <a:xfrm>
            <a:off x="9702617" y="6196178"/>
            <a:ext cx="491969" cy="536175"/>
          </a:xfrm>
          <a:prstGeom prst="rect">
            <a:avLst/>
          </a:prstGeom>
          <a:noFill/>
          <a:ln>
            <a:noFill/>
          </a:ln>
        </p:spPr>
      </p:pic>
      <p:pic>
        <p:nvPicPr>
          <p:cNvPr id="152" name="Google Shape;152;p9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53" name="Google Shape;153;p9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54" name="Google Shape;154;p99"/>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55" name="Google Shape;155;p99"/>
          <p:cNvPicPr preferRelativeResize="0"/>
          <p:nvPr/>
        </p:nvPicPr>
        <p:blipFill rotWithShape="1">
          <a:blip r:embed="rId5">
            <a:alphaModFix/>
          </a:blip>
          <a:srcRect/>
          <a:stretch/>
        </p:blipFill>
        <p:spPr>
          <a:xfrm>
            <a:off x="4458274" y="6324414"/>
            <a:ext cx="529889" cy="497951"/>
          </a:xfrm>
          <a:prstGeom prst="rect">
            <a:avLst/>
          </a:prstGeom>
          <a:noFill/>
          <a:ln>
            <a:noFill/>
          </a:ln>
        </p:spPr>
      </p:pic>
      <p:sp>
        <p:nvSpPr>
          <p:cNvPr id="156" name="Google Shape;156;p9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7" name="Google Shape;157;p99"/>
          <p:cNvSpPr txBox="1">
            <a:spLocks noGrp="1"/>
          </p:cNvSpPr>
          <p:nvPr>
            <p:ph type="body" idx="1"/>
          </p:nvPr>
        </p:nvSpPr>
        <p:spPr>
          <a:xfrm>
            <a:off x="1639564" y="1374415"/>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99"/>
          <p:cNvSpPr txBox="1">
            <a:spLocks noGrp="1"/>
          </p:cNvSpPr>
          <p:nvPr>
            <p:ph type="body" idx="2"/>
          </p:nvPr>
        </p:nvSpPr>
        <p:spPr>
          <a:xfrm>
            <a:off x="1627989" y="259225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99"/>
          <p:cNvSpPr txBox="1">
            <a:spLocks noGrp="1"/>
          </p:cNvSpPr>
          <p:nvPr>
            <p:ph type="body" idx="3"/>
          </p:nvPr>
        </p:nvSpPr>
        <p:spPr>
          <a:xfrm>
            <a:off x="1655384" y="38091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99"/>
          <p:cNvSpPr txBox="1">
            <a:spLocks noGrp="1"/>
          </p:cNvSpPr>
          <p:nvPr>
            <p:ph type="body" idx="4"/>
          </p:nvPr>
        </p:nvSpPr>
        <p:spPr>
          <a:xfrm>
            <a:off x="698498"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99"/>
          <p:cNvSpPr txBox="1">
            <a:spLocks noGrp="1"/>
          </p:cNvSpPr>
          <p:nvPr>
            <p:ph type="body" idx="5"/>
          </p:nvPr>
        </p:nvSpPr>
        <p:spPr>
          <a:xfrm>
            <a:off x="698498" y="380917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99"/>
          <p:cNvSpPr txBox="1">
            <a:spLocks noGrp="1"/>
          </p:cNvSpPr>
          <p:nvPr>
            <p:ph type="body" idx="6"/>
          </p:nvPr>
        </p:nvSpPr>
        <p:spPr>
          <a:xfrm>
            <a:off x="1627989" y="50249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 name="Google Shape;163;p99"/>
          <p:cNvSpPr txBox="1">
            <a:spLocks noGrp="1"/>
          </p:cNvSpPr>
          <p:nvPr>
            <p:ph type="body" idx="7"/>
          </p:nvPr>
        </p:nvSpPr>
        <p:spPr>
          <a:xfrm>
            <a:off x="698498" y="259225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99"/>
          <p:cNvSpPr txBox="1">
            <a:spLocks noGrp="1"/>
          </p:cNvSpPr>
          <p:nvPr>
            <p:ph type="body" idx="8"/>
          </p:nvPr>
        </p:nvSpPr>
        <p:spPr>
          <a:xfrm>
            <a:off x="698498" y="5027422"/>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99"/>
          <p:cNvSpPr>
            <a:spLocks noGrp="1"/>
          </p:cNvSpPr>
          <p:nvPr>
            <p:ph type="pic" idx="9"/>
          </p:nvPr>
        </p:nvSpPr>
        <p:spPr>
          <a:xfrm>
            <a:off x="7967501" y="1420400"/>
            <a:ext cx="3962195" cy="3122713"/>
          </a:xfrm>
          <a:prstGeom prst="rect">
            <a:avLst/>
          </a:prstGeom>
          <a:noFill/>
          <a:ln>
            <a:noFill/>
          </a:ln>
        </p:spPr>
      </p:sp>
      <p:sp>
        <p:nvSpPr>
          <p:cNvPr id="166" name="Google Shape;166;p99"/>
          <p:cNvSpPr txBox="1">
            <a:spLocks noGrp="1"/>
          </p:cNvSpPr>
          <p:nvPr>
            <p:ph type="body" idx="13"/>
          </p:nvPr>
        </p:nvSpPr>
        <p:spPr>
          <a:xfrm>
            <a:off x="6381858" y="5027421"/>
            <a:ext cx="5547839" cy="105324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67" name="Google Shape;167;p99"/>
          <p:cNvPicPr preferRelativeResize="0"/>
          <p:nvPr/>
        </p:nvPicPr>
        <p:blipFill rotWithShape="1">
          <a:blip r:embed="rId6">
            <a:alphaModFix/>
          </a:blip>
          <a:srcRect/>
          <a:stretch/>
        </p:blipFill>
        <p:spPr>
          <a:xfrm>
            <a:off x="5314537" y="4975018"/>
            <a:ext cx="982993" cy="1105647"/>
          </a:xfrm>
          <a:prstGeom prst="rect">
            <a:avLst/>
          </a:prstGeom>
          <a:noFill/>
          <a:ln>
            <a:noFill/>
          </a:ln>
        </p:spPr>
      </p:pic>
      <p:sp>
        <p:nvSpPr>
          <p:cNvPr id="168" name="Google Shape;168;p99"/>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9"/>
        <p:cNvGrpSpPr/>
        <p:nvPr/>
      </p:nvGrpSpPr>
      <p:grpSpPr>
        <a:xfrm>
          <a:off x="0" y="0"/>
          <a:ext cx="0" cy="0"/>
          <a:chOff x="0" y="0"/>
          <a:chExt cx="0" cy="0"/>
        </a:xfrm>
      </p:grpSpPr>
      <p:sp>
        <p:nvSpPr>
          <p:cNvPr id="170" name="Google Shape;170;p100"/>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00"/>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00"/>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00"/>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00"/>
          <p:cNvSpPr txBox="1">
            <a:spLocks noGrp="1"/>
          </p:cNvSpPr>
          <p:nvPr>
            <p:ph type="body" idx="5"/>
          </p:nvPr>
        </p:nvSpPr>
        <p:spPr>
          <a:xfrm>
            <a:off x="651620" y="1700203"/>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00"/>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00"/>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00"/>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 name="Google Shape;178;p100"/>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9" name="Google Shape;179;p100"/>
          <p:cNvPicPr preferRelativeResize="0"/>
          <p:nvPr/>
        </p:nvPicPr>
        <p:blipFill rotWithShape="1">
          <a:blip r:embed="rId2">
            <a:alphaModFix/>
          </a:blip>
          <a:srcRect/>
          <a:stretch/>
        </p:blipFill>
        <p:spPr>
          <a:xfrm>
            <a:off x="2097148" y="6246435"/>
            <a:ext cx="309931" cy="493979"/>
          </a:xfrm>
          <a:prstGeom prst="rect">
            <a:avLst/>
          </a:prstGeom>
          <a:noFill/>
          <a:ln>
            <a:noFill/>
          </a:ln>
        </p:spPr>
      </p:pic>
      <p:cxnSp>
        <p:nvCxnSpPr>
          <p:cNvPr id="180" name="Google Shape;180;p100"/>
          <p:cNvCxnSpPr/>
          <p:nvPr/>
        </p:nvCxnSpPr>
        <p:spPr>
          <a:xfrm>
            <a:off x="-30396" y="6567435"/>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0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82" name="Google Shape;182;p10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0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84" name="Google Shape;184;p10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85" name="Google Shape;185;p100"/>
          <p:cNvPicPr preferRelativeResize="0"/>
          <p:nvPr/>
        </p:nvPicPr>
        <p:blipFill rotWithShape="1">
          <a:blip r:embed="rId3">
            <a:alphaModFix/>
          </a:blip>
          <a:srcRect/>
          <a:stretch/>
        </p:blipFill>
        <p:spPr>
          <a:xfrm>
            <a:off x="9702617" y="6196178"/>
            <a:ext cx="491969" cy="536175"/>
          </a:xfrm>
          <a:prstGeom prst="rect">
            <a:avLst/>
          </a:prstGeom>
          <a:noFill/>
          <a:ln>
            <a:noFill/>
          </a:ln>
        </p:spPr>
      </p:pic>
      <p:pic>
        <p:nvPicPr>
          <p:cNvPr id="186" name="Google Shape;186;p100"/>
          <p:cNvPicPr preferRelativeResize="0"/>
          <p:nvPr/>
        </p:nvPicPr>
        <p:blipFill rotWithShape="1">
          <a:blip r:embed="rId4">
            <a:alphaModFix/>
          </a:blip>
          <a:srcRect/>
          <a:stretch/>
        </p:blipFill>
        <p:spPr>
          <a:xfrm>
            <a:off x="4458274" y="6324414"/>
            <a:ext cx="529889" cy="497951"/>
          </a:xfrm>
          <a:prstGeom prst="rect">
            <a:avLst/>
          </a:prstGeom>
          <a:noFill/>
          <a:ln>
            <a:noFill/>
          </a:ln>
        </p:spPr>
      </p:pic>
      <p:pic>
        <p:nvPicPr>
          <p:cNvPr id="187" name="Google Shape;187;p100" descr="A picture containing vector graphics&#10;&#10;Description automatically generated"/>
          <p:cNvPicPr preferRelativeResize="0"/>
          <p:nvPr/>
        </p:nvPicPr>
        <p:blipFill rotWithShape="1">
          <a:blip r:embed="rId5">
            <a:alphaModFix/>
          </a:blip>
          <a:srcRect/>
          <a:stretch/>
        </p:blipFill>
        <p:spPr>
          <a:xfrm>
            <a:off x="6981274" y="6196178"/>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188"/>
        <p:cNvGrpSpPr/>
        <p:nvPr/>
      </p:nvGrpSpPr>
      <p:grpSpPr>
        <a:xfrm>
          <a:off x="0" y="0"/>
          <a:ext cx="0" cy="0"/>
          <a:chOff x="0" y="0"/>
          <a:chExt cx="0" cy="0"/>
        </a:xfrm>
      </p:grpSpPr>
      <p:sp>
        <p:nvSpPr>
          <p:cNvPr id="189" name="Google Shape;189;p101"/>
          <p:cNvSpPr>
            <a:spLocks noGrp="1"/>
          </p:cNvSpPr>
          <p:nvPr>
            <p:ph type="pic" idx="2"/>
          </p:nvPr>
        </p:nvSpPr>
        <p:spPr>
          <a:xfrm>
            <a:off x="5292892" y="1502511"/>
            <a:ext cx="6578600" cy="4545253"/>
          </a:xfrm>
          <a:prstGeom prst="rect">
            <a:avLst/>
          </a:prstGeom>
          <a:noFill/>
          <a:ln w="19050" cap="flat" cmpd="sng">
            <a:solidFill>
              <a:srgbClr val="666666"/>
            </a:solidFill>
            <a:prstDash val="solid"/>
            <a:round/>
            <a:headEnd type="none" w="sm" len="sm"/>
            <a:tailEnd type="none" w="sm" len="sm"/>
          </a:ln>
        </p:spPr>
      </p:sp>
      <p:sp>
        <p:nvSpPr>
          <p:cNvPr id="190" name="Google Shape;190;p101"/>
          <p:cNvSpPr txBox="1">
            <a:spLocks noGrp="1"/>
          </p:cNvSpPr>
          <p:nvPr>
            <p:ph type="body" idx="1"/>
          </p:nvPr>
        </p:nvSpPr>
        <p:spPr>
          <a:xfrm>
            <a:off x="1660584" y="1489803"/>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01"/>
          <p:cNvSpPr txBox="1">
            <a:spLocks noGrp="1"/>
          </p:cNvSpPr>
          <p:nvPr>
            <p:ph type="body" idx="3"/>
          </p:nvPr>
        </p:nvSpPr>
        <p:spPr>
          <a:xfrm>
            <a:off x="1660584" y="381708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2" name="Google Shape;192;p10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3" name="Google Shape;193;p101"/>
          <p:cNvSpPr txBox="1">
            <a:spLocks noGrp="1"/>
          </p:cNvSpPr>
          <p:nvPr>
            <p:ph type="body" idx="4"/>
          </p:nvPr>
        </p:nvSpPr>
        <p:spPr>
          <a:xfrm>
            <a:off x="1660585" y="4992080"/>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4" name="Google Shape;194;p101"/>
          <p:cNvPicPr preferRelativeResize="0"/>
          <p:nvPr/>
        </p:nvPicPr>
        <p:blipFill rotWithShape="1">
          <a:blip r:embed="rId2">
            <a:alphaModFix/>
          </a:blip>
          <a:srcRect/>
          <a:stretch/>
        </p:blipFill>
        <p:spPr>
          <a:xfrm>
            <a:off x="2097148" y="6246435"/>
            <a:ext cx="309931" cy="493979"/>
          </a:xfrm>
          <a:prstGeom prst="rect">
            <a:avLst/>
          </a:prstGeom>
          <a:noFill/>
          <a:ln>
            <a:noFill/>
          </a:ln>
        </p:spPr>
      </p:pic>
      <p:cxnSp>
        <p:nvCxnSpPr>
          <p:cNvPr id="195" name="Google Shape;195;p101"/>
          <p:cNvCxnSpPr/>
          <p:nvPr/>
        </p:nvCxnSpPr>
        <p:spPr>
          <a:xfrm>
            <a:off x="-30396" y="6567435"/>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0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97" name="Google Shape;197;p10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0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99" name="Google Shape;199;p10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00" name="Google Shape;200;p101"/>
          <p:cNvPicPr preferRelativeResize="0"/>
          <p:nvPr/>
        </p:nvPicPr>
        <p:blipFill rotWithShape="1">
          <a:blip r:embed="rId3">
            <a:alphaModFix/>
          </a:blip>
          <a:srcRect/>
          <a:stretch/>
        </p:blipFill>
        <p:spPr>
          <a:xfrm>
            <a:off x="9702617" y="6196178"/>
            <a:ext cx="491969" cy="536175"/>
          </a:xfrm>
          <a:prstGeom prst="rect">
            <a:avLst/>
          </a:prstGeom>
          <a:noFill/>
          <a:ln>
            <a:noFill/>
          </a:ln>
        </p:spPr>
      </p:pic>
      <p:pic>
        <p:nvPicPr>
          <p:cNvPr id="201" name="Google Shape;201;p101"/>
          <p:cNvPicPr preferRelativeResize="0"/>
          <p:nvPr/>
        </p:nvPicPr>
        <p:blipFill rotWithShape="1">
          <a:blip r:embed="rId4">
            <a:alphaModFix/>
          </a:blip>
          <a:srcRect/>
          <a:stretch/>
        </p:blipFill>
        <p:spPr>
          <a:xfrm>
            <a:off x="4458274" y="6324414"/>
            <a:ext cx="529889" cy="497951"/>
          </a:xfrm>
          <a:prstGeom prst="rect">
            <a:avLst/>
          </a:prstGeom>
          <a:noFill/>
          <a:ln>
            <a:noFill/>
          </a:ln>
        </p:spPr>
      </p:pic>
      <p:pic>
        <p:nvPicPr>
          <p:cNvPr id="202" name="Google Shape;202;p101" descr="A picture containing vector graphics&#10;&#10;Description automatically generated"/>
          <p:cNvPicPr preferRelativeResize="0"/>
          <p:nvPr/>
        </p:nvPicPr>
        <p:blipFill rotWithShape="1">
          <a:blip r:embed="rId5">
            <a:alphaModFix/>
          </a:blip>
          <a:srcRect/>
          <a:stretch/>
        </p:blipFill>
        <p:spPr>
          <a:xfrm>
            <a:off x="6981274" y="6196178"/>
            <a:ext cx="687747" cy="615553"/>
          </a:xfrm>
          <a:prstGeom prst="rect">
            <a:avLst/>
          </a:prstGeom>
          <a:noFill/>
          <a:ln>
            <a:noFill/>
          </a:ln>
        </p:spPr>
      </p:pic>
      <p:pic>
        <p:nvPicPr>
          <p:cNvPr id="203" name="Google Shape;203;p101"/>
          <p:cNvPicPr preferRelativeResize="0"/>
          <p:nvPr/>
        </p:nvPicPr>
        <p:blipFill rotWithShape="1">
          <a:blip r:embed="rId6">
            <a:alphaModFix/>
          </a:blip>
          <a:srcRect/>
          <a:stretch/>
        </p:blipFill>
        <p:spPr>
          <a:xfrm>
            <a:off x="544196" y="1666753"/>
            <a:ext cx="768147" cy="762971"/>
          </a:xfrm>
          <a:prstGeom prst="rect">
            <a:avLst/>
          </a:prstGeom>
          <a:noFill/>
          <a:ln>
            <a:noFill/>
          </a:ln>
        </p:spPr>
      </p:pic>
      <p:pic>
        <p:nvPicPr>
          <p:cNvPr id="204" name="Google Shape;204;p101"/>
          <p:cNvPicPr preferRelativeResize="0"/>
          <p:nvPr/>
        </p:nvPicPr>
        <p:blipFill rotWithShape="1">
          <a:blip r:embed="rId7">
            <a:alphaModFix/>
          </a:blip>
          <a:srcRect/>
          <a:stretch/>
        </p:blipFill>
        <p:spPr>
          <a:xfrm>
            <a:off x="511220" y="3130840"/>
            <a:ext cx="834099" cy="884000"/>
          </a:xfrm>
          <a:prstGeom prst="rect">
            <a:avLst/>
          </a:prstGeom>
          <a:noFill/>
          <a:ln>
            <a:noFill/>
          </a:ln>
        </p:spPr>
      </p:pic>
      <p:pic>
        <p:nvPicPr>
          <p:cNvPr id="205" name="Google Shape;205;p101"/>
          <p:cNvPicPr preferRelativeResize="0"/>
          <p:nvPr/>
        </p:nvPicPr>
        <p:blipFill rotWithShape="1">
          <a:blip r:embed="rId8">
            <a:alphaModFix/>
          </a:blip>
          <a:srcRect/>
          <a:stretch/>
        </p:blipFill>
        <p:spPr>
          <a:xfrm>
            <a:off x="511220" y="4872764"/>
            <a:ext cx="834099"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206"/>
        <p:cNvGrpSpPr/>
        <p:nvPr/>
      </p:nvGrpSpPr>
      <p:grpSpPr>
        <a:xfrm>
          <a:off x="0" y="0"/>
          <a:ext cx="0" cy="0"/>
          <a:chOff x="0" y="0"/>
          <a:chExt cx="0" cy="0"/>
        </a:xfrm>
      </p:grpSpPr>
      <p:sp>
        <p:nvSpPr>
          <p:cNvPr id="207" name="Google Shape;207;p102"/>
          <p:cNvSpPr>
            <a:spLocks noGrp="1"/>
          </p:cNvSpPr>
          <p:nvPr>
            <p:ph type="pic" idx="2"/>
          </p:nvPr>
        </p:nvSpPr>
        <p:spPr>
          <a:xfrm>
            <a:off x="5292892" y="1502511"/>
            <a:ext cx="6578600" cy="4545253"/>
          </a:xfrm>
          <a:prstGeom prst="rect">
            <a:avLst/>
          </a:prstGeom>
          <a:noFill/>
          <a:ln w="19050" cap="flat" cmpd="sng">
            <a:solidFill>
              <a:srgbClr val="666666"/>
            </a:solidFill>
            <a:prstDash val="solid"/>
            <a:round/>
            <a:headEnd type="none" w="sm" len="sm"/>
            <a:tailEnd type="none" w="sm" len="sm"/>
          </a:ln>
        </p:spPr>
      </p:sp>
      <p:sp>
        <p:nvSpPr>
          <p:cNvPr id="208" name="Google Shape;208;p102"/>
          <p:cNvSpPr txBox="1">
            <a:spLocks noGrp="1"/>
          </p:cNvSpPr>
          <p:nvPr>
            <p:ph type="body" idx="1"/>
          </p:nvPr>
        </p:nvSpPr>
        <p:spPr>
          <a:xfrm>
            <a:off x="1660584" y="1489803"/>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02"/>
          <p:cNvSpPr txBox="1">
            <a:spLocks noGrp="1"/>
          </p:cNvSpPr>
          <p:nvPr>
            <p:ph type="body" idx="3"/>
          </p:nvPr>
        </p:nvSpPr>
        <p:spPr>
          <a:xfrm>
            <a:off x="1660584" y="381708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10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1" name="Google Shape;211;p102"/>
          <p:cNvSpPr txBox="1">
            <a:spLocks noGrp="1"/>
          </p:cNvSpPr>
          <p:nvPr>
            <p:ph type="body" idx="4"/>
          </p:nvPr>
        </p:nvSpPr>
        <p:spPr>
          <a:xfrm>
            <a:off x="1660585" y="4992080"/>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2" name="Google Shape;212;p102"/>
          <p:cNvPicPr preferRelativeResize="0"/>
          <p:nvPr/>
        </p:nvPicPr>
        <p:blipFill rotWithShape="1">
          <a:blip r:embed="rId2">
            <a:alphaModFix/>
          </a:blip>
          <a:srcRect/>
          <a:stretch/>
        </p:blipFill>
        <p:spPr>
          <a:xfrm>
            <a:off x="2097148" y="6246435"/>
            <a:ext cx="309931" cy="493979"/>
          </a:xfrm>
          <a:prstGeom prst="rect">
            <a:avLst/>
          </a:prstGeom>
          <a:noFill/>
          <a:ln>
            <a:noFill/>
          </a:ln>
        </p:spPr>
      </p:pic>
      <p:cxnSp>
        <p:nvCxnSpPr>
          <p:cNvPr id="213" name="Google Shape;213;p102"/>
          <p:cNvCxnSpPr/>
          <p:nvPr/>
        </p:nvCxnSpPr>
        <p:spPr>
          <a:xfrm>
            <a:off x="-30396" y="6567435"/>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0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15" name="Google Shape;215;p10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0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17" name="Google Shape;217;p10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18" name="Google Shape;218;p102"/>
          <p:cNvPicPr preferRelativeResize="0"/>
          <p:nvPr/>
        </p:nvPicPr>
        <p:blipFill rotWithShape="1">
          <a:blip r:embed="rId3">
            <a:alphaModFix/>
          </a:blip>
          <a:srcRect/>
          <a:stretch/>
        </p:blipFill>
        <p:spPr>
          <a:xfrm>
            <a:off x="9702617" y="6196178"/>
            <a:ext cx="491969" cy="536175"/>
          </a:xfrm>
          <a:prstGeom prst="rect">
            <a:avLst/>
          </a:prstGeom>
          <a:noFill/>
          <a:ln>
            <a:noFill/>
          </a:ln>
        </p:spPr>
      </p:pic>
      <p:pic>
        <p:nvPicPr>
          <p:cNvPr id="219" name="Google Shape;219;p102"/>
          <p:cNvPicPr preferRelativeResize="0"/>
          <p:nvPr/>
        </p:nvPicPr>
        <p:blipFill rotWithShape="1">
          <a:blip r:embed="rId4">
            <a:alphaModFix/>
          </a:blip>
          <a:srcRect/>
          <a:stretch/>
        </p:blipFill>
        <p:spPr>
          <a:xfrm>
            <a:off x="4458274" y="6324414"/>
            <a:ext cx="529889" cy="497951"/>
          </a:xfrm>
          <a:prstGeom prst="rect">
            <a:avLst/>
          </a:prstGeom>
          <a:noFill/>
          <a:ln>
            <a:noFill/>
          </a:ln>
        </p:spPr>
      </p:pic>
      <p:pic>
        <p:nvPicPr>
          <p:cNvPr id="220" name="Google Shape;220;p102" descr="A picture containing vector graphics&#10;&#10;Description automatically generated"/>
          <p:cNvPicPr preferRelativeResize="0"/>
          <p:nvPr/>
        </p:nvPicPr>
        <p:blipFill rotWithShape="1">
          <a:blip r:embed="rId5">
            <a:alphaModFix/>
          </a:blip>
          <a:srcRect/>
          <a:stretch/>
        </p:blipFill>
        <p:spPr>
          <a:xfrm>
            <a:off x="6981274" y="6196178"/>
            <a:ext cx="687747" cy="615553"/>
          </a:xfrm>
          <a:prstGeom prst="rect">
            <a:avLst/>
          </a:prstGeom>
          <a:noFill/>
          <a:ln>
            <a:noFill/>
          </a:ln>
        </p:spPr>
      </p:pic>
      <p:pic>
        <p:nvPicPr>
          <p:cNvPr id="221" name="Google Shape;221;p102"/>
          <p:cNvPicPr preferRelativeResize="0"/>
          <p:nvPr/>
        </p:nvPicPr>
        <p:blipFill rotWithShape="1">
          <a:blip r:embed="rId6">
            <a:alphaModFix/>
          </a:blip>
          <a:srcRect/>
          <a:stretch/>
        </p:blipFill>
        <p:spPr>
          <a:xfrm>
            <a:off x="531600" y="1630111"/>
            <a:ext cx="735595" cy="836256"/>
          </a:xfrm>
          <a:prstGeom prst="rect">
            <a:avLst/>
          </a:prstGeom>
          <a:noFill/>
          <a:ln>
            <a:noFill/>
          </a:ln>
        </p:spPr>
      </p:pic>
      <p:pic>
        <p:nvPicPr>
          <p:cNvPr id="222" name="Google Shape;222;p102"/>
          <p:cNvPicPr preferRelativeResize="0"/>
          <p:nvPr/>
        </p:nvPicPr>
        <p:blipFill rotWithShape="1">
          <a:blip r:embed="rId7">
            <a:alphaModFix/>
          </a:blip>
          <a:srcRect/>
          <a:stretch/>
        </p:blipFill>
        <p:spPr>
          <a:xfrm>
            <a:off x="531600" y="3183039"/>
            <a:ext cx="735595" cy="779603"/>
          </a:xfrm>
          <a:prstGeom prst="rect">
            <a:avLst/>
          </a:prstGeom>
          <a:noFill/>
          <a:ln>
            <a:noFill/>
          </a:ln>
        </p:spPr>
      </p:pic>
      <p:pic>
        <p:nvPicPr>
          <p:cNvPr id="223" name="Google Shape;223;p102"/>
          <p:cNvPicPr preferRelativeResize="0"/>
          <p:nvPr/>
        </p:nvPicPr>
        <p:blipFill rotWithShape="1">
          <a:blip r:embed="rId8">
            <a:alphaModFix/>
          </a:blip>
          <a:srcRect/>
          <a:stretch/>
        </p:blipFill>
        <p:spPr>
          <a:xfrm>
            <a:off x="482348" y="4977593"/>
            <a:ext cx="834099"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4"/>
        <p:cNvGrpSpPr/>
        <p:nvPr/>
      </p:nvGrpSpPr>
      <p:grpSpPr>
        <a:xfrm>
          <a:off x="0" y="0"/>
          <a:ext cx="0" cy="0"/>
          <a:chOff x="0" y="0"/>
          <a:chExt cx="0" cy="0"/>
        </a:xfrm>
      </p:grpSpPr>
      <p:sp>
        <p:nvSpPr>
          <p:cNvPr id="225" name="Google Shape;225;p103"/>
          <p:cNvSpPr txBox="1">
            <a:spLocks noGrp="1"/>
          </p:cNvSpPr>
          <p:nvPr>
            <p:ph type="body" idx="1"/>
          </p:nvPr>
        </p:nvSpPr>
        <p:spPr>
          <a:xfrm>
            <a:off x="4588043" y="1489803"/>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03"/>
          <p:cNvSpPr txBox="1">
            <a:spLocks noGrp="1"/>
          </p:cNvSpPr>
          <p:nvPr>
            <p:ph type="body" idx="2"/>
          </p:nvPr>
        </p:nvSpPr>
        <p:spPr>
          <a:xfrm>
            <a:off x="4588043"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03"/>
          <p:cNvSpPr txBox="1">
            <a:spLocks noGrp="1"/>
          </p:cNvSpPr>
          <p:nvPr>
            <p:ph type="body" idx="3"/>
          </p:nvPr>
        </p:nvSpPr>
        <p:spPr>
          <a:xfrm>
            <a:off x="4588043" y="381708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03"/>
          <p:cNvSpPr txBox="1">
            <a:spLocks noGrp="1"/>
          </p:cNvSpPr>
          <p:nvPr>
            <p:ph type="body" idx="4"/>
          </p:nvPr>
        </p:nvSpPr>
        <p:spPr>
          <a:xfrm>
            <a:off x="4588043" y="499208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03"/>
          <p:cNvSpPr txBox="1">
            <a:spLocks noGrp="1"/>
          </p:cNvSpPr>
          <p:nvPr>
            <p:ph type="body" idx="5"/>
          </p:nvPr>
        </p:nvSpPr>
        <p:spPr>
          <a:xfrm>
            <a:off x="691246" y="1502511"/>
            <a:ext cx="3435279"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03"/>
          <p:cNvSpPr txBox="1">
            <a:spLocks noGrp="1"/>
          </p:cNvSpPr>
          <p:nvPr>
            <p:ph type="body" idx="6"/>
          </p:nvPr>
        </p:nvSpPr>
        <p:spPr>
          <a:xfrm>
            <a:off x="693294"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03"/>
          <p:cNvSpPr txBox="1">
            <a:spLocks noGrp="1"/>
          </p:cNvSpPr>
          <p:nvPr>
            <p:ph type="body" idx="7"/>
          </p:nvPr>
        </p:nvSpPr>
        <p:spPr>
          <a:xfrm>
            <a:off x="691247"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03"/>
          <p:cNvSpPr txBox="1">
            <a:spLocks noGrp="1"/>
          </p:cNvSpPr>
          <p:nvPr>
            <p:ph type="body" idx="8"/>
          </p:nvPr>
        </p:nvSpPr>
        <p:spPr>
          <a:xfrm>
            <a:off x="691246"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3" name="Google Shape;233;p103"/>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4" name="Google Shape;234;p103"/>
          <p:cNvPicPr preferRelativeResize="0"/>
          <p:nvPr/>
        </p:nvPicPr>
        <p:blipFill rotWithShape="1">
          <a:blip r:embed="rId2">
            <a:alphaModFix/>
          </a:blip>
          <a:srcRect/>
          <a:stretch/>
        </p:blipFill>
        <p:spPr>
          <a:xfrm>
            <a:off x="2097148" y="6246435"/>
            <a:ext cx="309931" cy="493979"/>
          </a:xfrm>
          <a:prstGeom prst="rect">
            <a:avLst/>
          </a:prstGeom>
          <a:noFill/>
          <a:ln>
            <a:noFill/>
          </a:ln>
        </p:spPr>
      </p:pic>
      <p:cxnSp>
        <p:nvCxnSpPr>
          <p:cNvPr id="235" name="Google Shape;235;p103"/>
          <p:cNvCxnSpPr/>
          <p:nvPr/>
        </p:nvCxnSpPr>
        <p:spPr>
          <a:xfrm>
            <a:off x="-30396" y="6567435"/>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0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37" name="Google Shape;237;p10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0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39" name="Google Shape;239;p10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40" name="Google Shape;240;p103"/>
          <p:cNvPicPr preferRelativeResize="0"/>
          <p:nvPr/>
        </p:nvPicPr>
        <p:blipFill rotWithShape="1">
          <a:blip r:embed="rId3">
            <a:alphaModFix/>
          </a:blip>
          <a:srcRect/>
          <a:stretch/>
        </p:blipFill>
        <p:spPr>
          <a:xfrm>
            <a:off x="9702617" y="6196178"/>
            <a:ext cx="491969" cy="536175"/>
          </a:xfrm>
          <a:prstGeom prst="rect">
            <a:avLst/>
          </a:prstGeom>
          <a:noFill/>
          <a:ln>
            <a:noFill/>
          </a:ln>
        </p:spPr>
      </p:pic>
      <p:pic>
        <p:nvPicPr>
          <p:cNvPr id="241" name="Google Shape;241;p103"/>
          <p:cNvPicPr preferRelativeResize="0"/>
          <p:nvPr/>
        </p:nvPicPr>
        <p:blipFill rotWithShape="1">
          <a:blip r:embed="rId4">
            <a:alphaModFix/>
          </a:blip>
          <a:srcRect/>
          <a:stretch/>
        </p:blipFill>
        <p:spPr>
          <a:xfrm>
            <a:off x="4458274" y="6324414"/>
            <a:ext cx="529889" cy="497951"/>
          </a:xfrm>
          <a:prstGeom prst="rect">
            <a:avLst/>
          </a:prstGeom>
          <a:noFill/>
          <a:ln>
            <a:noFill/>
          </a:ln>
        </p:spPr>
      </p:pic>
      <p:pic>
        <p:nvPicPr>
          <p:cNvPr id="242" name="Google Shape;242;p103" descr="A picture containing vector graphics&#10;&#10;Description automatically generated"/>
          <p:cNvPicPr preferRelativeResize="0"/>
          <p:nvPr/>
        </p:nvPicPr>
        <p:blipFill rotWithShape="1">
          <a:blip r:embed="rId5">
            <a:alphaModFix/>
          </a:blip>
          <a:srcRect/>
          <a:stretch/>
        </p:blipFill>
        <p:spPr>
          <a:xfrm>
            <a:off x="6981274" y="6196178"/>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243"/>
        <p:cNvGrpSpPr/>
        <p:nvPr/>
      </p:nvGrpSpPr>
      <p:grpSpPr>
        <a:xfrm>
          <a:off x="0" y="0"/>
          <a:ext cx="0" cy="0"/>
          <a:chOff x="0" y="0"/>
          <a:chExt cx="0" cy="0"/>
        </a:xfrm>
      </p:grpSpPr>
      <p:pic>
        <p:nvPicPr>
          <p:cNvPr id="244" name="Google Shape;244;p104"/>
          <p:cNvPicPr preferRelativeResize="0"/>
          <p:nvPr/>
        </p:nvPicPr>
        <p:blipFill rotWithShape="1">
          <a:blip r:embed="rId2">
            <a:alphaModFix/>
          </a:blip>
          <a:srcRect/>
          <a:stretch/>
        </p:blipFill>
        <p:spPr>
          <a:xfrm>
            <a:off x="2097147" y="6246435"/>
            <a:ext cx="309931" cy="493979"/>
          </a:xfrm>
          <a:prstGeom prst="rect">
            <a:avLst/>
          </a:prstGeom>
          <a:noFill/>
          <a:ln>
            <a:noFill/>
          </a:ln>
        </p:spPr>
      </p:pic>
      <p:cxnSp>
        <p:nvCxnSpPr>
          <p:cNvPr id="245" name="Google Shape;245;p104"/>
          <p:cNvCxnSpPr/>
          <p:nvPr/>
        </p:nvCxnSpPr>
        <p:spPr>
          <a:xfrm>
            <a:off x="-30396" y="6567435"/>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46" name="Google Shape;246;p10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47" name="Google Shape;247;p10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48" name="Google Shape;248;p104"/>
          <p:cNvPicPr preferRelativeResize="0"/>
          <p:nvPr/>
        </p:nvPicPr>
        <p:blipFill rotWithShape="1">
          <a:blip r:embed="rId3">
            <a:alphaModFix/>
          </a:blip>
          <a:srcRect/>
          <a:stretch/>
        </p:blipFill>
        <p:spPr>
          <a:xfrm>
            <a:off x="9702617" y="6196178"/>
            <a:ext cx="491969" cy="536175"/>
          </a:xfrm>
          <a:prstGeom prst="rect">
            <a:avLst/>
          </a:prstGeom>
          <a:noFill/>
          <a:ln>
            <a:noFill/>
          </a:ln>
        </p:spPr>
      </p:pic>
      <p:pic>
        <p:nvPicPr>
          <p:cNvPr id="249" name="Google Shape;249;p10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50" name="Google Shape;250;p10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51" name="Google Shape;251;p10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252" name="Google Shape;252;p104"/>
          <p:cNvPicPr preferRelativeResize="0"/>
          <p:nvPr/>
        </p:nvPicPr>
        <p:blipFill rotWithShape="1">
          <a:blip r:embed="rId5">
            <a:alphaModFix/>
          </a:blip>
          <a:srcRect/>
          <a:stretch/>
        </p:blipFill>
        <p:spPr>
          <a:xfrm>
            <a:off x="4458274" y="6324414"/>
            <a:ext cx="529889" cy="497951"/>
          </a:xfrm>
          <a:prstGeom prst="rect">
            <a:avLst/>
          </a:prstGeom>
          <a:noFill/>
          <a:ln>
            <a:noFill/>
          </a:ln>
        </p:spPr>
      </p:pic>
      <p:sp>
        <p:nvSpPr>
          <p:cNvPr id="253" name="Google Shape;253;p10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4" name="Google Shape;254;p104"/>
          <p:cNvSpPr txBox="1">
            <a:spLocks noGrp="1"/>
          </p:cNvSpPr>
          <p:nvPr>
            <p:ph type="body" idx="1"/>
          </p:nvPr>
        </p:nvSpPr>
        <p:spPr>
          <a:xfrm>
            <a:off x="1639564" y="1374415"/>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104"/>
          <p:cNvSpPr txBox="1">
            <a:spLocks noGrp="1"/>
          </p:cNvSpPr>
          <p:nvPr>
            <p:ph type="body" idx="2"/>
          </p:nvPr>
        </p:nvSpPr>
        <p:spPr>
          <a:xfrm>
            <a:off x="1627989" y="259225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104"/>
          <p:cNvSpPr txBox="1">
            <a:spLocks noGrp="1"/>
          </p:cNvSpPr>
          <p:nvPr>
            <p:ph type="body" idx="3"/>
          </p:nvPr>
        </p:nvSpPr>
        <p:spPr>
          <a:xfrm>
            <a:off x="1655384" y="38091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104"/>
          <p:cNvSpPr txBox="1">
            <a:spLocks noGrp="1"/>
          </p:cNvSpPr>
          <p:nvPr>
            <p:ph type="body" idx="4"/>
          </p:nvPr>
        </p:nvSpPr>
        <p:spPr>
          <a:xfrm>
            <a:off x="698498"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104"/>
          <p:cNvSpPr txBox="1">
            <a:spLocks noGrp="1"/>
          </p:cNvSpPr>
          <p:nvPr>
            <p:ph type="body" idx="5"/>
          </p:nvPr>
        </p:nvSpPr>
        <p:spPr>
          <a:xfrm>
            <a:off x="698498" y="380917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104"/>
          <p:cNvSpPr txBox="1">
            <a:spLocks noGrp="1"/>
          </p:cNvSpPr>
          <p:nvPr>
            <p:ph type="body" idx="6"/>
          </p:nvPr>
        </p:nvSpPr>
        <p:spPr>
          <a:xfrm>
            <a:off x="1627989" y="50249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104"/>
          <p:cNvSpPr txBox="1">
            <a:spLocks noGrp="1"/>
          </p:cNvSpPr>
          <p:nvPr>
            <p:ph type="body" idx="7"/>
          </p:nvPr>
        </p:nvSpPr>
        <p:spPr>
          <a:xfrm>
            <a:off x="698498" y="259225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1" name="Google Shape;261;p104"/>
          <p:cNvSpPr txBox="1">
            <a:spLocks noGrp="1"/>
          </p:cNvSpPr>
          <p:nvPr>
            <p:ph type="body" idx="8"/>
          </p:nvPr>
        </p:nvSpPr>
        <p:spPr>
          <a:xfrm>
            <a:off x="698498" y="5027422"/>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2" name="Google Shape;262;p104" descr="Una imagen con un muchacho, niño, joven  Descripción generada con muchísima confianza"/>
          <p:cNvPicPr preferRelativeResize="0"/>
          <p:nvPr/>
        </p:nvPicPr>
        <p:blipFill rotWithShape="1">
          <a:blip r:embed="rId6">
            <a:alphaModFix/>
          </a:blip>
          <a:srcRect/>
          <a:stretch/>
        </p:blipFill>
        <p:spPr>
          <a:xfrm>
            <a:off x="6552009" y="2127659"/>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63"/>
        <p:cNvGrpSpPr/>
        <p:nvPr/>
      </p:nvGrpSpPr>
      <p:grpSpPr>
        <a:xfrm>
          <a:off x="0" y="0"/>
          <a:ext cx="0" cy="0"/>
          <a:chOff x="0" y="0"/>
          <a:chExt cx="0" cy="0"/>
        </a:xfrm>
      </p:grpSpPr>
      <p:pic>
        <p:nvPicPr>
          <p:cNvPr id="264" name="Google Shape;264;p105"/>
          <p:cNvPicPr preferRelativeResize="0"/>
          <p:nvPr/>
        </p:nvPicPr>
        <p:blipFill rotWithShape="1">
          <a:blip r:embed="rId2">
            <a:alphaModFix/>
          </a:blip>
          <a:srcRect/>
          <a:stretch/>
        </p:blipFill>
        <p:spPr>
          <a:xfrm>
            <a:off x="2097147" y="6246435"/>
            <a:ext cx="309931" cy="493979"/>
          </a:xfrm>
          <a:prstGeom prst="rect">
            <a:avLst/>
          </a:prstGeom>
          <a:noFill/>
          <a:ln>
            <a:noFill/>
          </a:ln>
        </p:spPr>
      </p:pic>
      <p:cxnSp>
        <p:nvCxnSpPr>
          <p:cNvPr id="265" name="Google Shape;265;p105"/>
          <p:cNvCxnSpPr/>
          <p:nvPr/>
        </p:nvCxnSpPr>
        <p:spPr>
          <a:xfrm>
            <a:off x="-30396" y="6567435"/>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66" name="Google Shape;266;p10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67" name="Google Shape;267;p10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68" name="Google Shape;268;p105"/>
          <p:cNvPicPr preferRelativeResize="0"/>
          <p:nvPr/>
        </p:nvPicPr>
        <p:blipFill rotWithShape="1">
          <a:blip r:embed="rId3">
            <a:alphaModFix/>
          </a:blip>
          <a:srcRect/>
          <a:stretch/>
        </p:blipFill>
        <p:spPr>
          <a:xfrm>
            <a:off x="9702617" y="6196178"/>
            <a:ext cx="491969" cy="536175"/>
          </a:xfrm>
          <a:prstGeom prst="rect">
            <a:avLst/>
          </a:prstGeom>
          <a:noFill/>
          <a:ln>
            <a:noFill/>
          </a:ln>
        </p:spPr>
      </p:pic>
      <p:pic>
        <p:nvPicPr>
          <p:cNvPr id="269" name="Google Shape;269;p10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70" name="Google Shape;270;p10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71" name="Google Shape;271;p10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272" name="Google Shape;272;p105"/>
          <p:cNvPicPr preferRelativeResize="0"/>
          <p:nvPr/>
        </p:nvPicPr>
        <p:blipFill rotWithShape="1">
          <a:blip r:embed="rId5">
            <a:alphaModFix/>
          </a:blip>
          <a:srcRect/>
          <a:stretch/>
        </p:blipFill>
        <p:spPr>
          <a:xfrm>
            <a:off x="4458274" y="6324414"/>
            <a:ext cx="529889" cy="497951"/>
          </a:xfrm>
          <a:prstGeom prst="rect">
            <a:avLst/>
          </a:prstGeom>
          <a:noFill/>
          <a:ln>
            <a:noFill/>
          </a:ln>
        </p:spPr>
      </p:pic>
      <p:sp>
        <p:nvSpPr>
          <p:cNvPr id="273" name="Google Shape;273;p10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4" name="Google Shape;274;p105"/>
          <p:cNvSpPr txBox="1">
            <a:spLocks noGrp="1"/>
          </p:cNvSpPr>
          <p:nvPr>
            <p:ph type="body" idx="1"/>
          </p:nvPr>
        </p:nvSpPr>
        <p:spPr>
          <a:xfrm>
            <a:off x="1639564" y="1374415"/>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105"/>
          <p:cNvSpPr txBox="1">
            <a:spLocks noGrp="1"/>
          </p:cNvSpPr>
          <p:nvPr>
            <p:ph type="body" idx="2"/>
          </p:nvPr>
        </p:nvSpPr>
        <p:spPr>
          <a:xfrm>
            <a:off x="1627989" y="259225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105"/>
          <p:cNvSpPr txBox="1">
            <a:spLocks noGrp="1"/>
          </p:cNvSpPr>
          <p:nvPr>
            <p:ph type="body" idx="3"/>
          </p:nvPr>
        </p:nvSpPr>
        <p:spPr>
          <a:xfrm>
            <a:off x="1655384" y="38091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105"/>
          <p:cNvSpPr txBox="1">
            <a:spLocks noGrp="1"/>
          </p:cNvSpPr>
          <p:nvPr>
            <p:ph type="body" idx="4"/>
          </p:nvPr>
        </p:nvSpPr>
        <p:spPr>
          <a:xfrm>
            <a:off x="698498"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105"/>
          <p:cNvSpPr txBox="1">
            <a:spLocks noGrp="1"/>
          </p:cNvSpPr>
          <p:nvPr>
            <p:ph type="body" idx="5"/>
          </p:nvPr>
        </p:nvSpPr>
        <p:spPr>
          <a:xfrm>
            <a:off x="698498" y="380917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105"/>
          <p:cNvSpPr txBox="1">
            <a:spLocks noGrp="1"/>
          </p:cNvSpPr>
          <p:nvPr>
            <p:ph type="body" idx="6"/>
          </p:nvPr>
        </p:nvSpPr>
        <p:spPr>
          <a:xfrm>
            <a:off x="1627989" y="50249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105"/>
          <p:cNvSpPr txBox="1">
            <a:spLocks noGrp="1"/>
          </p:cNvSpPr>
          <p:nvPr>
            <p:ph type="body" idx="7"/>
          </p:nvPr>
        </p:nvSpPr>
        <p:spPr>
          <a:xfrm>
            <a:off x="698498" y="259225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105"/>
          <p:cNvSpPr txBox="1">
            <a:spLocks noGrp="1"/>
          </p:cNvSpPr>
          <p:nvPr>
            <p:ph type="body" idx="8"/>
          </p:nvPr>
        </p:nvSpPr>
        <p:spPr>
          <a:xfrm>
            <a:off x="698498" y="5027422"/>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2" name="Google Shape;282;p105"/>
          <p:cNvSpPr txBox="1">
            <a:spLocks noGrp="1"/>
          </p:cNvSpPr>
          <p:nvPr>
            <p:ph type="body" idx="9"/>
          </p:nvPr>
        </p:nvSpPr>
        <p:spPr>
          <a:xfrm>
            <a:off x="8389001" y="1520875"/>
            <a:ext cx="3488019"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3" name="Google Shape;283;p105" descr="Una imagen con un muchacho, niño, joven  Descripción generada con muchísima confianza"/>
          <p:cNvPicPr preferRelativeResize="0"/>
          <p:nvPr/>
        </p:nvPicPr>
        <p:blipFill rotWithShape="1">
          <a:blip r:embed="rId6">
            <a:alphaModFix/>
          </a:blip>
          <a:srcRect/>
          <a:stretch/>
        </p:blipFill>
        <p:spPr>
          <a:xfrm>
            <a:off x="5348709" y="3084977"/>
            <a:ext cx="3642577" cy="2854739"/>
          </a:xfrm>
          <a:prstGeom prst="rect">
            <a:avLst/>
          </a:prstGeom>
          <a:noFill/>
          <a:ln w="19050" cap="sq" cmpd="sng">
            <a:solidFill>
              <a:srgbClr val="666666"/>
            </a:solidFill>
            <a:prstDash val="solid"/>
            <a:miter lim="800000"/>
            <a:headEnd type="none" w="sm" len="sm"/>
            <a:tailEnd type="none" w="sm" len="sm"/>
          </a:ln>
        </p:spPr>
      </p:pic>
      <p:sp>
        <p:nvSpPr>
          <p:cNvPr id="284" name="Google Shape;284;p105"/>
          <p:cNvSpPr/>
          <p:nvPr/>
        </p:nvSpPr>
        <p:spPr>
          <a:xfrm>
            <a:off x="8182574" y="1374415"/>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105"/>
          <p:cNvSpPr/>
          <p:nvPr/>
        </p:nvSpPr>
        <p:spPr>
          <a:xfrm>
            <a:off x="8852547" y="4379201"/>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6" name="Google Shape;286;p105"/>
          <p:cNvSpPr txBox="1">
            <a:spLocks noGrp="1"/>
          </p:cNvSpPr>
          <p:nvPr>
            <p:ph type="body" idx="13"/>
          </p:nvPr>
        </p:nvSpPr>
        <p:spPr>
          <a:xfrm>
            <a:off x="8991286" y="4468189"/>
            <a:ext cx="2885735"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7"/>
        <p:cNvGrpSpPr/>
        <p:nvPr/>
      </p:nvGrpSpPr>
      <p:grpSpPr>
        <a:xfrm>
          <a:off x="0" y="0"/>
          <a:ext cx="0" cy="0"/>
          <a:chOff x="0" y="0"/>
          <a:chExt cx="0" cy="0"/>
        </a:xfrm>
      </p:grpSpPr>
      <p:pic>
        <p:nvPicPr>
          <p:cNvPr id="288" name="Google Shape;288;p106"/>
          <p:cNvPicPr preferRelativeResize="0"/>
          <p:nvPr/>
        </p:nvPicPr>
        <p:blipFill rotWithShape="1">
          <a:blip r:embed="rId2">
            <a:alphaModFix/>
          </a:blip>
          <a:srcRect/>
          <a:stretch/>
        </p:blipFill>
        <p:spPr>
          <a:xfrm>
            <a:off x="2097147" y="6246435"/>
            <a:ext cx="309931" cy="493979"/>
          </a:xfrm>
          <a:prstGeom prst="rect">
            <a:avLst/>
          </a:prstGeom>
          <a:noFill/>
          <a:ln>
            <a:noFill/>
          </a:ln>
        </p:spPr>
      </p:pic>
      <p:cxnSp>
        <p:nvCxnSpPr>
          <p:cNvPr id="289" name="Google Shape;289;p106"/>
          <p:cNvCxnSpPr/>
          <p:nvPr/>
        </p:nvCxnSpPr>
        <p:spPr>
          <a:xfrm>
            <a:off x="-30396" y="6567435"/>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90" name="Google Shape;290;p10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10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92" name="Google Shape;292;p10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93" name="Google Shape;293;p10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94" name="Google Shape;294;p106"/>
          <p:cNvPicPr preferRelativeResize="0"/>
          <p:nvPr/>
        </p:nvPicPr>
        <p:blipFill rotWithShape="1">
          <a:blip r:embed="rId3">
            <a:alphaModFix/>
          </a:blip>
          <a:srcRect/>
          <a:stretch/>
        </p:blipFill>
        <p:spPr>
          <a:xfrm>
            <a:off x="9702617" y="6196178"/>
            <a:ext cx="491969" cy="536175"/>
          </a:xfrm>
          <a:prstGeom prst="rect">
            <a:avLst/>
          </a:prstGeom>
          <a:noFill/>
          <a:ln>
            <a:noFill/>
          </a:ln>
        </p:spPr>
      </p:pic>
      <p:pic>
        <p:nvPicPr>
          <p:cNvPr id="295" name="Google Shape;295;p106"/>
          <p:cNvPicPr preferRelativeResize="0"/>
          <p:nvPr/>
        </p:nvPicPr>
        <p:blipFill rotWithShape="1">
          <a:blip r:embed="rId4">
            <a:alphaModFix/>
          </a:blip>
          <a:srcRect/>
          <a:stretch/>
        </p:blipFill>
        <p:spPr>
          <a:xfrm>
            <a:off x="4458274" y="6324413"/>
            <a:ext cx="529889" cy="497951"/>
          </a:xfrm>
          <a:prstGeom prst="rect">
            <a:avLst/>
          </a:prstGeom>
          <a:noFill/>
          <a:ln>
            <a:noFill/>
          </a:ln>
        </p:spPr>
      </p:pic>
      <p:pic>
        <p:nvPicPr>
          <p:cNvPr id="296" name="Google Shape;296;p106" descr="A picture containing vector graphics&#10;&#10;Description automatically generated"/>
          <p:cNvPicPr preferRelativeResize="0"/>
          <p:nvPr/>
        </p:nvPicPr>
        <p:blipFill rotWithShape="1">
          <a:blip r:embed="rId5">
            <a:alphaModFix/>
          </a:blip>
          <a:srcRect/>
          <a:stretch/>
        </p:blipFill>
        <p:spPr>
          <a:xfrm>
            <a:off x="6981274" y="6196178"/>
            <a:ext cx="687747" cy="615553"/>
          </a:xfrm>
          <a:prstGeom prst="rect">
            <a:avLst/>
          </a:prstGeom>
          <a:noFill/>
          <a:ln>
            <a:noFill/>
          </a:ln>
        </p:spPr>
      </p:pic>
      <p:sp>
        <p:nvSpPr>
          <p:cNvPr id="297" name="Google Shape;297;p10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8" name="Google Shape;298;p106"/>
          <p:cNvSpPr txBox="1">
            <a:spLocks noGrp="1"/>
          </p:cNvSpPr>
          <p:nvPr>
            <p:ph type="body" idx="1"/>
          </p:nvPr>
        </p:nvSpPr>
        <p:spPr>
          <a:xfrm>
            <a:off x="421059" y="1739550"/>
            <a:ext cx="6408739"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9" name="Google Shape;299;p106"/>
          <p:cNvSpPr txBox="1">
            <a:spLocks noGrp="1"/>
          </p:cNvSpPr>
          <p:nvPr>
            <p:ph type="body" idx="2"/>
          </p:nvPr>
        </p:nvSpPr>
        <p:spPr>
          <a:xfrm>
            <a:off x="7182347" y="1811340"/>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19"/>
        <p:cNvGrpSpPr/>
        <p:nvPr/>
      </p:nvGrpSpPr>
      <p:grpSpPr>
        <a:xfrm>
          <a:off x="0" y="0"/>
          <a:ext cx="0" cy="0"/>
          <a:chOff x="0" y="0"/>
          <a:chExt cx="0" cy="0"/>
        </a:xfrm>
      </p:grpSpPr>
      <p:pic>
        <p:nvPicPr>
          <p:cNvPr id="20" name="Google Shape;20;p34"/>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21" name="Google Shape;21;p34"/>
          <p:cNvGrpSpPr/>
          <p:nvPr/>
        </p:nvGrpSpPr>
        <p:grpSpPr>
          <a:xfrm>
            <a:off x="1" y="5607273"/>
            <a:ext cx="12213728" cy="1252537"/>
            <a:chOff x="-33239" y="5603791"/>
            <a:chExt cx="9160525" cy="1252537"/>
          </a:xfrm>
        </p:grpSpPr>
        <p:sp>
          <p:nvSpPr>
            <p:cNvPr id="22" name="Google Shape;22;p34"/>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34"/>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3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34"/>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34"/>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27" name="Google Shape;27;p34"/>
          <p:cNvSpPr/>
          <p:nvPr/>
        </p:nvSpPr>
        <p:spPr>
          <a:xfrm>
            <a:off x="-1545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300"/>
        <p:cNvGrpSpPr/>
        <p:nvPr/>
      </p:nvGrpSpPr>
      <p:grpSpPr>
        <a:xfrm>
          <a:off x="0" y="0"/>
          <a:ext cx="0" cy="0"/>
          <a:chOff x="0" y="0"/>
          <a:chExt cx="0" cy="0"/>
        </a:xfrm>
      </p:grpSpPr>
      <p:pic>
        <p:nvPicPr>
          <p:cNvPr id="301" name="Google Shape;301;p107"/>
          <p:cNvPicPr preferRelativeResize="0"/>
          <p:nvPr/>
        </p:nvPicPr>
        <p:blipFill rotWithShape="1">
          <a:blip r:embed="rId2">
            <a:alphaModFix/>
          </a:blip>
          <a:srcRect/>
          <a:stretch/>
        </p:blipFill>
        <p:spPr>
          <a:xfrm>
            <a:off x="2097147" y="6246435"/>
            <a:ext cx="309931" cy="493979"/>
          </a:xfrm>
          <a:prstGeom prst="rect">
            <a:avLst/>
          </a:prstGeom>
          <a:noFill/>
          <a:ln>
            <a:noFill/>
          </a:ln>
        </p:spPr>
      </p:pic>
      <p:cxnSp>
        <p:nvCxnSpPr>
          <p:cNvPr id="302" name="Google Shape;302;p107"/>
          <p:cNvCxnSpPr/>
          <p:nvPr/>
        </p:nvCxnSpPr>
        <p:spPr>
          <a:xfrm>
            <a:off x="-30396" y="6567435"/>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03" name="Google Shape;303;p10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04" name="Google Shape;304;p10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05" name="Google Shape;305;p107"/>
          <p:cNvPicPr preferRelativeResize="0"/>
          <p:nvPr/>
        </p:nvPicPr>
        <p:blipFill rotWithShape="1">
          <a:blip r:embed="rId3">
            <a:alphaModFix/>
          </a:blip>
          <a:srcRect/>
          <a:stretch/>
        </p:blipFill>
        <p:spPr>
          <a:xfrm>
            <a:off x="9702617" y="6196178"/>
            <a:ext cx="491969" cy="536175"/>
          </a:xfrm>
          <a:prstGeom prst="rect">
            <a:avLst/>
          </a:prstGeom>
          <a:noFill/>
          <a:ln>
            <a:noFill/>
          </a:ln>
        </p:spPr>
      </p:pic>
      <p:pic>
        <p:nvPicPr>
          <p:cNvPr id="306" name="Google Shape;306;p10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7" name="Google Shape;307;p10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08" name="Google Shape;308;p10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09" name="Google Shape;309;p107"/>
          <p:cNvPicPr preferRelativeResize="0"/>
          <p:nvPr/>
        </p:nvPicPr>
        <p:blipFill rotWithShape="1">
          <a:blip r:embed="rId5">
            <a:alphaModFix/>
          </a:blip>
          <a:srcRect/>
          <a:stretch/>
        </p:blipFill>
        <p:spPr>
          <a:xfrm>
            <a:off x="4458274" y="6324414"/>
            <a:ext cx="529889" cy="497951"/>
          </a:xfrm>
          <a:prstGeom prst="rect">
            <a:avLst/>
          </a:prstGeom>
          <a:noFill/>
          <a:ln>
            <a:noFill/>
          </a:ln>
        </p:spPr>
      </p:pic>
      <p:sp>
        <p:nvSpPr>
          <p:cNvPr id="310" name="Google Shape;310;p10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1" name="Google Shape;311;p107"/>
          <p:cNvSpPr txBox="1">
            <a:spLocks noGrp="1"/>
          </p:cNvSpPr>
          <p:nvPr>
            <p:ph type="body" idx="1"/>
          </p:nvPr>
        </p:nvSpPr>
        <p:spPr>
          <a:xfrm>
            <a:off x="1114425" y="1558926"/>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2" name="Google Shape;312;p107"/>
          <p:cNvSpPr txBox="1">
            <a:spLocks noGrp="1"/>
          </p:cNvSpPr>
          <p:nvPr>
            <p:ph type="body" idx="2"/>
          </p:nvPr>
        </p:nvSpPr>
        <p:spPr>
          <a:xfrm>
            <a:off x="6494085"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3"/>
        <p:cNvGrpSpPr/>
        <p:nvPr/>
      </p:nvGrpSpPr>
      <p:grpSpPr>
        <a:xfrm>
          <a:off x="0" y="0"/>
          <a:ext cx="0" cy="0"/>
          <a:chOff x="0" y="0"/>
          <a:chExt cx="0" cy="0"/>
        </a:xfrm>
      </p:grpSpPr>
      <p:pic>
        <p:nvPicPr>
          <p:cNvPr id="314" name="Google Shape;314;p108"/>
          <p:cNvPicPr preferRelativeResize="0"/>
          <p:nvPr/>
        </p:nvPicPr>
        <p:blipFill rotWithShape="1">
          <a:blip r:embed="rId2">
            <a:alphaModFix/>
          </a:blip>
          <a:srcRect/>
          <a:stretch/>
        </p:blipFill>
        <p:spPr>
          <a:xfrm>
            <a:off x="2097147" y="6246435"/>
            <a:ext cx="309931" cy="493979"/>
          </a:xfrm>
          <a:prstGeom prst="rect">
            <a:avLst/>
          </a:prstGeom>
          <a:noFill/>
          <a:ln>
            <a:noFill/>
          </a:ln>
        </p:spPr>
      </p:pic>
      <p:cxnSp>
        <p:nvCxnSpPr>
          <p:cNvPr id="315" name="Google Shape;315;p108"/>
          <p:cNvCxnSpPr/>
          <p:nvPr/>
        </p:nvCxnSpPr>
        <p:spPr>
          <a:xfrm>
            <a:off x="-30396" y="6567435"/>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16" name="Google Shape;316;p10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17" name="Google Shape;317;p10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18" name="Google Shape;318;p108"/>
          <p:cNvPicPr preferRelativeResize="0"/>
          <p:nvPr/>
        </p:nvPicPr>
        <p:blipFill rotWithShape="1">
          <a:blip r:embed="rId3">
            <a:alphaModFix/>
          </a:blip>
          <a:srcRect/>
          <a:stretch/>
        </p:blipFill>
        <p:spPr>
          <a:xfrm>
            <a:off x="9702617" y="6196178"/>
            <a:ext cx="491969" cy="536175"/>
          </a:xfrm>
          <a:prstGeom prst="rect">
            <a:avLst/>
          </a:prstGeom>
          <a:noFill/>
          <a:ln>
            <a:noFill/>
          </a:ln>
        </p:spPr>
      </p:pic>
      <p:pic>
        <p:nvPicPr>
          <p:cNvPr id="319" name="Google Shape;319;p10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20" name="Google Shape;320;p10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21" name="Google Shape;321;p10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22" name="Google Shape;322;p108"/>
          <p:cNvPicPr preferRelativeResize="0"/>
          <p:nvPr/>
        </p:nvPicPr>
        <p:blipFill rotWithShape="1">
          <a:blip r:embed="rId5">
            <a:alphaModFix/>
          </a:blip>
          <a:srcRect/>
          <a:stretch/>
        </p:blipFill>
        <p:spPr>
          <a:xfrm>
            <a:off x="4458274" y="6324414"/>
            <a:ext cx="529889" cy="497951"/>
          </a:xfrm>
          <a:prstGeom prst="rect">
            <a:avLst/>
          </a:prstGeom>
          <a:noFill/>
          <a:ln>
            <a:noFill/>
          </a:ln>
        </p:spPr>
      </p:pic>
      <p:sp>
        <p:nvSpPr>
          <p:cNvPr id="323" name="Google Shape;323;p10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4" name="Google Shape;324;p108"/>
          <p:cNvSpPr txBox="1">
            <a:spLocks noGrp="1"/>
          </p:cNvSpPr>
          <p:nvPr>
            <p:ph type="body" idx="1"/>
          </p:nvPr>
        </p:nvSpPr>
        <p:spPr>
          <a:xfrm>
            <a:off x="5528249" y="1563525"/>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108"/>
          <p:cNvSpPr txBox="1">
            <a:spLocks noGrp="1"/>
          </p:cNvSpPr>
          <p:nvPr>
            <p:ph type="body" idx="2"/>
          </p:nvPr>
        </p:nvSpPr>
        <p:spPr>
          <a:xfrm>
            <a:off x="1660584" y="1604103"/>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108"/>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108"/>
          <p:cNvSpPr txBox="1">
            <a:spLocks noGrp="1"/>
          </p:cNvSpPr>
          <p:nvPr>
            <p:ph type="body" idx="4"/>
          </p:nvPr>
        </p:nvSpPr>
        <p:spPr>
          <a:xfrm>
            <a:off x="1660585" y="450584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108"/>
          <p:cNvSpPr txBox="1">
            <a:spLocks noGrp="1"/>
          </p:cNvSpPr>
          <p:nvPr>
            <p:ph type="body" idx="5"/>
          </p:nvPr>
        </p:nvSpPr>
        <p:spPr>
          <a:xfrm>
            <a:off x="698501" y="1615216"/>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108"/>
          <p:cNvSpPr txBox="1">
            <a:spLocks noGrp="1"/>
          </p:cNvSpPr>
          <p:nvPr>
            <p:ph type="body" idx="6"/>
          </p:nvPr>
        </p:nvSpPr>
        <p:spPr>
          <a:xfrm>
            <a:off x="698500" y="304079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0" name="Google Shape;330;p108"/>
          <p:cNvSpPr txBox="1">
            <a:spLocks noGrp="1"/>
          </p:cNvSpPr>
          <p:nvPr>
            <p:ph type="body" idx="7"/>
          </p:nvPr>
        </p:nvSpPr>
        <p:spPr>
          <a:xfrm>
            <a:off x="698500"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1"/>
        <p:cNvGrpSpPr/>
        <p:nvPr/>
      </p:nvGrpSpPr>
      <p:grpSpPr>
        <a:xfrm>
          <a:off x="0" y="0"/>
          <a:ext cx="0" cy="0"/>
          <a:chOff x="0" y="0"/>
          <a:chExt cx="0" cy="0"/>
        </a:xfrm>
      </p:grpSpPr>
      <p:pic>
        <p:nvPicPr>
          <p:cNvPr id="332" name="Google Shape;332;p109"/>
          <p:cNvPicPr preferRelativeResize="0"/>
          <p:nvPr/>
        </p:nvPicPr>
        <p:blipFill rotWithShape="1">
          <a:blip r:embed="rId2">
            <a:alphaModFix/>
          </a:blip>
          <a:srcRect/>
          <a:stretch/>
        </p:blipFill>
        <p:spPr>
          <a:xfrm>
            <a:off x="2097147" y="6246435"/>
            <a:ext cx="309931" cy="493979"/>
          </a:xfrm>
          <a:prstGeom prst="rect">
            <a:avLst/>
          </a:prstGeom>
          <a:noFill/>
          <a:ln>
            <a:noFill/>
          </a:ln>
        </p:spPr>
      </p:pic>
      <p:cxnSp>
        <p:nvCxnSpPr>
          <p:cNvPr id="333" name="Google Shape;333;p109"/>
          <p:cNvCxnSpPr/>
          <p:nvPr/>
        </p:nvCxnSpPr>
        <p:spPr>
          <a:xfrm>
            <a:off x="-30396" y="6567435"/>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34" name="Google Shape;334;p10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35" name="Google Shape;335;p109"/>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36" name="Google Shape;336;p109"/>
          <p:cNvPicPr preferRelativeResize="0"/>
          <p:nvPr/>
        </p:nvPicPr>
        <p:blipFill rotWithShape="1">
          <a:blip r:embed="rId3">
            <a:alphaModFix/>
          </a:blip>
          <a:srcRect/>
          <a:stretch/>
        </p:blipFill>
        <p:spPr>
          <a:xfrm>
            <a:off x="9702615" y="6196178"/>
            <a:ext cx="491968" cy="536175"/>
          </a:xfrm>
          <a:prstGeom prst="rect">
            <a:avLst/>
          </a:prstGeom>
          <a:noFill/>
          <a:ln>
            <a:noFill/>
          </a:ln>
        </p:spPr>
      </p:pic>
      <p:cxnSp>
        <p:nvCxnSpPr>
          <p:cNvPr id="337" name="Google Shape;337;p10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38" name="Google Shape;338;p10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39" name="Google Shape;339;p109"/>
          <p:cNvPicPr preferRelativeResize="0"/>
          <p:nvPr/>
        </p:nvPicPr>
        <p:blipFill rotWithShape="1">
          <a:blip r:embed="rId4">
            <a:alphaModFix/>
          </a:blip>
          <a:srcRect/>
          <a:stretch/>
        </p:blipFill>
        <p:spPr>
          <a:xfrm>
            <a:off x="4458274" y="6324414"/>
            <a:ext cx="529889" cy="497951"/>
          </a:xfrm>
          <a:prstGeom prst="rect">
            <a:avLst/>
          </a:prstGeom>
          <a:noFill/>
          <a:ln>
            <a:noFill/>
          </a:ln>
        </p:spPr>
      </p:pic>
      <p:pic>
        <p:nvPicPr>
          <p:cNvPr id="340" name="Google Shape;340;p109" descr="A picture containing vector graphics&#10;&#10;Description automatically generated"/>
          <p:cNvPicPr preferRelativeResize="0"/>
          <p:nvPr/>
        </p:nvPicPr>
        <p:blipFill rotWithShape="1">
          <a:blip r:embed="rId5">
            <a:alphaModFix/>
          </a:blip>
          <a:srcRect/>
          <a:stretch/>
        </p:blipFill>
        <p:spPr>
          <a:xfrm>
            <a:off x="6981274" y="6196178"/>
            <a:ext cx="687747" cy="615553"/>
          </a:xfrm>
          <a:prstGeom prst="rect">
            <a:avLst/>
          </a:prstGeom>
          <a:noFill/>
          <a:ln>
            <a:noFill/>
          </a:ln>
        </p:spPr>
      </p:pic>
      <p:sp>
        <p:nvSpPr>
          <p:cNvPr id="341" name="Google Shape;341;p10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2" name="Google Shape;342;p109"/>
          <p:cNvSpPr txBox="1">
            <a:spLocks noGrp="1"/>
          </p:cNvSpPr>
          <p:nvPr>
            <p:ph type="body" idx="1"/>
          </p:nvPr>
        </p:nvSpPr>
        <p:spPr>
          <a:xfrm>
            <a:off x="1265239" y="1692277"/>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3"/>
        <p:cNvGrpSpPr/>
        <p:nvPr/>
      </p:nvGrpSpPr>
      <p:grpSpPr>
        <a:xfrm>
          <a:off x="0" y="0"/>
          <a:ext cx="0" cy="0"/>
          <a:chOff x="0" y="0"/>
          <a:chExt cx="0" cy="0"/>
        </a:xfrm>
      </p:grpSpPr>
      <p:pic>
        <p:nvPicPr>
          <p:cNvPr id="344" name="Google Shape;344;p110"/>
          <p:cNvPicPr preferRelativeResize="0"/>
          <p:nvPr/>
        </p:nvPicPr>
        <p:blipFill rotWithShape="1">
          <a:blip r:embed="rId2">
            <a:alphaModFix/>
          </a:blip>
          <a:srcRect/>
          <a:stretch/>
        </p:blipFill>
        <p:spPr>
          <a:xfrm>
            <a:off x="2097147" y="6246435"/>
            <a:ext cx="309931" cy="493979"/>
          </a:xfrm>
          <a:prstGeom prst="rect">
            <a:avLst/>
          </a:prstGeom>
          <a:noFill/>
          <a:ln>
            <a:noFill/>
          </a:ln>
        </p:spPr>
      </p:pic>
      <p:cxnSp>
        <p:nvCxnSpPr>
          <p:cNvPr id="345" name="Google Shape;345;p110"/>
          <p:cNvCxnSpPr/>
          <p:nvPr/>
        </p:nvCxnSpPr>
        <p:spPr>
          <a:xfrm>
            <a:off x="-30396" y="6567435"/>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46" name="Google Shape;346;p11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47" name="Google Shape;347;p110"/>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48" name="Google Shape;348;p110"/>
          <p:cNvPicPr preferRelativeResize="0"/>
          <p:nvPr/>
        </p:nvPicPr>
        <p:blipFill rotWithShape="1">
          <a:blip r:embed="rId3">
            <a:alphaModFix/>
          </a:blip>
          <a:srcRect/>
          <a:stretch/>
        </p:blipFill>
        <p:spPr>
          <a:xfrm>
            <a:off x="9702615" y="6196178"/>
            <a:ext cx="491968" cy="536175"/>
          </a:xfrm>
          <a:prstGeom prst="rect">
            <a:avLst/>
          </a:prstGeom>
          <a:noFill/>
          <a:ln>
            <a:noFill/>
          </a:ln>
        </p:spPr>
      </p:pic>
      <p:cxnSp>
        <p:nvCxnSpPr>
          <p:cNvPr id="349" name="Google Shape;349;p11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50" name="Google Shape;350;p11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51" name="Google Shape;351;p110"/>
          <p:cNvPicPr preferRelativeResize="0"/>
          <p:nvPr/>
        </p:nvPicPr>
        <p:blipFill rotWithShape="1">
          <a:blip r:embed="rId4">
            <a:alphaModFix/>
          </a:blip>
          <a:srcRect/>
          <a:stretch/>
        </p:blipFill>
        <p:spPr>
          <a:xfrm>
            <a:off x="4458274" y="6324414"/>
            <a:ext cx="529889" cy="497951"/>
          </a:xfrm>
          <a:prstGeom prst="rect">
            <a:avLst/>
          </a:prstGeom>
          <a:noFill/>
          <a:ln>
            <a:noFill/>
          </a:ln>
        </p:spPr>
      </p:pic>
      <p:pic>
        <p:nvPicPr>
          <p:cNvPr id="352" name="Google Shape;352;p110" descr="A picture containing vector graphics&#10;&#10;Description automatically generated"/>
          <p:cNvPicPr preferRelativeResize="0"/>
          <p:nvPr/>
        </p:nvPicPr>
        <p:blipFill rotWithShape="1">
          <a:blip r:embed="rId5">
            <a:alphaModFix/>
          </a:blip>
          <a:srcRect/>
          <a:stretch/>
        </p:blipFill>
        <p:spPr>
          <a:xfrm>
            <a:off x="6981274" y="6196178"/>
            <a:ext cx="687747" cy="615553"/>
          </a:xfrm>
          <a:prstGeom prst="rect">
            <a:avLst/>
          </a:prstGeom>
          <a:noFill/>
          <a:ln>
            <a:noFill/>
          </a:ln>
        </p:spPr>
      </p:pic>
      <p:sp>
        <p:nvSpPr>
          <p:cNvPr id="353" name="Google Shape;353;p11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4" name="Google Shape;354;p110"/>
          <p:cNvSpPr txBox="1">
            <a:spLocks noGrp="1"/>
          </p:cNvSpPr>
          <p:nvPr>
            <p:ph type="body" idx="1"/>
          </p:nvPr>
        </p:nvSpPr>
        <p:spPr>
          <a:xfrm>
            <a:off x="1185028" y="1692277"/>
            <a:ext cx="4830763"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5" name="Google Shape;355;p110"/>
          <p:cNvSpPr txBox="1">
            <a:spLocks noGrp="1"/>
          </p:cNvSpPr>
          <p:nvPr>
            <p:ph type="body" idx="2"/>
          </p:nvPr>
        </p:nvSpPr>
        <p:spPr>
          <a:xfrm>
            <a:off x="6250422" y="1692276"/>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6"/>
        <p:cNvGrpSpPr/>
        <p:nvPr/>
      </p:nvGrpSpPr>
      <p:grpSpPr>
        <a:xfrm>
          <a:off x="0" y="0"/>
          <a:ext cx="0" cy="0"/>
          <a:chOff x="0" y="0"/>
          <a:chExt cx="0" cy="0"/>
        </a:xfrm>
      </p:grpSpPr>
      <p:sp>
        <p:nvSpPr>
          <p:cNvPr id="357" name="Google Shape;357;p111"/>
          <p:cNvSpPr>
            <a:spLocks noGrp="1"/>
          </p:cNvSpPr>
          <p:nvPr>
            <p:ph type="pic" idx="2"/>
          </p:nvPr>
        </p:nvSpPr>
        <p:spPr>
          <a:xfrm>
            <a:off x="8142819" y="1687513"/>
            <a:ext cx="3587749" cy="3763963"/>
          </a:xfrm>
          <a:prstGeom prst="rect">
            <a:avLst/>
          </a:prstGeom>
          <a:noFill/>
          <a:ln w="19050" cap="flat" cmpd="sng">
            <a:solidFill>
              <a:srgbClr val="666666"/>
            </a:solidFill>
            <a:prstDash val="solid"/>
            <a:round/>
            <a:headEnd type="none" w="sm" len="sm"/>
            <a:tailEnd type="none" w="sm" len="sm"/>
          </a:ln>
        </p:spPr>
      </p:sp>
      <p:sp>
        <p:nvSpPr>
          <p:cNvPr id="358" name="Google Shape;358;p111"/>
          <p:cNvSpPr txBox="1">
            <a:spLocks noGrp="1"/>
          </p:cNvSpPr>
          <p:nvPr>
            <p:ph type="body" idx="1"/>
          </p:nvPr>
        </p:nvSpPr>
        <p:spPr>
          <a:xfrm>
            <a:off x="258235" y="1687513"/>
            <a:ext cx="7884583" cy="3763963"/>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9" name="Google Shape;359;p11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ct val="0"/>
              </a:spcBef>
              <a:spcAft>
                <a:spcPct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a:blip r:embed="rId2">
            <a:alphaModFix/>
          </a:blip>
          <a:stretch>
            <a:fill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a:blip r:embed="rId2">
            <a:alphaModFix/>
          </a:blip>
          <a:stretch>
            <a:fill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ct val="0"/>
              </a:spcBef>
              <a:spcAft>
                <a:spcPct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ct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ct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ct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ct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ct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3600663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64"/>
        <p:cNvGrpSpPr/>
        <p:nvPr/>
      </p:nvGrpSpPr>
      <p:grpSpPr>
        <a:xfrm>
          <a:off x="0" y="0"/>
          <a:ext cx="0" cy="0"/>
          <a:chOff x="0" y="0"/>
          <a:chExt cx="0" cy="0"/>
        </a:xfrm>
      </p:grpSpPr>
      <p:sp>
        <p:nvSpPr>
          <p:cNvPr id="365" name="Google Shape;365;p37"/>
          <p:cNvSpPr txBox="1">
            <a:spLocks noGrp="1"/>
          </p:cNvSpPr>
          <p:nvPr>
            <p:ph type="body" idx="1"/>
          </p:nvPr>
        </p:nvSpPr>
        <p:spPr>
          <a:xfrm>
            <a:off x="4588043" y="1489803"/>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6" name="Google Shape;366;p37"/>
          <p:cNvSpPr txBox="1">
            <a:spLocks noGrp="1"/>
          </p:cNvSpPr>
          <p:nvPr>
            <p:ph type="body" idx="2"/>
          </p:nvPr>
        </p:nvSpPr>
        <p:spPr>
          <a:xfrm>
            <a:off x="4588043"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7" name="Google Shape;367;p37"/>
          <p:cNvSpPr txBox="1">
            <a:spLocks noGrp="1"/>
          </p:cNvSpPr>
          <p:nvPr>
            <p:ph type="body" idx="3"/>
          </p:nvPr>
        </p:nvSpPr>
        <p:spPr>
          <a:xfrm>
            <a:off x="4588043" y="381708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8" name="Google Shape;368;p37"/>
          <p:cNvSpPr txBox="1">
            <a:spLocks noGrp="1"/>
          </p:cNvSpPr>
          <p:nvPr>
            <p:ph type="body" idx="4"/>
          </p:nvPr>
        </p:nvSpPr>
        <p:spPr>
          <a:xfrm>
            <a:off x="4588043" y="499208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9" name="Google Shape;369;p37"/>
          <p:cNvSpPr txBox="1">
            <a:spLocks noGrp="1"/>
          </p:cNvSpPr>
          <p:nvPr>
            <p:ph type="body" idx="5"/>
          </p:nvPr>
        </p:nvSpPr>
        <p:spPr>
          <a:xfrm>
            <a:off x="691246" y="1502511"/>
            <a:ext cx="3435279"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0" name="Google Shape;370;p37"/>
          <p:cNvSpPr txBox="1">
            <a:spLocks noGrp="1"/>
          </p:cNvSpPr>
          <p:nvPr>
            <p:ph type="body" idx="6"/>
          </p:nvPr>
        </p:nvSpPr>
        <p:spPr>
          <a:xfrm>
            <a:off x="693294"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1" name="Google Shape;371;p37"/>
          <p:cNvSpPr txBox="1">
            <a:spLocks noGrp="1"/>
          </p:cNvSpPr>
          <p:nvPr>
            <p:ph type="body" idx="7"/>
          </p:nvPr>
        </p:nvSpPr>
        <p:spPr>
          <a:xfrm>
            <a:off x="691247"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2" name="Google Shape;372;p37"/>
          <p:cNvSpPr txBox="1">
            <a:spLocks noGrp="1"/>
          </p:cNvSpPr>
          <p:nvPr>
            <p:ph type="body" idx="8"/>
          </p:nvPr>
        </p:nvSpPr>
        <p:spPr>
          <a:xfrm>
            <a:off x="691246"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3" name="Google Shape;373;p37"/>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74" name="Google Shape;374;p37"/>
          <p:cNvPicPr preferRelativeResize="0"/>
          <p:nvPr/>
        </p:nvPicPr>
        <p:blipFill rotWithShape="1">
          <a:blip r:embed="rId2">
            <a:alphaModFix/>
          </a:blip>
          <a:srcRect/>
          <a:stretch/>
        </p:blipFill>
        <p:spPr>
          <a:xfrm>
            <a:off x="2097148" y="6246435"/>
            <a:ext cx="309931" cy="493979"/>
          </a:xfrm>
          <a:prstGeom prst="rect">
            <a:avLst/>
          </a:prstGeom>
          <a:noFill/>
          <a:ln>
            <a:noFill/>
          </a:ln>
        </p:spPr>
      </p:pic>
      <p:cxnSp>
        <p:nvCxnSpPr>
          <p:cNvPr id="375" name="Google Shape;375;p37"/>
          <p:cNvCxnSpPr/>
          <p:nvPr/>
        </p:nvCxnSpPr>
        <p:spPr>
          <a:xfrm>
            <a:off x="-30396" y="6567435"/>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76" name="Google Shape;376;p3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77" name="Google Shape;377;p3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78" name="Google Shape;378;p3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79" name="Google Shape;379;p3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80" name="Google Shape;380;p37"/>
          <p:cNvPicPr preferRelativeResize="0"/>
          <p:nvPr/>
        </p:nvPicPr>
        <p:blipFill rotWithShape="1">
          <a:blip r:embed="rId3">
            <a:alphaModFix/>
          </a:blip>
          <a:srcRect/>
          <a:stretch/>
        </p:blipFill>
        <p:spPr>
          <a:xfrm>
            <a:off x="9702617" y="6196178"/>
            <a:ext cx="491969" cy="536175"/>
          </a:xfrm>
          <a:prstGeom prst="rect">
            <a:avLst/>
          </a:prstGeom>
          <a:noFill/>
          <a:ln>
            <a:noFill/>
          </a:ln>
        </p:spPr>
      </p:pic>
      <p:pic>
        <p:nvPicPr>
          <p:cNvPr id="381" name="Google Shape;381;p37"/>
          <p:cNvPicPr preferRelativeResize="0"/>
          <p:nvPr/>
        </p:nvPicPr>
        <p:blipFill rotWithShape="1">
          <a:blip r:embed="rId4">
            <a:alphaModFix/>
          </a:blip>
          <a:srcRect/>
          <a:stretch/>
        </p:blipFill>
        <p:spPr>
          <a:xfrm>
            <a:off x="4458274" y="6324414"/>
            <a:ext cx="529889" cy="497951"/>
          </a:xfrm>
          <a:prstGeom prst="rect">
            <a:avLst/>
          </a:prstGeom>
          <a:noFill/>
          <a:ln>
            <a:noFill/>
          </a:ln>
        </p:spPr>
      </p:pic>
      <p:pic>
        <p:nvPicPr>
          <p:cNvPr id="382" name="Google Shape;382;p37" descr="A picture containing vector graphics&#10;&#10;Description automatically generated"/>
          <p:cNvPicPr preferRelativeResize="0"/>
          <p:nvPr/>
        </p:nvPicPr>
        <p:blipFill rotWithShape="1">
          <a:blip r:embed="rId5">
            <a:alphaModFix/>
          </a:blip>
          <a:srcRect/>
          <a:stretch/>
        </p:blipFill>
        <p:spPr>
          <a:xfrm>
            <a:off x="6981274" y="6196178"/>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83"/>
        <p:cNvGrpSpPr/>
        <p:nvPr/>
      </p:nvGrpSpPr>
      <p:grpSpPr>
        <a:xfrm>
          <a:off x="0" y="0"/>
          <a:ext cx="0" cy="0"/>
          <a:chOff x="0" y="0"/>
          <a:chExt cx="0" cy="0"/>
        </a:xfrm>
      </p:grpSpPr>
      <p:sp>
        <p:nvSpPr>
          <p:cNvPr id="384" name="Google Shape;384;p31"/>
          <p:cNvSpPr>
            <a:spLocks noGrp="1"/>
          </p:cNvSpPr>
          <p:nvPr>
            <p:ph type="pic" idx="2"/>
          </p:nvPr>
        </p:nvSpPr>
        <p:spPr>
          <a:xfrm>
            <a:off x="5292892" y="1502511"/>
            <a:ext cx="6578600" cy="4545253"/>
          </a:xfrm>
          <a:prstGeom prst="rect">
            <a:avLst/>
          </a:prstGeom>
          <a:noFill/>
          <a:ln w="19050" cap="flat" cmpd="sng">
            <a:solidFill>
              <a:srgbClr val="666666"/>
            </a:solidFill>
            <a:prstDash val="solid"/>
            <a:round/>
            <a:headEnd type="none" w="sm" len="sm"/>
            <a:tailEnd type="none" w="sm" len="sm"/>
          </a:ln>
        </p:spPr>
      </p:sp>
      <p:sp>
        <p:nvSpPr>
          <p:cNvPr id="385" name="Google Shape;385;p31"/>
          <p:cNvSpPr txBox="1">
            <a:spLocks noGrp="1"/>
          </p:cNvSpPr>
          <p:nvPr>
            <p:ph type="body" idx="1"/>
          </p:nvPr>
        </p:nvSpPr>
        <p:spPr>
          <a:xfrm>
            <a:off x="1660584" y="1489803"/>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6" name="Google Shape;386;p31"/>
          <p:cNvSpPr txBox="1">
            <a:spLocks noGrp="1"/>
          </p:cNvSpPr>
          <p:nvPr>
            <p:ph type="body" idx="3"/>
          </p:nvPr>
        </p:nvSpPr>
        <p:spPr>
          <a:xfrm>
            <a:off x="1660584" y="381708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7" name="Google Shape;387;p3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8" name="Google Shape;388;p31"/>
          <p:cNvSpPr txBox="1">
            <a:spLocks noGrp="1"/>
          </p:cNvSpPr>
          <p:nvPr>
            <p:ph type="body" idx="4"/>
          </p:nvPr>
        </p:nvSpPr>
        <p:spPr>
          <a:xfrm>
            <a:off x="1660585" y="4992080"/>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89" name="Google Shape;389;p31"/>
          <p:cNvPicPr preferRelativeResize="0"/>
          <p:nvPr/>
        </p:nvPicPr>
        <p:blipFill rotWithShape="1">
          <a:blip r:embed="rId2">
            <a:alphaModFix/>
          </a:blip>
          <a:srcRect/>
          <a:stretch/>
        </p:blipFill>
        <p:spPr>
          <a:xfrm>
            <a:off x="2097148" y="6246435"/>
            <a:ext cx="309931" cy="493979"/>
          </a:xfrm>
          <a:prstGeom prst="rect">
            <a:avLst/>
          </a:prstGeom>
          <a:noFill/>
          <a:ln>
            <a:noFill/>
          </a:ln>
        </p:spPr>
      </p:pic>
      <p:cxnSp>
        <p:nvCxnSpPr>
          <p:cNvPr id="390" name="Google Shape;390;p31"/>
          <p:cNvCxnSpPr/>
          <p:nvPr/>
        </p:nvCxnSpPr>
        <p:spPr>
          <a:xfrm>
            <a:off x="-30396" y="6567435"/>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91" name="Google Shape;391;p3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92" name="Google Shape;392;p3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93" name="Google Shape;393;p3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94" name="Google Shape;394;p3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95" name="Google Shape;395;p31"/>
          <p:cNvPicPr preferRelativeResize="0"/>
          <p:nvPr/>
        </p:nvPicPr>
        <p:blipFill rotWithShape="1">
          <a:blip r:embed="rId3">
            <a:alphaModFix/>
          </a:blip>
          <a:srcRect/>
          <a:stretch/>
        </p:blipFill>
        <p:spPr>
          <a:xfrm>
            <a:off x="9702617" y="6196178"/>
            <a:ext cx="491969" cy="536175"/>
          </a:xfrm>
          <a:prstGeom prst="rect">
            <a:avLst/>
          </a:prstGeom>
          <a:noFill/>
          <a:ln>
            <a:noFill/>
          </a:ln>
        </p:spPr>
      </p:pic>
      <p:pic>
        <p:nvPicPr>
          <p:cNvPr id="396" name="Google Shape;396;p31"/>
          <p:cNvPicPr preferRelativeResize="0"/>
          <p:nvPr/>
        </p:nvPicPr>
        <p:blipFill rotWithShape="1">
          <a:blip r:embed="rId4">
            <a:alphaModFix/>
          </a:blip>
          <a:srcRect/>
          <a:stretch/>
        </p:blipFill>
        <p:spPr>
          <a:xfrm>
            <a:off x="4458274" y="6324414"/>
            <a:ext cx="529889" cy="497951"/>
          </a:xfrm>
          <a:prstGeom prst="rect">
            <a:avLst/>
          </a:prstGeom>
          <a:noFill/>
          <a:ln>
            <a:noFill/>
          </a:ln>
        </p:spPr>
      </p:pic>
      <p:pic>
        <p:nvPicPr>
          <p:cNvPr id="397" name="Google Shape;397;p31" descr="A picture containing vector graphics&#10;&#10;Description automatically generated"/>
          <p:cNvPicPr preferRelativeResize="0"/>
          <p:nvPr/>
        </p:nvPicPr>
        <p:blipFill rotWithShape="1">
          <a:blip r:embed="rId5">
            <a:alphaModFix/>
          </a:blip>
          <a:srcRect/>
          <a:stretch/>
        </p:blipFill>
        <p:spPr>
          <a:xfrm>
            <a:off x="6981274" y="6196178"/>
            <a:ext cx="687747" cy="615553"/>
          </a:xfrm>
          <a:prstGeom prst="rect">
            <a:avLst/>
          </a:prstGeom>
          <a:noFill/>
          <a:ln>
            <a:noFill/>
          </a:ln>
        </p:spPr>
      </p:pic>
      <p:pic>
        <p:nvPicPr>
          <p:cNvPr id="398" name="Google Shape;398;p31"/>
          <p:cNvPicPr preferRelativeResize="0"/>
          <p:nvPr/>
        </p:nvPicPr>
        <p:blipFill rotWithShape="1">
          <a:blip r:embed="rId6">
            <a:alphaModFix/>
          </a:blip>
          <a:srcRect/>
          <a:stretch/>
        </p:blipFill>
        <p:spPr>
          <a:xfrm>
            <a:off x="544196" y="1666753"/>
            <a:ext cx="768147" cy="762971"/>
          </a:xfrm>
          <a:prstGeom prst="rect">
            <a:avLst/>
          </a:prstGeom>
          <a:noFill/>
          <a:ln>
            <a:noFill/>
          </a:ln>
        </p:spPr>
      </p:pic>
      <p:pic>
        <p:nvPicPr>
          <p:cNvPr id="399" name="Google Shape;399;p31"/>
          <p:cNvPicPr preferRelativeResize="0"/>
          <p:nvPr/>
        </p:nvPicPr>
        <p:blipFill rotWithShape="1">
          <a:blip r:embed="rId7">
            <a:alphaModFix/>
          </a:blip>
          <a:srcRect/>
          <a:stretch/>
        </p:blipFill>
        <p:spPr>
          <a:xfrm>
            <a:off x="511220" y="3130840"/>
            <a:ext cx="834099" cy="884000"/>
          </a:xfrm>
          <a:prstGeom prst="rect">
            <a:avLst/>
          </a:prstGeom>
          <a:noFill/>
          <a:ln>
            <a:noFill/>
          </a:ln>
        </p:spPr>
      </p:pic>
      <p:pic>
        <p:nvPicPr>
          <p:cNvPr id="400" name="Google Shape;400;p31"/>
          <p:cNvPicPr preferRelativeResize="0"/>
          <p:nvPr/>
        </p:nvPicPr>
        <p:blipFill rotWithShape="1">
          <a:blip r:embed="rId8">
            <a:alphaModFix/>
          </a:blip>
          <a:srcRect/>
          <a:stretch/>
        </p:blipFill>
        <p:spPr>
          <a:xfrm>
            <a:off x="511220" y="4872764"/>
            <a:ext cx="834099" cy="9144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01"/>
        <p:cNvGrpSpPr/>
        <p:nvPr/>
      </p:nvGrpSpPr>
      <p:grpSpPr>
        <a:xfrm>
          <a:off x="0" y="0"/>
          <a:ext cx="0" cy="0"/>
          <a:chOff x="0" y="0"/>
          <a:chExt cx="0" cy="0"/>
        </a:xfrm>
      </p:grpSpPr>
      <p:sp>
        <p:nvSpPr>
          <p:cNvPr id="402" name="Google Shape;402;p32"/>
          <p:cNvSpPr txBox="1">
            <a:spLocks noGrp="1"/>
          </p:cNvSpPr>
          <p:nvPr>
            <p:ph type="body" idx="1"/>
          </p:nvPr>
        </p:nvSpPr>
        <p:spPr>
          <a:xfrm>
            <a:off x="1660584" y="1489803"/>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3" name="Google Shape;403;p32"/>
          <p:cNvSpPr txBox="1">
            <a:spLocks noGrp="1"/>
          </p:cNvSpPr>
          <p:nvPr>
            <p:ph type="body" idx="2"/>
          </p:nvPr>
        </p:nvSpPr>
        <p:spPr>
          <a:xfrm>
            <a:off x="1660584" y="381708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4" name="Google Shape;404;p3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5" name="Google Shape;405;p32"/>
          <p:cNvSpPr txBox="1">
            <a:spLocks noGrp="1"/>
          </p:cNvSpPr>
          <p:nvPr>
            <p:ph type="body" idx="3"/>
          </p:nvPr>
        </p:nvSpPr>
        <p:spPr>
          <a:xfrm>
            <a:off x="1660585" y="4992080"/>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06" name="Google Shape;406;p32"/>
          <p:cNvPicPr preferRelativeResize="0"/>
          <p:nvPr/>
        </p:nvPicPr>
        <p:blipFill rotWithShape="1">
          <a:blip r:embed="rId2">
            <a:alphaModFix/>
          </a:blip>
          <a:srcRect/>
          <a:stretch/>
        </p:blipFill>
        <p:spPr>
          <a:xfrm>
            <a:off x="2097148" y="6246435"/>
            <a:ext cx="309931" cy="493979"/>
          </a:xfrm>
          <a:prstGeom prst="rect">
            <a:avLst/>
          </a:prstGeom>
          <a:noFill/>
          <a:ln>
            <a:noFill/>
          </a:ln>
        </p:spPr>
      </p:pic>
      <p:cxnSp>
        <p:nvCxnSpPr>
          <p:cNvPr id="407" name="Google Shape;407;p32"/>
          <p:cNvCxnSpPr/>
          <p:nvPr/>
        </p:nvCxnSpPr>
        <p:spPr>
          <a:xfrm>
            <a:off x="-30396" y="6567435"/>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08" name="Google Shape;408;p3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09" name="Google Shape;409;p3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10" name="Google Shape;410;p3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11" name="Google Shape;411;p3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12" name="Google Shape;412;p32"/>
          <p:cNvPicPr preferRelativeResize="0"/>
          <p:nvPr/>
        </p:nvPicPr>
        <p:blipFill rotWithShape="1">
          <a:blip r:embed="rId3">
            <a:alphaModFix/>
          </a:blip>
          <a:srcRect/>
          <a:stretch/>
        </p:blipFill>
        <p:spPr>
          <a:xfrm>
            <a:off x="9702617" y="6196178"/>
            <a:ext cx="491969" cy="536175"/>
          </a:xfrm>
          <a:prstGeom prst="rect">
            <a:avLst/>
          </a:prstGeom>
          <a:noFill/>
          <a:ln>
            <a:noFill/>
          </a:ln>
        </p:spPr>
      </p:pic>
      <p:pic>
        <p:nvPicPr>
          <p:cNvPr id="413" name="Google Shape;413;p32"/>
          <p:cNvPicPr preferRelativeResize="0"/>
          <p:nvPr/>
        </p:nvPicPr>
        <p:blipFill rotWithShape="1">
          <a:blip r:embed="rId4">
            <a:alphaModFix/>
          </a:blip>
          <a:srcRect/>
          <a:stretch/>
        </p:blipFill>
        <p:spPr>
          <a:xfrm>
            <a:off x="4458274" y="6324414"/>
            <a:ext cx="529889" cy="497951"/>
          </a:xfrm>
          <a:prstGeom prst="rect">
            <a:avLst/>
          </a:prstGeom>
          <a:noFill/>
          <a:ln>
            <a:noFill/>
          </a:ln>
        </p:spPr>
      </p:pic>
      <p:pic>
        <p:nvPicPr>
          <p:cNvPr id="414" name="Google Shape;414;p32" descr="A picture containing vector graphics&#10;&#10;Description automatically generated"/>
          <p:cNvPicPr preferRelativeResize="0"/>
          <p:nvPr/>
        </p:nvPicPr>
        <p:blipFill rotWithShape="1">
          <a:blip r:embed="rId5">
            <a:alphaModFix/>
          </a:blip>
          <a:srcRect/>
          <a:stretch/>
        </p:blipFill>
        <p:spPr>
          <a:xfrm>
            <a:off x="6981274" y="6196178"/>
            <a:ext cx="687747" cy="615553"/>
          </a:xfrm>
          <a:prstGeom prst="rect">
            <a:avLst/>
          </a:prstGeom>
          <a:noFill/>
          <a:ln>
            <a:noFill/>
          </a:ln>
        </p:spPr>
      </p:pic>
      <p:pic>
        <p:nvPicPr>
          <p:cNvPr id="415" name="Google Shape;415;p32"/>
          <p:cNvPicPr preferRelativeResize="0"/>
          <p:nvPr/>
        </p:nvPicPr>
        <p:blipFill rotWithShape="1">
          <a:blip r:embed="rId6">
            <a:alphaModFix/>
          </a:blip>
          <a:srcRect/>
          <a:stretch/>
        </p:blipFill>
        <p:spPr>
          <a:xfrm>
            <a:off x="531600" y="1630111"/>
            <a:ext cx="735595" cy="836256"/>
          </a:xfrm>
          <a:prstGeom prst="rect">
            <a:avLst/>
          </a:prstGeom>
          <a:noFill/>
          <a:ln>
            <a:noFill/>
          </a:ln>
        </p:spPr>
      </p:pic>
      <p:pic>
        <p:nvPicPr>
          <p:cNvPr id="416" name="Google Shape;416;p32"/>
          <p:cNvPicPr preferRelativeResize="0"/>
          <p:nvPr/>
        </p:nvPicPr>
        <p:blipFill rotWithShape="1">
          <a:blip r:embed="rId7">
            <a:alphaModFix/>
          </a:blip>
          <a:srcRect/>
          <a:stretch/>
        </p:blipFill>
        <p:spPr>
          <a:xfrm>
            <a:off x="531600" y="3183039"/>
            <a:ext cx="735595" cy="779603"/>
          </a:xfrm>
          <a:prstGeom prst="rect">
            <a:avLst/>
          </a:prstGeom>
          <a:noFill/>
          <a:ln>
            <a:noFill/>
          </a:ln>
        </p:spPr>
      </p:pic>
      <p:pic>
        <p:nvPicPr>
          <p:cNvPr id="417" name="Google Shape;417;p32"/>
          <p:cNvPicPr preferRelativeResize="0"/>
          <p:nvPr/>
        </p:nvPicPr>
        <p:blipFill rotWithShape="1">
          <a:blip r:embed="rId8">
            <a:alphaModFix/>
          </a:blip>
          <a:srcRect/>
          <a:stretch/>
        </p:blipFill>
        <p:spPr>
          <a:xfrm>
            <a:off x="482348" y="4977593"/>
            <a:ext cx="834099" cy="704745"/>
          </a:xfrm>
          <a:prstGeom prst="rect">
            <a:avLst/>
          </a:prstGeom>
          <a:noFill/>
          <a:ln>
            <a:noFill/>
          </a:ln>
        </p:spPr>
      </p:pic>
      <p:pic>
        <p:nvPicPr>
          <p:cNvPr id="418" name="Google Shape;418;p32" descr="A group of people in a room&#10;&#10;Description automatically generated with low confidence"/>
          <p:cNvPicPr preferRelativeResize="0"/>
          <p:nvPr/>
        </p:nvPicPr>
        <p:blipFill rotWithShape="1">
          <a:blip r:embed="rId9">
            <a:alphaModFix/>
          </a:blip>
          <a:srcRect/>
          <a:stretch/>
        </p:blipFill>
        <p:spPr>
          <a:xfrm>
            <a:off x="7196749" y="1648826"/>
            <a:ext cx="4792051" cy="266557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9"/>
        <p:cNvGrpSpPr/>
        <p:nvPr/>
      </p:nvGrpSpPr>
      <p:grpSpPr>
        <a:xfrm>
          <a:off x="0" y="0"/>
          <a:ext cx="0" cy="0"/>
          <a:chOff x="0" y="0"/>
          <a:chExt cx="0" cy="0"/>
        </a:xfrm>
      </p:grpSpPr>
      <p:sp>
        <p:nvSpPr>
          <p:cNvPr id="420" name="Google Shape;420;p9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1" name="Google Shape;421;p93"/>
          <p:cNvPicPr preferRelativeResize="0"/>
          <p:nvPr/>
        </p:nvPicPr>
        <p:blipFill rotWithShape="1">
          <a:blip r:embed="rId2">
            <a:alphaModFix/>
          </a:blip>
          <a:srcRect/>
          <a:stretch/>
        </p:blipFill>
        <p:spPr>
          <a:xfrm>
            <a:off x="2097147" y="6246435"/>
            <a:ext cx="309931" cy="493979"/>
          </a:xfrm>
          <a:prstGeom prst="rect">
            <a:avLst/>
          </a:prstGeom>
          <a:noFill/>
          <a:ln>
            <a:noFill/>
          </a:ln>
        </p:spPr>
      </p:pic>
      <p:pic>
        <p:nvPicPr>
          <p:cNvPr id="422" name="Google Shape;422;p93" descr="A picture containing text, person, indoor, table&#10;&#10;Description automatically generated"/>
          <p:cNvPicPr preferRelativeResize="0"/>
          <p:nvPr/>
        </p:nvPicPr>
        <p:blipFill rotWithShape="1">
          <a:blip r:embed="rId3">
            <a:alphaModFix/>
          </a:blip>
          <a:srcRect/>
          <a:stretch/>
        </p:blipFill>
        <p:spPr>
          <a:xfrm>
            <a:off x="5464913" y="1581644"/>
            <a:ext cx="6486175" cy="4320880"/>
          </a:xfrm>
          <a:prstGeom prst="rect">
            <a:avLst/>
          </a:prstGeom>
          <a:noFill/>
          <a:ln>
            <a:noFill/>
          </a:ln>
        </p:spPr>
      </p:pic>
      <p:cxnSp>
        <p:nvCxnSpPr>
          <p:cNvPr id="423" name="Google Shape;423;p93"/>
          <p:cNvCxnSpPr/>
          <p:nvPr/>
        </p:nvCxnSpPr>
        <p:spPr>
          <a:xfrm>
            <a:off x="-30396" y="6567435"/>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24" name="Google Shape;424;p9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25" name="Google Shape;425;p9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26" name="Google Shape;426;p9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27" name="Google Shape;427;p9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sp>
        <p:nvSpPr>
          <p:cNvPr id="428" name="Google Shape;428;p93"/>
          <p:cNvSpPr/>
          <p:nvPr/>
        </p:nvSpPr>
        <p:spPr>
          <a:xfrm>
            <a:off x="3812821" y="4636969"/>
            <a:ext cx="3808179" cy="1571145"/>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29" name="Google Shape;429;p93"/>
          <p:cNvPicPr preferRelativeResize="0"/>
          <p:nvPr/>
        </p:nvPicPr>
        <p:blipFill rotWithShape="1">
          <a:blip r:embed="rId4">
            <a:alphaModFix/>
          </a:blip>
          <a:srcRect/>
          <a:stretch/>
        </p:blipFill>
        <p:spPr>
          <a:xfrm>
            <a:off x="9702617" y="6196178"/>
            <a:ext cx="491969" cy="536175"/>
          </a:xfrm>
          <a:prstGeom prst="rect">
            <a:avLst/>
          </a:prstGeom>
          <a:noFill/>
          <a:ln>
            <a:noFill/>
          </a:ln>
        </p:spPr>
      </p:pic>
      <p:pic>
        <p:nvPicPr>
          <p:cNvPr id="430" name="Google Shape;430;p93"/>
          <p:cNvPicPr preferRelativeResize="0"/>
          <p:nvPr/>
        </p:nvPicPr>
        <p:blipFill rotWithShape="1">
          <a:blip r:embed="rId5">
            <a:alphaModFix/>
          </a:blip>
          <a:srcRect/>
          <a:stretch/>
        </p:blipFill>
        <p:spPr>
          <a:xfrm>
            <a:off x="4458274" y="6324413"/>
            <a:ext cx="529889" cy="497951"/>
          </a:xfrm>
          <a:prstGeom prst="rect">
            <a:avLst/>
          </a:prstGeom>
          <a:noFill/>
          <a:ln>
            <a:noFill/>
          </a:ln>
        </p:spPr>
      </p:pic>
      <p:sp>
        <p:nvSpPr>
          <p:cNvPr id="431" name="Google Shape;431;p93"/>
          <p:cNvSpPr/>
          <p:nvPr/>
        </p:nvSpPr>
        <p:spPr>
          <a:xfrm>
            <a:off x="1586775" y="2772171"/>
            <a:ext cx="3801397" cy="1571144"/>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32" name="Google Shape;432;p93" descr="A picture containing vector graphics&#10;&#10;Description automatically generated"/>
          <p:cNvPicPr preferRelativeResize="0"/>
          <p:nvPr/>
        </p:nvPicPr>
        <p:blipFill rotWithShape="1">
          <a:blip r:embed="rId6">
            <a:alphaModFix/>
          </a:blip>
          <a:srcRect/>
          <a:stretch/>
        </p:blipFill>
        <p:spPr>
          <a:xfrm>
            <a:off x="6981274" y="6196178"/>
            <a:ext cx="687747" cy="615553"/>
          </a:xfrm>
          <a:prstGeom prst="rect">
            <a:avLst/>
          </a:prstGeom>
          <a:noFill/>
          <a:ln>
            <a:noFill/>
          </a:ln>
        </p:spPr>
      </p:pic>
      <p:sp>
        <p:nvSpPr>
          <p:cNvPr id="433" name="Google Shape;433;p93"/>
          <p:cNvSpPr/>
          <p:nvPr/>
        </p:nvSpPr>
        <p:spPr>
          <a:xfrm>
            <a:off x="144716" y="1293951"/>
            <a:ext cx="3801397" cy="1571144"/>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4" name="Google Shape;434;p93"/>
          <p:cNvSpPr/>
          <p:nvPr/>
        </p:nvSpPr>
        <p:spPr>
          <a:xfrm>
            <a:off x="158984" y="4417889"/>
            <a:ext cx="3206776" cy="1571145"/>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5" name="Google Shape;435;p93"/>
          <p:cNvSpPr txBox="1">
            <a:spLocks noGrp="1"/>
          </p:cNvSpPr>
          <p:nvPr>
            <p:ph type="body" idx="1"/>
          </p:nvPr>
        </p:nvSpPr>
        <p:spPr>
          <a:xfrm>
            <a:off x="1743462" y="2939667"/>
            <a:ext cx="3488019"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6" name="Google Shape;436;p93"/>
          <p:cNvSpPr txBox="1">
            <a:spLocks noGrp="1"/>
          </p:cNvSpPr>
          <p:nvPr>
            <p:ph type="body" idx="2"/>
          </p:nvPr>
        </p:nvSpPr>
        <p:spPr>
          <a:xfrm>
            <a:off x="4072875" y="4724940"/>
            <a:ext cx="330687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7" name="Google Shape;437;p93"/>
          <p:cNvSpPr txBox="1">
            <a:spLocks noGrp="1"/>
          </p:cNvSpPr>
          <p:nvPr>
            <p:ph type="body" idx="3"/>
          </p:nvPr>
        </p:nvSpPr>
        <p:spPr>
          <a:xfrm>
            <a:off x="240913" y="1445814"/>
            <a:ext cx="3488019"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8" name="Google Shape;438;p93"/>
          <p:cNvSpPr txBox="1">
            <a:spLocks noGrp="1"/>
          </p:cNvSpPr>
          <p:nvPr>
            <p:ph type="body" idx="4"/>
          </p:nvPr>
        </p:nvSpPr>
        <p:spPr>
          <a:xfrm>
            <a:off x="319506" y="4495586"/>
            <a:ext cx="2885735"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28"/>
        <p:cNvGrpSpPr/>
        <p:nvPr/>
      </p:nvGrpSpPr>
      <p:grpSpPr>
        <a:xfrm>
          <a:off x="0" y="0"/>
          <a:ext cx="0" cy="0"/>
          <a:chOff x="0" y="0"/>
          <a:chExt cx="0" cy="0"/>
        </a:xfrm>
      </p:grpSpPr>
      <p:pic>
        <p:nvPicPr>
          <p:cNvPr id="29" name="Google Shape;29;p62"/>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30" name="Google Shape;30;p62"/>
          <p:cNvGrpSpPr/>
          <p:nvPr/>
        </p:nvGrpSpPr>
        <p:grpSpPr>
          <a:xfrm>
            <a:off x="0" y="5607273"/>
            <a:ext cx="12214159" cy="1252536"/>
            <a:chOff x="-33239" y="5603791"/>
            <a:chExt cx="9160619" cy="1252536"/>
          </a:xfrm>
        </p:grpSpPr>
        <p:sp>
          <p:nvSpPr>
            <p:cNvPr id="31" name="Google Shape;31;p62"/>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62"/>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62"/>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62"/>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62"/>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36" name="Google Shape;36;p62"/>
          <p:cNvSpPr/>
          <p:nvPr/>
        </p:nvSpPr>
        <p:spPr>
          <a:xfrm>
            <a:off x="0" y="-38100"/>
            <a:ext cx="12223022" cy="5610904"/>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39"/>
        <p:cNvGrpSpPr/>
        <p:nvPr/>
      </p:nvGrpSpPr>
      <p:grpSpPr>
        <a:xfrm>
          <a:off x="0" y="0"/>
          <a:ext cx="0" cy="0"/>
          <a:chOff x="0" y="0"/>
          <a:chExt cx="0" cy="0"/>
        </a:xfrm>
      </p:grpSpPr>
      <p:pic>
        <p:nvPicPr>
          <p:cNvPr id="440" name="Google Shape;440;p94"/>
          <p:cNvPicPr preferRelativeResize="0"/>
          <p:nvPr/>
        </p:nvPicPr>
        <p:blipFill rotWithShape="1">
          <a:blip r:embed="rId2">
            <a:alphaModFix/>
          </a:blip>
          <a:srcRect/>
          <a:stretch/>
        </p:blipFill>
        <p:spPr>
          <a:xfrm>
            <a:off x="129615" y="1685898"/>
            <a:ext cx="5505627" cy="4256743"/>
          </a:xfrm>
          <a:prstGeom prst="rect">
            <a:avLst/>
          </a:prstGeom>
          <a:noFill/>
          <a:ln>
            <a:noFill/>
          </a:ln>
        </p:spPr>
      </p:pic>
      <p:sp>
        <p:nvSpPr>
          <p:cNvPr id="441" name="Google Shape;441;p9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2" name="Google Shape;442;p94"/>
          <p:cNvPicPr preferRelativeResize="0"/>
          <p:nvPr/>
        </p:nvPicPr>
        <p:blipFill rotWithShape="1">
          <a:blip r:embed="rId3">
            <a:alphaModFix/>
          </a:blip>
          <a:srcRect/>
          <a:stretch/>
        </p:blipFill>
        <p:spPr>
          <a:xfrm>
            <a:off x="2097147" y="6246435"/>
            <a:ext cx="309931" cy="493979"/>
          </a:xfrm>
          <a:prstGeom prst="rect">
            <a:avLst/>
          </a:prstGeom>
          <a:noFill/>
          <a:ln>
            <a:noFill/>
          </a:ln>
        </p:spPr>
      </p:pic>
      <p:cxnSp>
        <p:nvCxnSpPr>
          <p:cNvPr id="443" name="Google Shape;443;p94"/>
          <p:cNvCxnSpPr/>
          <p:nvPr/>
        </p:nvCxnSpPr>
        <p:spPr>
          <a:xfrm>
            <a:off x="-30396" y="6567435"/>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44" name="Google Shape;444;p9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45" name="Google Shape;445;p9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46" name="Google Shape;446;p9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47" name="Google Shape;447;p9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48" name="Google Shape;448;p94"/>
          <p:cNvPicPr preferRelativeResize="0"/>
          <p:nvPr/>
        </p:nvPicPr>
        <p:blipFill rotWithShape="1">
          <a:blip r:embed="rId4">
            <a:alphaModFix/>
          </a:blip>
          <a:srcRect/>
          <a:stretch/>
        </p:blipFill>
        <p:spPr>
          <a:xfrm>
            <a:off x="9702617" y="6196178"/>
            <a:ext cx="491969" cy="536175"/>
          </a:xfrm>
          <a:prstGeom prst="rect">
            <a:avLst/>
          </a:prstGeom>
          <a:noFill/>
          <a:ln>
            <a:noFill/>
          </a:ln>
        </p:spPr>
      </p:pic>
      <p:pic>
        <p:nvPicPr>
          <p:cNvPr id="449" name="Google Shape;449;p94"/>
          <p:cNvPicPr preferRelativeResize="0"/>
          <p:nvPr/>
        </p:nvPicPr>
        <p:blipFill rotWithShape="1">
          <a:blip r:embed="rId5">
            <a:alphaModFix/>
          </a:blip>
          <a:srcRect/>
          <a:stretch/>
        </p:blipFill>
        <p:spPr>
          <a:xfrm>
            <a:off x="4458274" y="6324413"/>
            <a:ext cx="529889" cy="497951"/>
          </a:xfrm>
          <a:prstGeom prst="rect">
            <a:avLst/>
          </a:prstGeom>
          <a:noFill/>
          <a:ln>
            <a:noFill/>
          </a:ln>
        </p:spPr>
      </p:pic>
      <p:sp>
        <p:nvSpPr>
          <p:cNvPr id="450" name="Google Shape;450;p94"/>
          <p:cNvSpPr/>
          <p:nvPr/>
        </p:nvSpPr>
        <p:spPr>
          <a:xfrm>
            <a:off x="8260990" y="2998071"/>
            <a:ext cx="3801397" cy="1571144"/>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1" name="Google Shape;451;p94" descr="A picture containing vector graphics&#10;&#10;Description automatically generated"/>
          <p:cNvPicPr preferRelativeResize="0"/>
          <p:nvPr/>
        </p:nvPicPr>
        <p:blipFill rotWithShape="1">
          <a:blip r:embed="rId6">
            <a:alphaModFix/>
          </a:blip>
          <a:srcRect/>
          <a:stretch/>
        </p:blipFill>
        <p:spPr>
          <a:xfrm>
            <a:off x="6981274" y="6196178"/>
            <a:ext cx="687747" cy="615553"/>
          </a:xfrm>
          <a:prstGeom prst="rect">
            <a:avLst/>
          </a:prstGeom>
          <a:noFill/>
          <a:ln>
            <a:noFill/>
          </a:ln>
        </p:spPr>
      </p:pic>
      <p:sp>
        <p:nvSpPr>
          <p:cNvPr id="452" name="Google Shape;452;p94"/>
          <p:cNvSpPr/>
          <p:nvPr/>
        </p:nvSpPr>
        <p:spPr>
          <a:xfrm>
            <a:off x="5720300" y="1436681"/>
            <a:ext cx="3801397" cy="1571144"/>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3" name="Google Shape;453;p94"/>
          <p:cNvSpPr/>
          <p:nvPr/>
        </p:nvSpPr>
        <p:spPr>
          <a:xfrm>
            <a:off x="5839977" y="4511016"/>
            <a:ext cx="5789039" cy="1571145"/>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4" name="Google Shape;454;p94"/>
          <p:cNvSpPr txBox="1">
            <a:spLocks noGrp="1"/>
          </p:cNvSpPr>
          <p:nvPr>
            <p:ph type="body" idx="1"/>
          </p:nvPr>
        </p:nvSpPr>
        <p:spPr>
          <a:xfrm>
            <a:off x="8450575" y="3165417"/>
            <a:ext cx="3488019"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5" name="Google Shape;455;p94"/>
          <p:cNvSpPr txBox="1">
            <a:spLocks noGrp="1"/>
          </p:cNvSpPr>
          <p:nvPr>
            <p:ph type="body" idx="2"/>
          </p:nvPr>
        </p:nvSpPr>
        <p:spPr>
          <a:xfrm>
            <a:off x="5816497" y="1588545"/>
            <a:ext cx="3488019"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6" name="Google Shape;456;p94"/>
          <p:cNvSpPr txBox="1">
            <a:spLocks noGrp="1"/>
          </p:cNvSpPr>
          <p:nvPr>
            <p:ph type="body" idx="3"/>
          </p:nvPr>
        </p:nvSpPr>
        <p:spPr>
          <a:xfrm>
            <a:off x="6003647" y="4619957"/>
            <a:ext cx="538870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57"/>
        <p:cNvGrpSpPr/>
        <p:nvPr/>
      </p:nvGrpSpPr>
      <p:grpSpPr>
        <a:xfrm>
          <a:off x="0" y="0"/>
          <a:ext cx="0" cy="0"/>
          <a:chOff x="0" y="0"/>
          <a:chExt cx="0" cy="0"/>
        </a:xfrm>
      </p:grpSpPr>
      <p:sp>
        <p:nvSpPr>
          <p:cNvPr id="458" name="Google Shape;458;p95"/>
          <p:cNvSpPr txBox="1">
            <a:spLocks noGrp="1"/>
          </p:cNvSpPr>
          <p:nvPr>
            <p:ph type="title"/>
          </p:nvPr>
        </p:nvSpPr>
        <p:spPr>
          <a:xfrm>
            <a:off x="0" y="-1"/>
            <a:ext cx="9160043"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9" name="Google Shape;459;p95"/>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0" name="Google Shape;460;p95"/>
          <p:cNvSpPr txBox="1">
            <a:spLocks noGrp="1"/>
          </p:cNvSpPr>
          <p:nvPr>
            <p:ph type="body" idx="2"/>
          </p:nvPr>
        </p:nvSpPr>
        <p:spPr>
          <a:xfrm>
            <a:off x="0" y="1657349"/>
            <a:ext cx="12192000" cy="3524251"/>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61" name="Google Shape;461;p95"/>
          <p:cNvGrpSpPr/>
          <p:nvPr/>
        </p:nvGrpSpPr>
        <p:grpSpPr>
          <a:xfrm>
            <a:off x="0" y="5607274"/>
            <a:ext cx="12196432" cy="83415"/>
            <a:chOff x="-33239" y="5603791"/>
            <a:chExt cx="9147324" cy="83414"/>
          </a:xfrm>
        </p:grpSpPr>
        <p:cxnSp>
          <p:nvCxnSpPr>
            <p:cNvPr id="462" name="Google Shape;462;p95"/>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463" name="Google Shape;463;p9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literacy terms">
  <p:cSld name="literacy terms">
    <p:spTree>
      <p:nvGrpSpPr>
        <p:cNvPr id="1" name="Shape 464"/>
        <p:cNvGrpSpPr/>
        <p:nvPr/>
      </p:nvGrpSpPr>
      <p:grpSpPr>
        <a:xfrm>
          <a:off x="0" y="0"/>
          <a:ext cx="0" cy="0"/>
          <a:chOff x="0" y="0"/>
          <a:chExt cx="0" cy="0"/>
        </a:xfrm>
      </p:grpSpPr>
      <p:sp>
        <p:nvSpPr>
          <p:cNvPr id="465" name="Google Shape;465;p96"/>
          <p:cNvSpPr txBox="1">
            <a:spLocks noGrp="1"/>
          </p:cNvSpPr>
          <p:nvPr>
            <p:ph type="ctrTitle"/>
          </p:nvPr>
        </p:nvSpPr>
        <p:spPr>
          <a:xfrm>
            <a:off x="0" y="1"/>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66" name="Google Shape;466;p96"/>
          <p:cNvPicPr preferRelativeResize="0"/>
          <p:nvPr/>
        </p:nvPicPr>
        <p:blipFill rotWithShape="1">
          <a:blip r:embed="rId2">
            <a:alphaModFix/>
          </a:blip>
          <a:srcRect/>
          <a:stretch/>
        </p:blipFill>
        <p:spPr>
          <a:xfrm>
            <a:off x="2097148" y="6246435"/>
            <a:ext cx="309931" cy="493980"/>
          </a:xfrm>
          <a:prstGeom prst="rect">
            <a:avLst/>
          </a:prstGeom>
          <a:noFill/>
          <a:ln>
            <a:noFill/>
          </a:ln>
        </p:spPr>
      </p:pic>
      <p:cxnSp>
        <p:nvCxnSpPr>
          <p:cNvPr id="467" name="Google Shape;467;p96"/>
          <p:cNvCxnSpPr/>
          <p:nvPr/>
        </p:nvCxnSpPr>
        <p:spPr>
          <a:xfrm>
            <a:off x="-30396" y="6567435"/>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68" name="Google Shape;468;p9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69" name="Google Shape;469;p96"/>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0" name="Google Shape;470;p9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1" name="Google Shape;471;p9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2" name="Google Shape;472;p96"/>
          <p:cNvPicPr preferRelativeResize="0"/>
          <p:nvPr/>
        </p:nvPicPr>
        <p:blipFill rotWithShape="1">
          <a:blip r:embed="rId3">
            <a:alphaModFix/>
          </a:blip>
          <a:srcRect/>
          <a:stretch/>
        </p:blipFill>
        <p:spPr>
          <a:xfrm>
            <a:off x="9702617" y="6196178"/>
            <a:ext cx="491969" cy="536175"/>
          </a:xfrm>
          <a:prstGeom prst="rect">
            <a:avLst/>
          </a:prstGeom>
          <a:noFill/>
          <a:ln>
            <a:noFill/>
          </a:ln>
        </p:spPr>
      </p:pic>
      <p:pic>
        <p:nvPicPr>
          <p:cNvPr id="473" name="Google Shape;473;p96"/>
          <p:cNvPicPr preferRelativeResize="0"/>
          <p:nvPr/>
        </p:nvPicPr>
        <p:blipFill rotWithShape="1">
          <a:blip r:embed="rId4">
            <a:alphaModFix/>
          </a:blip>
          <a:srcRect/>
          <a:stretch/>
        </p:blipFill>
        <p:spPr>
          <a:xfrm>
            <a:off x="4458274" y="6324413"/>
            <a:ext cx="529889" cy="497951"/>
          </a:xfrm>
          <a:prstGeom prst="rect">
            <a:avLst/>
          </a:prstGeom>
          <a:noFill/>
          <a:ln>
            <a:noFill/>
          </a:ln>
        </p:spPr>
      </p:pic>
      <p:pic>
        <p:nvPicPr>
          <p:cNvPr id="474" name="Google Shape;474;p96" descr="A picture containing vector graphics&#10;&#10;Description automatically generated"/>
          <p:cNvPicPr preferRelativeResize="0"/>
          <p:nvPr/>
        </p:nvPicPr>
        <p:blipFill rotWithShape="1">
          <a:blip r:embed="rId5">
            <a:alphaModFix/>
          </a:blip>
          <a:srcRect/>
          <a:stretch/>
        </p:blipFill>
        <p:spPr>
          <a:xfrm>
            <a:off x="6981274" y="6196178"/>
            <a:ext cx="687747" cy="615553"/>
          </a:xfrm>
          <a:prstGeom prst="rect">
            <a:avLst/>
          </a:prstGeom>
          <a:noFill/>
          <a:ln>
            <a:noFill/>
          </a:ln>
        </p:spPr>
      </p:pic>
      <p:sp>
        <p:nvSpPr>
          <p:cNvPr id="475" name="Google Shape;475;p96"/>
          <p:cNvSpPr txBox="1">
            <a:spLocks noGrp="1"/>
          </p:cNvSpPr>
          <p:nvPr>
            <p:ph type="body" idx="1"/>
          </p:nvPr>
        </p:nvSpPr>
        <p:spPr>
          <a:xfrm>
            <a:off x="4588043" y="1489803"/>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76" name="Google Shape;476;p96"/>
          <p:cNvSpPr txBox="1">
            <a:spLocks noGrp="1"/>
          </p:cNvSpPr>
          <p:nvPr>
            <p:ph type="body" idx="2"/>
          </p:nvPr>
        </p:nvSpPr>
        <p:spPr>
          <a:xfrm>
            <a:off x="4588043" y="2653441"/>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77" name="Google Shape;477;p96"/>
          <p:cNvSpPr txBox="1">
            <a:spLocks noGrp="1"/>
          </p:cNvSpPr>
          <p:nvPr>
            <p:ph type="body" idx="3"/>
          </p:nvPr>
        </p:nvSpPr>
        <p:spPr>
          <a:xfrm>
            <a:off x="4588043"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78" name="Google Shape;478;p96"/>
          <p:cNvSpPr txBox="1">
            <a:spLocks noGrp="1"/>
          </p:cNvSpPr>
          <p:nvPr>
            <p:ph type="body" idx="4"/>
          </p:nvPr>
        </p:nvSpPr>
        <p:spPr>
          <a:xfrm>
            <a:off x="4588043"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79" name="Google Shape;479;p96"/>
          <p:cNvSpPr txBox="1">
            <a:spLocks noGrp="1"/>
          </p:cNvSpPr>
          <p:nvPr>
            <p:ph type="body" idx="5"/>
          </p:nvPr>
        </p:nvSpPr>
        <p:spPr>
          <a:xfrm>
            <a:off x="691246"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0" name="Google Shape;480;p96"/>
          <p:cNvSpPr txBox="1">
            <a:spLocks noGrp="1"/>
          </p:cNvSpPr>
          <p:nvPr>
            <p:ph type="body" idx="6"/>
          </p:nvPr>
        </p:nvSpPr>
        <p:spPr>
          <a:xfrm>
            <a:off x="693292" y="265344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1" name="Google Shape;481;p96"/>
          <p:cNvSpPr txBox="1">
            <a:spLocks noGrp="1"/>
          </p:cNvSpPr>
          <p:nvPr>
            <p:ph type="body" idx="7"/>
          </p:nvPr>
        </p:nvSpPr>
        <p:spPr>
          <a:xfrm>
            <a:off x="691247" y="380437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2" name="Google Shape;482;p96"/>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488"/>
        <p:cNvGrpSpPr/>
        <p:nvPr/>
      </p:nvGrpSpPr>
      <p:grpSpPr>
        <a:xfrm>
          <a:off x="0" y="0"/>
          <a:ext cx="0" cy="0"/>
          <a:chOff x="0" y="0"/>
          <a:chExt cx="0" cy="0"/>
        </a:xfrm>
      </p:grpSpPr>
      <p:sp>
        <p:nvSpPr>
          <p:cNvPr id="489" name="Google Shape;489;p4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90" name="Google Shape;490;p44"/>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91" name="Google Shape;491;p44"/>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492" name="Google Shape;492;p44"/>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93" name="Google Shape;493;p4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494" name="Google Shape;494;p4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495" name="Google Shape;495;p4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496" name="Google Shape;496;p44"/>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497" name="Google Shape;497;p44"/>
          <p:cNvSpPr>
            <a:spLocks noGrp="1"/>
          </p:cNvSpPr>
          <p:nvPr>
            <p:ph type="pic" idx="2"/>
          </p:nvPr>
        </p:nvSpPr>
        <p:spPr>
          <a:xfrm>
            <a:off x="9282749" y="1283634"/>
            <a:ext cx="2377440" cy="3172968"/>
          </a:xfrm>
          <a:prstGeom prst="rect">
            <a:avLst/>
          </a:prstGeom>
          <a:noFill/>
          <a:ln>
            <a:noFill/>
          </a:ln>
        </p:spPr>
      </p:sp>
      <p:sp>
        <p:nvSpPr>
          <p:cNvPr id="498" name="Google Shape;498;p44"/>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9" name="Google Shape;499;p44"/>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0" name="Google Shape;500;p44"/>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p44"/>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 name="Google Shape;502;p44"/>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3" name="Google Shape;503;p44"/>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4" name="Google Shape;504;p44"/>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5" name="Google Shape;505;p44"/>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6" name="Google Shape;506;p44"/>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07"/>
        <p:cNvGrpSpPr/>
        <p:nvPr/>
      </p:nvGrpSpPr>
      <p:grpSpPr>
        <a:xfrm>
          <a:off x="0" y="0"/>
          <a:ext cx="0" cy="0"/>
          <a:chOff x="0" y="0"/>
          <a:chExt cx="0" cy="0"/>
        </a:xfrm>
      </p:grpSpPr>
      <p:sp>
        <p:nvSpPr>
          <p:cNvPr id="508" name="Google Shape;508;p7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09" name="Google Shape;509;p79"/>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10" name="Google Shape;510;p79"/>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11" name="Google Shape;511;p79"/>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12" name="Google Shape;512;p7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13" name="Google Shape;513;p7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14" name="Google Shape;514;p7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15" name="Google Shape;515;p79"/>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16" name="Google Shape;516;p79"/>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7" name="Google Shape;517;p79"/>
          <p:cNvSpPr>
            <a:spLocks noGrp="1"/>
          </p:cNvSpPr>
          <p:nvPr>
            <p:ph type="pic" idx="2"/>
          </p:nvPr>
        </p:nvSpPr>
        <p:spPr>
          <a:xfrm>
            <a:off x="8832388" y="1251284"/>
            <a:ext cx="3251581" cy="2498913"/>
          </a:xfrm>
          <a:prstGeom prst="rect">
            <a:avLst/>
          </a:prstGeom>
          <a:noFill/>
          <a:ln>
            <a:noFill/>
          </a:ln>
        </p:spPr>
      </p:sp>
      <p:sp>
        <p:nvSpPr>
          <p:cNvPr id="518" name="Google Shape;518;p79"/>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519"/>
        <p:cNvGrpSpPr/>
        <p:nvPr/>
      </p:nvGrpSpPr>
      <p:grpSpPr>
        <a:xfrm>
          <a:off x="0" y="0"/>
          <a:ext cx="0" cy="0"/>
          <a:chOff x="0" y="0"/>
          <a:chExt cx="0" cy="0"/>
        </a:xfrm>
      </p:grpSpPr>
      <p:sp>
        <p:nvSpPr>
          <p:cNvPr id="520" name="Google Shape;520;p8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21" name="Google Shape;521;p8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22" name="Google Shape;522;p8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23" name="Google Shape;523;p8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24" name="Google Shape;524;p8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25" name="Google Shape;525;p8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26" name="Google Shape;526;p8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27" name="Google Shape;527;p8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28" name="Google Shape;528;p80"/>
          <p:cNvSpPr>
            <a:spLocks noGrp="1"/>
          </p:cNvSpPr>
          <p:nvPr>
            <p:ph type="pic" idx="2"/>
          </p:nvPr>
        </p:nvSpPr>
        <p:spPr>
          <a:xfrm>
            <a:off x="9209369" y="1251283"/>
            <a:ext cx="2404501" cy="2950013"/>
          </a:xfrm>
          <a:prstGeom prst="rect">
            <a:avLst/>
          </a:prstGeom>
          <a:noFill/>
          <a:ln>
            <a:noFill/>
          </a:ln>
        </p:spPr>
      </p:sp>
      <p:sp>
        <p:nvSpPr>
          <p:cNvPr id="529" name="Google Shape;529;p80"/>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0" name="Google Shape;530;p80"/>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1" name="Google Shape;531;p80"/>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32"/>
        <p:cNvGrpSpPr/>
        <p:nvPr/>
      </p:nvGrpSpPr>
      <p:grpSpPr>
        <a:xfrm>
          <a:off x="0" y="0"/>
          <a:ext cx="0" cy="0"/>
          <a:chOff x="0" y="0"/>
          <a:chExt cx="0" cy="0"/>
        </a:xfrm>
      </p:grpSpPr>
      <p:sp>
        <p:nvSpPr>
          <p:cNvPr id="533" name="Google Shape;533;p8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4" name="Google Shape;534;p81"/>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5" name="Google Shape;535;p81"/>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6" name="Google Shape;536;p81"/>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7" name="Google Shape;537;p81"/>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38"/>
        <p:cNvGrpSpPr/>
        <p:nvPr/>
      </p:nvGrpSpPr>
      <p:grpSpPr>
        <a:xfrm>
          <a:off x="0" y="0"/>
          <a:ext cx="0" cy="0"/>
          <a:chOff x="0" y="0"/>
          <a:chExt cx="0" cy="0"/>
        </a:xfrm>
      </p:grpSpPr>
      <p:sp>
        <p:nvSpPr>
          <p:cNvPr id="539" name="Google Shape;539;p82"/>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540"/>
        <p:cNvGrpSpPr/>
        <p:nvPr/>
      </p:nvGrpSpPr>
      <p:grpSpPr>
        <a:xfrm>
          <a:off x="0" y="0"/>
          <a:ext cx="0" cy="0"/>
          <a:chOff x="0" y="0"/>
          <a:chExt cx="0" cy="0"/>
        </a:xfrm>
      </p:grpSpPr>
      <p:sp>
        <p:nvSpPr>
          <p:cNvPr id="541" name="Google Shape;541;p8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42" name="Google Shape;542;p83"/>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43" name="Google Shape;543;p83"/>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44" name="Google Shape;544;p83"/>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45" name="Google Shape;545;p8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6" name="Google Shape;546;p8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7" name="Google Shape;547;p8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8" name="Google Shape;548;p83"/>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49" name="Google Shape;549;p83"/>
          <p:cNvSpPr>
            <a:spLocks noGrp="1"/>
          </p:cNvSpPr>
          <p:nvPr>
            <p:ph type="pic" idx="2"/>
          </p:nvPr>
        </p:nvSpPr>
        <p:spPr>
          <a:xfrm>
            <a:off x="8916576" y="1661249"/>
            <a:ext cx="2990088" cy="2715768"/>
          </a:xfrm>
          <a:prstGeom prst="rect">
            <a:avLst/>
          </a:prstGeom>
          <a:noFill/>
          <a:ln>
            <a:noFill/>
          </a:ln>
        </p:spPr>
      </p:sp>
      <p:sp>
        <p:nvSpPr>
          <p:cNvPr id="550" name="Google Shape;550;p83"/>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1" name="Google Shape;551;p83"/>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2" name="Google Shape;552;p83"/>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3" name="Google Shape;553;p83"/>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554"/>
        <p:cNvGrpSpPr/>
        <p:nvPr/>
      </p:nvGrpSpPr>
      <p:grpSpPr>
        <a:xfrm>
          <a:off x="0" y="0"/>
          <a:ext cx="0" cy="0"/>
          <a:chOff x="0" y="0"/>
          <a:chExt cx="0" cy="0"/>
        </a:xfrm>
      </p:grpSpPr>
      <p:sp>
        <p:nvSpPr>
          <p:cNvPr id="555" name="Google Shape;555;p84"/>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56" name="Google Shape;556;p8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57" name="Google Shape;557;p8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58" name="Google Shape;558;p8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59" name="Google Shape;559;p8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60" name="Google Shape;560;p8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61" name="Google Shape;561;p8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62" name="Google Shape;562;p8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63" name="Google Shape;563;p84"/>
          <p:cNvSpPr>
            <a:spLocks noGrp="1"/>
          </p:cNvSpPr>
          <p:nvPr>
            <p:ph type="pic" idx="2"/>
          </p:nvPr>
        </p:nvSpPr>
        <p:spPr>
          <a:xfrm>
            <a:off x="9093038" y="1058781"/>
            <a:ext cx="2715768" cy="2715768"/>
          </a:xfrm>
          <a:prstGeom prst="rect">
            <a:avLst/>
          </a:prstGeom>
          <a:noFill/>
          <a:ln>
            <a:noFill/>
          </a:ln>
        </p:spPr>
      </p:sp>
      <p:sp>
        <p:nvSpPr>
          <p:cNvPr id="564" name="Google Shape;564;p84"/>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5" name="Google Shape;565;p84"/>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6" name="Google Shape;566;p84"/>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7" name="Google Shape;567;p84"/>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8" name="Google Shape;568;p84"/>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9" name="Google Shape;569;p84"/>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0" name="Google Shape;570;p84"/>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37"/>
        <p:cNvGrpSpPr/>
        <p:nvPr/>
      </p:nvGrpSpPr>
      <p:grpSpPr>
        <a:xfrm>
          <a:off x="0" y="0"/>
          <a:ext cx="0" cy="0"/>
          <a:chOff x="0" y="0"/>
          <a:chExt cx="0" cy="0"/>
        </a:xfrm>
      </p:grpSpPr>
      <p:pic>
        <p:nvPicPr>
          <p:cNvPr id="38" name="Google Shape;38;p63"/>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39" name="Google Shape;39;p63"/>
          <p:cNvGrpSpPr/>
          <p:nvPr/>
        </p:nvGrpSpPr>
        <p:grpSpPr>
          <a:xfrm>
            <a:off x="1" y="5607273"/>
            <a:ext cx="12213728" cy="1252537"/>
            <a:chOff x="-33239" y="5603791"/>
            <a:chExt cx="9160525" cy="1252537"/>
          </a:xfrm>
        </p:grpSpPr>
        <p:sp>
          <p:nvSpPr>
            <p:cNvPr id="40" name="Google Shape;40;p63"/>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3"/>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3"/>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3"/>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3"/>
          <p:cNvSpPr/>
          <p:nvPr/>
        </p:nvSpPr>
        <p:spPr>
          <a:xfrm>
            <a:off x="-460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571"/>
        <p:cNvGrpSpPr/>
        <p:nvPr/>
      </p:nvGrpSpPr>
      <p:grpSpPr>
        <a:xfrm>
          <a:off x="0" y="0"/>
          <a:ext cx="0" cy="0"/>
          <a:chOff x="0" y="0"/>
          <a:chExt cx="0" cy="0"/>
        </a:xfrm>
      </p:grpSpPr>
      <p:sp>
        <p:nvSpPr>
          <p:cNvPr id="572" name="Google Shape;572;p8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3" name="Google Shape;573;p85"/>
          <p:cNvSpPr>
            <a:spLocks noGrp="1"/>
          </p:cNvSpPr>
          <p:nvPr>
            <p:ph type="pic" idx="2"/>
          </p:nvPr>
        </p:nvSpPr>
        <p:spPr>
          <a:xfrm>
            <a:off x="9510134" y="1431036"/>
            <a:ext cx="1965960" cy="3995928"/>
          </a:xfrm>
          <a:prstGeom prst="rect">
            <a:avLst/>
          </a:prstGeom>
          <a:noFill/>
          <a:ln>
            <a:noFill/>
          </a:ln>
        </p:spPr>
      </p:sp>
      <p:cxnSp>
        <p:nvCxnSpPr>
          <p:cNvPr id="574" name="Google Shape;574;p85"/>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5" name="Google Shape;575;p85"/>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6" name="Google Shape;576;p85"/>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77" name="Google Shape;577;p8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78" name="Google Shape;578;p8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79" name="Google Shape;579;p85"/>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80" name="Google Shape;580;p8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81" name="Google Shape;581;p85"/>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2" name="Google Shape;582;p85"/>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3" name="Google Shape;583;p85"/>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4" name="Google Shape;584;p85"/>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5" name="Google Shape;585;p85"/>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6" name="Google Shape;586;p85"/>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7" name="Google Shape;587;p85"/>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8" name="Google Shape;588;p85"/>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picture on the left, picture in the middle">
  <p:cSld name="1_2-picture on the left, picture in the middle">
    <p:spTree>
      <p:nvGrpSpPr>
        <p:cNvPr id="1" name="Shape 594"/>
        <p:cNvGrpSpPr/>
        <p:nvPr/>
      </p:nvGrpSpPr>
      <p:grpSpPr>
        <a:xfrm>
          <a:off x="0" y="0"/>
          <a:ext cx="0" cy="0"/>
          <a:chOff x="0" y="0"/>
          <a:chExt cx="0" cy="0"/>
        </a:xfrm>
      </p:grpSpPr>
      <p:sp>
        <p:nvSpPr>
          <p:cNvPr id="595" name="Google Shape;595;p4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96" name="Google Shape;596;p4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97" name="Google Shape;597;p4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98" name="Google Shape;598;p4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99" name="Google Shape;599;p4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00" name="Google Shape;600;p4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601" name="Google Shape;601;p4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602" name="Google Shape;602;p48"/>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603" name="Google Shape;603;p48"/>
          <p:cNvSpPr>
            <a:spLocks noGrp="1"/>
          </p:cNvSpPr>
          <p:nvPr>
            <p:ph type="pic" idx="2"/>
          </p:nvPr>
        </p:nvSpPr>
        <p:spPr>
          <a:xfrm>
            <a:off x="8451272" y="1135249"/>
            <a:ext cx="3483300" cy="5042700"/>
          </a:xfrm>
          <a:prstGeom prst="rect">
            <a:avLst/>
          </a:prstGeom>
          <a:noFill/>
          <a:ln>
            <a:noFill/>
          </a:ln>
        </p:spPr>
      </p:sp>
      <p:sp>
        <p:nvSpPr>
          <p:cNvPr id="604" name="Google Shape;604;p48"/>
          <p:cNvSpPr txBox="1">
            <a:spLocks noGrp="1"/>
          </p:cNvSpPr>
          <p:nvPr>
            <p:ph type="body" idx="1"/>
          </p:nvPr>
        </p:nvSpPr>
        <p:spPr>
          <a:xfrm>
            <a:off x="3794600" y="1947062"/>
            <a:ext cx="4324200" cy="3419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05" name="Google Shape;605;p48"/>
          <p:cNvSpPr txBox="1">
            <a:spLocks noGrp="1"/>
          </p:cNvSpPr>
          <p:nvPr>
            <p:ph type="body" idx="3"/>
          </p:nvPr>
        </p:nvSpPr>
        <p:spPr>
          <a:xfrm>
            <a:off x="349300" y="129891"/>
            <a:ext cx="2823300" cy="1005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1"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06" name="Google Shape;606;p48"/>
          <p:cNvSpPr txBox="1">
            <a:spLocks noGrp="1"/>
          </p:cNvSpPr>
          <p:nvPr>
            <p:ph type="body" idx="4"/>
          </p:nvPr>
        </p:nvSpPr>
        <p:spPr>
          <a:xfrm>
            <a:off x="240633" y="1577339"/>
            <a:ext cx="2999100" cy="42300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00000"/>
              </a:lnSpc>
              <a:spcBef>
                <a:spcPts val="0"/>
              </a:spcBef>
              <a:spcAft>
                <a:spcPts val="0"/>
              </a:spcAft>
              <a:buClr>
                <a:srgbClr val="006FB6"/>
              </a:buClr>
              <a:buSzPts val="2100"/>
              <a:buFont typeface="Arial"/>
              <a:buChar char="•"/>
              <a:defRPr sz="2800" b="0" i="0" u="none" strike="noStrike" cap="none">
                <a:solidFill>
                  <a:srgbClr val="006FB6"/>
                </a:solidFill>
                <a:latin typeface="Arial"/>
                <a:ea typeface="Arial"/>
                <a:cs typeface="Arial"/>
                <a:sym typeface="Arial"/>
              </a:defRPr>
            </a:lvl1pPr>
            <a:lvl2pPr marL="914400" marR="0" lvl="1" indent="-381000" algn="l" rtl="0">
              <a:lnSpc>
                <a:spcPct val="90000"/>
              </a:lnSpc>
              <a:spcBef>
                <a:spcPts val="12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picture on the left, picture in the middle 1">
  <p:cSld name="2-picture on the left, picture in the middle">
    <p:spTree>
      <p:nvGrpSpPr>
        <p:cNvPr id="1" name="Shape 607"/>
        <p:cNvGrpSpPr/>
        <p:nvPr/>
      </p:nvGrpSpPr>
      <p:grpSpPr>
        <a:xfrm>
          <a:off x="0" y="0"/>
          <a:ext cx="0" cy="0"/>
          <a:chOff x="0" y="0"/>
          <a:chExt cx="0" cy="0"/>
        </a:xfrm>
      </p:grpSpPr>
      <p:sp>
        <p:nvSpPr>
          <p:cNvPr id="608" name="Google Shape;608;p4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09" name="Google Shape;609;p4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10" name="Google Shape;610;p4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611" name="Google Shape;611;p4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12" name="Google Shape;612;p4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13" name="Google Shape;613;p4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614" name="Google Shape;614;p4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615" name="Google Shape;615;p49"/>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616" name="Google Shape;616;p49"/>
          <p:cNvSpPr>
            <a:spLocks noGrp="1"/>
          </p:cNvSpPr>
          <p:nvPr>
            <p:ph type="pic" idx="2"/>
          </p:nvPr>
        </p:nvSpPr>
        <p:spPr>
          <a:xfrm>
            <a:off x="245400" y="1277473"/>
            <a:ext cx="3031200" cy="4509000"/>
          </a:xfrm>
          <a:prstGeom prst="rect">
            <a:avLst/>
          </a:prstGeom>
          <a:noFill/>
          <a:ln>
            <a:noFill/>
          </a:ln>
        </p:spPr>
      </p:sp>
      <p:sp>
        <p:nvSpPr>
          <p:cNvPr id="617" name="Google Shape;617;p49"/>
          <p:cNvSpPr>
            <a:spLocks noGrp="1"/>
          </p:cNvSpPr>
          <p:nvPr>
            <p:ph type="pic" idx="3"/>
          </p:nvPr>
        </p:nvSpPr>
        <p:spPr>
          <a:xfrm>
            <a:off x="8451272" y="1135249"/>
            <a:ext cx="3483300" cy="5042700"/>
          </a:xfrm>
          <a:prstGeom prst="rect">
            <a:avLst/>
          </a:prstGeom>
          <a:noFill/>
          <a:ln>
            <a:noFill/>
          </a:ln>
        </p:spPr>
      </p:sp>
      <p:sp>
        <p:nvSpPr>
          <p:cNvPr id="618" name="Google Shape;618;p49"/>
          <p:cNvSpPr txBox="1">
            <a:spLocks noGrp="1"/>
          </p:cNvSpPr>
          <p:nvPr>
            <p:ph type="body" idx="1"/>
          </p:nvPr>
        </p:nvSpPr>
        <p:spPr>
          <a:xfrm>
            <a:off x="3794600" y="1947062"/>
            <a:ext cx="4324200" cy="3419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19" name="Google Shape;619;p49"/>
          <p:cNvSpPr txBox="1">
            <a:spLocks noGrp="1"/>
          </p:cNvSpPr>
          <p:nvPr>
            <p:ph type="body" idx="4"/>
          </p:nvPr>
        </p:nvSpPr>
        <p:spPr>
          <a:xfrm>
            <a:off x="349300" y="129891"/>
            <a:ext cx="2823300" cy="1005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1"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620"/>
        <p:cNvGrpSpPr/>
        <p:nvPr/>
      </p:nvGrpSpPr>
      <p:grpSpPr>
        <a:xfrm>
          <a:off x="0" y="0"/>
          <a:ext cx="0" cy="0"/>
          <a:chOff x="0" y="0"/>
          <a:chExt cx="0" cy="0"/>
        </a:xfrm>
      </p:grpSpPr>
      <p:sp>
        <p:nvSpPr>
          <p:cNvPr id="621" name="Google Shape;621;p86"/>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2" name="Google Shape;622;p86"/>
          <p:cNvSpPr txBox="1">
            <a:spLocks noGrp="1"/>
          </p:cNvSpPr>
          <p:nvPr>
            <p:ph type="body" idx="1"/>
          </p:nvPr>
        </p:nvSpPr>
        <p:spPr>
          <a:xfrm>
            <a:off x="207818" y="1577975"/>
            <a:ext cx="2989294"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3" name="Google Shape;623;p86"/>
          <p:cNvSpPr txBox="1">
            <a:spLocks noGrp="1"/>
          </p:cNvSpPr>
          <p:nvPr>
            <p:ph type="body" idx="2"/>
          </p:nvPr>
        </p:nvSpPr>
        <p:spPr>
          <a:xfrm>
            <a:off x="207817" y="3992563"/>
            <a:ext cx="3020087"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24" name="Google Shape;624;p86"/>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25" name="Google Shape;625;p86"/>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26" name="Google Shape;626;p86"/>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27" name="Google Shape;627;p8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28" name="Google Shape;628;p8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629" name="Google Shape;629;p8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630" name="Google Shape;630;p86"/>
          <p:cNvPicPr preferRelativeResize="0"/>
          <p:nvPr/>
        </p:nvPicPr>
        <p:blipFill rotWithShape="1">
          <a:blip r:embed="rId5">
            <a:alphaModFix/>
          </a:blip>
          <a:srcRect/>
          <a:stretch/>
        </p:blipFill>
        <p:spPr>
          <a:xfrm>
            <a:off x="3847875" y="6251086"/>
            <a:ext cx="309930" cy="493979"/>
          </a:xfrm>
          <a:prstGeom prst="rect">
            <a:avLst/>
          </a:prstGeom>
          <a:noFill/>
          <a:ln>
            <a:noFill/>
          </a:ln>
        </p:spPr>
      </p:pic>
      <p:pic>
        <p:nvPicPr>
          <p:cNvPr id="631" name="Google Shape;631;p86"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3" cy="3680150"/>
          </a:xfrm>
          <a:prstGeom prst="rect">
            <a:avLst/>
          </a:prstGeom>
          <a:noFill/>
          <a:ln w="19050" cap="sq" cmpd="sng">
            <a:solidFill>
              <a:srgbClr val="666666"/>
            </a:solidFill>
            <a:prstDash val="solid"/>
            <a:miter lim="800000"/>
            <a:headEnd type="none" w="sm" len="sm"/>
            <a:tailEnd type="none" w="sm" len="sm"/>
          </a:ln>
        </p:spPr>
      </p:pic>
      <p:sp>
        <p:nvSpPr>
          <p:cNvPr id="632" name="Google Shape;632;p86"/>
          <p:cNvSpPr/>
          <p:nvPr/>
        </p:nvSpPr>
        <p:spPr>
          <a:xfrm rot="949862">
            <a:off x="8632513" y="1934644"/>
            <a:ext cx="3479646" cy="2748649"/>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3" name="Google Shape;633;p86"/>
          <p:cNvSpPr/>
          <p:nvPr/>
        </p:nvSpPr>
        <p:spPr>
          <a:xfrm rot="-2036221" flipH="1">
            <a:off x="3537772" y="1994884"/>
            <a:ext cx="3036897" cy="21470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4" name="Google Shape;634;p86"/>
          <p:cNvSpPr txBox="1">
            <a:spLocks noGrp="1"/>
          </p:cNvSpPr>
          <p:nvPr>
            <p:ph type="body" idx="3"/>
          </p:nvPr>
        </p:nvSpPr>
        <p:spPr>
          <a:xfrm rot="-2153614">
            <a:off x="3954347" y="2367646"/>
            <a:ext cx="2234539" cy="1408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5" name="Google Shape;635;p86"/>
          <p:cNvSpPr txBox="1">
            <a:spLocks noGrp="1"/>
          </p:cNvSpPr>
          <p:nvPr>
            <p:ph type="body" idx="4"/>
          </p:nvPr>
        </p:nvSpPr>
        <p:spPr>
          <a:xfrm rot="860487">
            <a:off x="9153636" y="2384207"/>
            <a:ext cx="2405861" cy="1828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6" name="Google Shape;636;p86"/>
          <p:cNvSpPr txBox="1">
            <a:spLocks noGrp="1"/>
          </p:cNvSpPr>
          <p:nvPr>
            <p:ph type="body" idx="5"/>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637"/>
        <p:cNvGrpSpPr/>
        <p:nvPr/>
      </p:nvGrpSpPr>
      <p:grpSpPr>
        <a:xfrm>
          <a:off x="0" y="0"/>
          <a:ext cx="0" cy="0"/>
          <a:chOff x="0" y="0"/>
          <a:chExt cx="0" cy="0"/>
        </a:xfrm>
      </p:grpSpPr>
      <p:sp>
        <p:nvSpPr>
          <p:cNvPr id="638" name="Google Shape;638;p87"/>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9" name="Google Shape;639;p87"/>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0" name="Google Shape;640;p87"/>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1" name="Google Shape;641;p87"/>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42" name="Google Shape;642;p87"/>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43" name="Google Shape;643;p87"/>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44" name="Google Shape;644;p87"/>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45" name="Google Shape;645;p8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46" name="Google Shape;646;p8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647" name="Google Shape;647;p8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648" name="Google Shape;648;p87"/>
          <p:cNvPicPr preferRelativeResize="0"/>
          <p:nvPr/>
        </p:nvPicPr>
        <p:blipFill rotWithShape="1">
          <a:blip r:embed="rId5">
            <a:alphaModFix/>
          </a:blip>
          <a:srcRect/>
          <a:stretch/>
        </p:blipFill>
        <p:spPr>
          <a:xfrm>
            <a:off x="3847875" y="6251086"/>
            <a:ext cx="309930" cy="493979"/>
          </a:xfrm>
          <a:prstGeom prst="rect">
            <a:avLst/>
          </a:prstGeom>
          <a:noFill/>
          <a:ln>
            <a:noFill/>
          </a:ln>
        </p:spPr>
      </p:pic>
      <p:sp>
        <p:nvSpPr>
          <p:cNvPr id="649" name="Google Shape;649;p87"/>
          <p:cNvSpPr txBox="1">
            <a:spLocks noGrp="1"/>
          </p:cNvSpPr>
          <p:nvPr>
            <p:ph type="body" idx="4"/>
          </p:nvPr>
        </p:nvSpPr>
        <p:spPr>
          <a:xfrm>
            <a:off x="4104471" y="1818827"/>
            <a:ext cx="7541965"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0" name="Google Shape;650;p87"/>
          <p:cNvSpPr txBox="1">
            <a:spLocks noGrp="1"/>
          </p:cNvSpPr>
          <p:nvPr>
            <p:ph type="body" idx="5"/>
          </p:nvPr>
        </p:nvSpPr>
        <p:spPr>
          <a:xfrm>
            <a:off x="3969386" y="3243174"/>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1" name="Google Shape;651;p87"/>
          <p:cNvSpPr txBox="1">
            <a:spLocks noGrp="1"/>
          </p:cNvSpPr>
          <p:nvPr>
            <p:ph type="body" idx="6"/>
          </p:nvPr>
        </p:nvSpPr>
        <p:spPr>
          <a:xfrm>
            <a:off x="3987210" y="4810036"/>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2" name="Google Shape;652;p87"/>
          <p:cNvSpPr txBox="1">
            <a:spLocks noGrp="1"/>
          </p:cNvSpPr>
          <p:nvPr>
            <p:ph type="body" idx="7"/>
          </p:nvPr>
        </p:nvSpPr>
        <p:spPr>
          <a:xfrm>
            <a:off x="7676147" y="3224908"/>
            <a:ext cx="3970289"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53"/>
        <p:cNvGrpSpPr/>
        <p:nvPr/>
      </p:nvGrpSpPr>
      <p:grpSpPr>
        <a:xfrm>
          <a:off x="0" y="0"/>
          <a:ext cx="0" cy="0"/>
          <a:chOff x="0" y="0"/>
          <a:chExt cx="0" cy="0"/>
        </a:xfrm>
      </p:grpSpPr>
      <p:sp>
        <p:nvSpPr>
          <p:cNvPr id="654" name="Google Shape;654;p88"/>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5" name="Google Shape;655;p88"/>
          <p:cNvSpPr txBox="1">
            <a:spLocks noGrp="1"/>
          </p:cNvSpPr>
          <p:nvPr>
            <p:ph type="body" idx="1"/>
          </p:nvPr>
        </p:nvSpPr>
        <p:spPr>
          <a:xfrm>
            <a:off x="0" y="227488"/>
            <a:ext cx="3497263" cy="5492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6" name="Google Shape;656;p88"/>
          <p:cNvSpPr txBox="1">
            <a:spLocks noGrp="1"/>
          </p:cNvSpPr>
          <p:nvPr>
            <p:ph type="body" idx="2"/>
          </p:nvPr>
        </p:nvSpPr>
        <p:spPr>
          <a:xfrm>
            <a:off x="0" y="1577975"/>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7" name="Google Shape;657;p88"/>
          <p:cNvSpPr txBox="1">
            <a:spLocks noGrp="1"/>
          </p:cNvSpPr>
          <p:nvPr>
            <p:ph type="body" idx="3"/>
          </p:nvPr>
        </p:nvSpPr>
        <p:spPr>
          <a:xfrm>
            <a:off x="-39687" y="3992563"/>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8" name="Google Shape;658;p88"/>
          <p:cNvSpPr txBox="1">
            <a:spLocks noGrp="1"/>
          </p:cNvSpPr>
          <p:nvPr>
            <p:ph type="body" idx="4"/>
          </p:nvPr>
        </p:nvSpPr>
        <p:spPr>
          <a:xfrm>
            <a:off x="3790950" y="1944688"/>
            <a:ext cx="8140700" cy="415448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59" name="Google Shape;659;p88"/>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60" name="Google Shape;660;p88"/>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61" name="Google Shape;661;p88"/>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62" name="Google Shape;662;p8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63" name="Google Shape;663;p8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664" name="Google Shape;664;p8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665" name="Google Shape;665;p88"/>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66"/>
        <p:cNvGrpSpPr/>
        <p:nvPr/>
      </p:nvGrpSpPr>
      <p:grpSpPr>
        <a:xfrm>
          <a:off x="0" y="0"/>
          <a:ext cx="0" cy="0"/>
          <a:chOff x="0" y="0"/>
          <a:chExt cx="0" cy="0"/>
        </a:xfrm>
      </p:grpSpPr>
      <p:sp>
        <p:nvSpPr>
          <p:cNvPr id="667" name="Google Shape;667;p89"/>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68" name="Google Shape;668;p89"/>
          <p:cNvPicPr preferRelativeResize="0"/>
          <p:nvPr/>
        </p:nvPicPr>
        <p:blipFill rotWithShape="1">
          <a:blip r:embed="rId2">
            <a:alphaModFix/>
          </a:blip>
          <a:srcRect/>
          <a:stretch/>
        </p:blipFill>
        <p:spPr>
          <a:xfrm>
            <a:off x="3837047" y="6246434"/>
            <a:ext cx="309931" cy="493979"/>
          </a:xfrm>
          <a:prstGeom prst="rect">
            <a:avLst/>
          </a:prstGeom>
          <a:noFill/>
          <a:ln>
            <a:noFill/>
          </a:ln>
        </p:spPr>
      </p:pic>
      <p:cxnSp>
        <p:nvCxnSpPr>
          <p:cNvPr id="669" name="Google Shape;669;p89"/>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70" name="Google Shape;670;p89"/>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1" name="Google Shape;671;p89"/>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72" name="Google Shape;672;p89"/>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673" name="Google Shape;673;p89"/>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674" name="Google Shape;674;p89"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75"/>
        <p:cNvGrpSpPr/>
        <p:nvPr/>
      </p:nvGrpSpPr>
      <p:grpSpPr>
        <a:xfrm>
          <a:off x="0" y="0"/>
          <a:ext cx="0" cy="0"/>
          <a:chOff x="0" y="0"/>
          <a:chExt cx="0" cy="0"/>
        </a:xfrm>
      </p:grpSpPr>
      <p:sp>
        <p:nvSpPr>
          <p:cNvPr id="676" name="Google Shape;676;p90"/>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77" name="Google Shape;677;p90"/>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78" name="Google Shape;678;p90"/>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79" name="Google Shape;679;p90"/>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80" name="Google Shape;680;p9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81" name="Google Shape;681;p9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682" name="Google Shape;682;p9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683" name="Google Shape;683;p90"/>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84"/>
        <p:cNvGrpSpPr/>
        <p:nvPr/>
      </p:nvGrpSpPr>
      <p:grpSpPr>
        <a:xfrm>
          <a:off x="0" y="0"/>
          <a:ext cx="0" cy="0"/>
          <a:chOff x="0" y="0"/>
          <a:chExt cx="0" cy="0"/>
        </a:xfrm>
      </p:grpSpPr>
      <p:sp>
        <p:nvSpPr>
          <p:cNvPr id="685" name="Google Shape;685;p91"/>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86" name="Google Shape;686;p91"/>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87" name="Google Shape;687;p91"/>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88" name="Google Shape;688;p9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89" name="Google Shape;689;p91"/>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690" name="Google Shape;690;p91"/>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691" name="Google Shape;691;p91"/>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692" name="Google Shape;692;p91"/>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93"/>
        <p:cNvGrpSpPr/>
        <p:nvPr/>
      </p:nvGrpSpPr>
      <p:grpSpPr>
        <a:xfrm>
          <a:off x="0" y="0"/>
          <a:ext cx="0" cy="0"/>
          <a:chOff x="0" y="0"/>
          <a:chExt cx="0" cy="0"/>
        </a:xfrm>
      </p:grpSpPr>
      <p:sp>
        <p:nvSpPr>
          <p:cNvPr id="694" name="Google Shape;694;p92"/>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95" name="Google Shape;695;p92"/>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96" name="Google Shape;696;p92"/>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97" name="Google Shape;697;p92"/>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698" name="Google Shape;698;p9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699" name="Google Shape;699;p92"/>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700" name="Google Shape;700;p92"/>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701" name="Google Shape;701;p92"/>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702" name="Google Shape;702;p92"/>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3" name="Google Shape;703;p92"/>
          <p:cNvSpPr>
            <a:spLocks noGrp="1"/>
          </p:cNvSpPr>
          <p:nvPr>
            <p:ph type="pic" idx="2"/>
          </p:nvPr>
        </p:nvSpPr>
        <p:spPr>
          <a:xfrm>
            <a:off x="457146" y="524736"/>
            <a:ext cx="2514600" cy="2935224"/>
          </a:xfrm>
          <a:prstGeom prst="rect">
            <a:avLst/>
          </a:prstGeom>
          <a:noFill/>
          <a:ln>
            <a:noFill/>
          </a:ln>
        </p:spPr>
      </p:sp>
      <p:sp>
        <p:nvSpPr>
          <p:cNvPr id="704" name="Google Shape;704;p92"/>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64"/>
          <p:cNvPicPr preferRelativeResize="0"/>
          <p:nvPr/>
        </p:nvPicPr>
        <p:blipFill rotWithShape="1">
          <a:blip r:embed="rId2">
            <a:alphaModFix/>
          </a:blip>
          <a:srcRect l="548" t="8195" r="-547" b="7385"/>
          <a:stretch/>
        </p:blipFill>
        <p:spPr>
          <a:xfrm>
            <a:off x="0" y="0"/>
            <a:ext cx="12192001" cy="6858000"/>
          </a:xfrm>
          <a:prstGeom prst="rect">
            <a:avLst/>
          </a:prstGeom>
          <a:noFill/>
          <a:ln>
            <a:noFill/>
          </a:ln>
        </p:spPr>
      </p:pic>
      <p:grpSp>
        <p:nvGrpSpPr>
          <p:cNvPr id="48" name="Google Shape;48;p64"/>
          <p:cNvGrpSpPr/>
          <p:nvPr/>
        </p:nvGrpSpPr>
        <p:grpSpPr>
          <a:xfrm>
            <a:off x="1" y="5607273"/>
            <a:ext cx="12213728" cy="1252537"/>
            <a:chOff x="-33239" y="5603791"/>
            <a:chExt cx="9160525" cy="1252537"/>
          </a:xfrm>
        </p:grpSpPr>
        <p:sp>
          <p:nvSpPr>
            <p:cNvPr id="49" name="Google Shape;49;p64"/>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64"/>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6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64"/>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64"/>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64"/>
          <p:cNvSpPr/>
          <p:nvPr/>
        </p:nvSpPr>
        <p:spPr>
          <a:xfrm>
            <a:off x="-4587"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709"/>
        <p:cNvGrpSpPr/>
        <p:nvPr/>
      </p:nvGrpSpPr>
      <p:grpSpPr>
        <a:xfrm>
          <a:off x="0" y="0"/>
          <a:ext cx="0" cy="0"/>
          <a:chOff x="0" y="0"/>
          <a:chExt cx="0" cy="0"/>
        </a:xfrm>
      </p:grpSpPr>
      <p:sp>
        <p:nvSpPr>
          <p:cNvPr id="710" name="Google Shape;710;g1dc994ef596_0_16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11" name="Google Shape;711;g1dc994ef596_0_16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12" name="Google Shape;712;g1dc994ef596_0_16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13" name="Google Shape;713;g1dc994ef596_0_16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14" name="Google Shape;714;g1dc994ef596_0_16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15" name="Google Shape;715;g1dc994ef596_0_16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16" name="Google Shape;716;g1dc994ef596_0_16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17" name="Google Shape;717;g1dc994ef596_0_16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18" name="Google Shape;718;g1dc994ef596_0_16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719" name="Google Shape;719;g1dc994ef596_0_16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20" name="Google Shape;720;g1dc994ef596_0_16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21" name="Google Shape;721;g1dc994ef596_0_16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22" name="Google Shape;722;g1dc994ef596_0_16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23" name="Google Shape;723;g1dc994ef596_0_16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24" name="Google Shape;724;g1dc994ef596_0_16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25" name="Google Shape;725;g1dc994ef596_0_16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26" name="Google Shape;726;g1dc994ef596_0_16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27" name="Google Shape;727;g1dc994ef596_0_16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728"/>
        <p:cNvGrpSpPr/>
        <p:nvPr/>
      </p:nvGrpSpPr>
      <p:grpSpPr>
        <a:xfrm>
          <a:off x="0" y="0"/>
          <a:ext cx="0" cy="0"/>
          <a:chOff x="0" y="0"/>
          <a:chExt cx="0" cy="0"/>
        </a:xfrm>
      </p:grpSpPr>
      <p:sp>
        <p:nvSpPr>
          <p:cNvPr id="729" name="Google Shape;729;g1dc994ef596_0_182"/>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730" name="Google Shape;730;g1dc994ef596_0_182"/>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1" name="Google Shape;731;g1dc994ef596_0_182"/>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2" name="Google Shape;732;g1dc994ef596_0_18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3" name="Google Shape;733;g1dc994ef596_0_182"/>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34" name="Google Shape;734;g1dc994ef596_0_18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35" name="Google Shape;735;g1dc994ef596_0_18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36" name="Google Shape;736;g1dc994ef596_0_18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37" name="Google Shape;737;g1dc994ef596_0_18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38" name="Google Shape;738;g1dc994ef596_0_18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39" name="Google Shape;739;g1dc994ef596_0_18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40" name="Google Shape;740;g1dc994ef596_0_18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41" name="Google Shape;741;g1dc994ef596_0_18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42" name="Google Shape;742;g1dc994ef596_0_18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743" name="Google Shape;743;g1dc994ef596_0_182"/>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744" name="Google Shape;744;g1dc994ef596_0_182"/>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745" name="Google Shape;745;g1dc994ef596_0_182"/>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746"/>
        <p:cNvGrpSpPr/>
        <p:nvPr/>
      </p:nvGrpSpPr>
      <p:grpSpPr>
        <a:xfrm>
          <a:off x="0" y="0"/>
          <a:ext cx="0" cy="0"/>
          <a:chOff x="0" y="0"/>
          <a:chExt cx="0" cy="0"/>
        </a:xfrm>
      </p:grpSpPr>
      <p:sp>
        <p:nvSpPr>
          <p:cNvPr id="747" name="Google Shape;747;g1dc994ef596_0_20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8" name="Google Shape;748;g1dc994ef596_0_200"/>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9" name="Google Shape;749;g1dc994ef596_0_20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0" name="Google Shape;750;g1dc994ef596_0_200"/>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1" name="Google Shape;751;g1dc994ef596_0_20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52" name="Google Shape;752;g1dc994ef596_0_20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53" name="Google Shape;753;g1dc994ef596_0_20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54" name="Google Shape;754;g1dc994ef596_0_20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55" name="Google Shape;755;g1dc994ef596_0_20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56" name="Google Shape;756;g1dc994ef596_0_20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57" name="Google Shape;757;g1dc994ef596_0_20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58" name="Google Shape;758;g1dc994ef596_0_20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59" name="Google Shape;759;g1dc994ef596_0_20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760" name="Google Shape;760;g1dc994ef596_0_200"/>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761" name="Google Shape;761;g1dc994ef596_0_200"/>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762" name="Google Shape;762;g1dc994ef596_0_200"/>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763" name="Google Shape;763;g1dc994ef596_0_200"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64"/>
        <p:cNvGrpSpPr/>
        <p:nvPr/>
      </p:nvGrpSpPr>
      <p:grpSpPr>
        <a:xfrm>
          <a:off x="0" y="0"/>
          <a:ext cx="0" cy="0"/>
          <a:chOff x="0" y="0"/>
          <a:chExt cx="0" cy="0"/>
        </a:xfrm>
      </p:grpSpPr>
      <p:sp>
        <p:nvSpPr>
          <p:cNvPr id="765" name="Google Shape;765;g1dc994ef596_0_218"/>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6" name="Google Shape;766;g1dc994ef596_0_218"/>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7" name="Google Shape;767;g1dc994ef596_0_218"/>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8" name="Google Shape;768;g1dc994ef596_0_218"/>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9" name="Google Shape;769;g1dc994ef596_0_218"/>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0" name="Google Shape;770;g1dc994ef596_0_218"/>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1" name="Google Shape;771;g1dc994ef596_0_218"/>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2" name="Google Shape;772;g1dc994ef596_0_218"/>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3" name="Google Shape;773;g1dc994ef596_0_218"/>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74" name="Google Shape;774;g1dc994ef596_0_2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5" name="Google Shape;775;g1dc994ef596_0_2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76" name="Google Shape;776;g1dc994ef596_0_2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77" name="Google Shape;777;g1dc994ef596_0_2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78" name="Google Shape;778;g1dc994ef596_0_2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79" name="Google Shape;779;g1dc994ef596_0_2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80" name="Google Shape;780;g1dc994ef596_0_2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81" name="Google Shape;781;g1dc994ef596_0_2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82" name="Google Shape;782;g1dc994ef596_0_2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83"/>
        <p:cNvGrpSpPr/>
        <p:nvPr/>
      </p:nvGrpSpPr>
      <p:grpSpPr>
        <a:xfrm>
          <a:off x="0" y="0"/>
          <a:ext cx="0" cy="0"/>
          <a:chOff x="0" y="0"/>
          <a:chExt cx="0" cy="0"/>
        </a:xfrm>
      </p:grpSpPr>
      <p:sp>
        <p:nvSpPr>
          <p:cNvPr id="784" name="Google Shape;784;g1dc994ef596_0_23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85" name="Google Shape;785;g1dc994ef596_0_237"/>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786" name="Google Shape;786;g1dc994ef596_0_237"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787" name="Google Shape;787;g1dc994ef596_0_23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88" name="Google Shape;788;g1dc994ef596_0_23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9" name="Google Shape;789;g1dc994ef596_0_237"/>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0" name="Google Shape;790;g1dc994ef596_0_23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91" name="Google Shape;791;g1dc994ef596_0_23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792" name="Google Shape;792;g1dc994ef596_0_237"/>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93" name="Google Shape;793;g1dc994ef596_0_237"/>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794" name="Google Shape;794;g1dc994ef596_0_237"/>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795" name="Google Shape;795;g1dc994ef596_0_237"/>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96" name="Google Shape;796;g1dc994ef596_0_237"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797" name="Google Shape;797;g1dc994ef596_0_237"/>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98" name="Google Shape;798;g1dc994ef596_0_237"/>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99" name="Google Shape;799;g1dc994ef596_0_237"/>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0" name="Google Shape;800;g1dc994ef596_0_237"/>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1" name="Google Shape;801;g1dc994ef596_0_237"/>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2" name="Google Shape;802;g1dc994ef596_0_237"/>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803"/>
        <p:cNvGrpSpPr/>
        <p:nvPr/>
      </p:nvGrpSpPr>
      <p:grpSpPr>
        <a:xfrm>
          <a:off x="0" y="0"/>
          <a:ext cx="0" cy="0"/>
          <a:chOff x="0" y="0"/>
          <a:chExt cx="0" cy="0"/>
        </a:xfrm>
      </p:grpSpPr>
      <p:pic>
        <p:nvPicPr>
          <p:cNvPr id="804" name="Google Shape;804;g1dc994ef596_0_257"/>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805" name="Google Shape;805;g1dc994ef596_0_25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06" name="Google Shape;806;g1dc994ef596_0_257"/>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807" name="Google Shape;807;g1dc994ef596_0_25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8" name="Google Shape;808;g1dc994ef596_0_25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09" name="Google Shape;809;g1dc994ef596_0_257"/>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10" name="Google Shape;810;g1dc994ef596_0_25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1" name="Google Shape;811;g1dc994ef596_0_25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12" name="Google Shape;812;g1dc994ef596_0_257"/>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813" name="Google Shape;813;g1dc994ef596_0_257"/>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814" name="Google Shape;814;g1dc994ef596_0_257"/>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15" name="Google Shape;815;g1dc994ef596_0_257"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816" name="Google Shape;816;g1dc994ef596_0_257"/>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17" name="Google Shape;817;g1dc994ef596_0_257"/>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18" name="Google Shape;818;g1dc994ef596_0_257"/>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9" name="Google Shape;819;g1dc994ef596_0_257"/>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0" name="Google Shape;820;g1dc994ef596_0_257"/>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21"/>
        <p:cNvGrpSpPr/>
        <p:nvPr/>
      </p:nvGrpSpPr>
      <p:grpSpPr>
        <a:xfrm>
          <a:off x="0" y="0"/>
          <a:ext cx="0" cy="0"/>
          <a:chOff x="0" y="0"/>
          <a:chExt cx="0" cy="0"/>
        </a:xfrm>
      </p:grpSpPr>
      <p:sp>
        <p:nvSpPr>
          <p:cNvPr id="822" name="Google Shape;822;g1dc994ef596_0_275"/>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3" name="Google Shape;823;g1dc994ef596_0_275"/>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4" name="Google Shape;824;g1dc994ef596_0_275"/>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25" name="Google Shape;825;g1dc994ef596_0_275"/>
          <p:cNvGrpSpPr/>
          <p:nvPr/>
        </p:nvGrpSpPr>
        <p:grpSpPr>
          <a:xfrm>
            <a:off x="1" y="5607273"/>
            <a:ext cx="12196128" cy="83414"/>
            <a:chOff x="-33239" y="5603791"/>
            <a:chExt cx="9147325" cy="83414"/>
          </a:xfrm>
        </p:grpSpPr>
        <p:cxnSp>
          <p:nvCxnSpPr>
            <p:cNvPr id="826" name="Google Shape;826;g1dc994ef596_0_275"/>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827" name="Google Shape;827;g1dc994ef596_0_27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833"/>
        <p:cNvGrpSpPr/>
        <p:nvPr/>
      </p:nvGrpSpPr>
      <p:grpSpPr>
        <a:xfrm>
          <a:off x="0" y="0"/>
          <a:ext cx="0" cy="0"/>
          <a:chOff x="0" y="0"/>
          <a:chExt cx="0" cy="0"/>
        </a:xfrm>
      </p:grpSpPr>
      <p:pic>
        <p:nvPicPr>
          <p:cNvPr id="834" name="Google Shape;834;p5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35" name="Google Shape;835;p5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36" name="Google Shape;836;p5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37" name="Google Shape;837;p5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38" name="Google Shape;838;p5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9" name="Google Shape;839;p5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40" name="Google Shape;840;p5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1" name="Google Shape;841;p5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42" name="Google Shape;842;p5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43" name="Google Shape;843;p5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4" name="Google Shape;844;p53"/>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5" name="Google Shape;845;p53"/>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6" name="Google Shape;846;p53"/>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7" name="Google Shape;847;p53"/>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8" name="Google Shape;848;p53"/>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9" name="Google Shape;849;p53"/>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0" name="Google Shape;850;p53"/>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1" name="Google Shape;851;p53"/>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2" name="Google Shape;852;p53"/>
          <p:cNvSpPr>
            <a:spLocks noGrp="1"/>
          </p:cNvSpPr>
          <p:nvPr>
            <p:ph type="pic" idx="9"/>
          </p:nvPr>
        </p:nvSpPr>
        <p:spPr>
          <a:xfrm>
            <a:off x="7967502" y="1420398"/>
            <a:ext cx="3962194" cy="3122713"/>
          </a:xfrm>
          <a:prstGeom prst="rect">
            <a:avLst/>
          </a:prstGeom>
          <a:noFill/>
          <a:ln>
            <a:noFill/>
          </a:ln>
        </p:spPr>
      </p:sp>
      <p:sp>
        <p:nvSpPr>
          <p:cNvPr id="853" name="Google Shape;853;p53"/>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4" name="Google Shape;854;p53"/>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855"/>
        <p:cNvGrpSpPr/>
        <p:nvPr/>
      </p:nvGrpSpPr>
      <p:grpSpPr>
        <a:xfrm>
          <a:off x="0" y="0"/>
          <a:ext cx="0" cy="0"/>
          <a:chOff x="0" y="0"/>
          <a:chExt cx="0" cy="0"/>
        </a:xfrm>
      </p:grpSpPr>
      <p:sp>
        <p:nvSpPr>
          <p:cNvPr id="856" name="Google Shape;856;p6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7" name="Google Shape;857;p66"/>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8" name="Google Shape;858;p66"/>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59" name="Google Shape;859;p6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60" name="Google Shape;860;p6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1" name="Google Shape;861;p6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62" name="Google Shape;862;p6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63" name="Google Shape;863;p6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4" name="Google Shape;864;p6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65" name="Google Shape;865;p6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66" name="Google Shape;866;p66"/>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867" name="Google Shape;867;p6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868"/>
        <p:cNvGrpSpPr/>
        <p:nvPr/>
      </p:nvGrpSpPr>
      <p:grpSpPr>
        <a:xfrm>
          <a:off x="0" y="0"/>
          <a:ext cx="0" cy="0"/>
          <a:chOff x="0" y="0"/>
          <a:chExt cx="0" cy="0"/>
        </a:xfrm>
      </p:grpSpPr>
      <p:sp>
        <p:nvSpPr>
          <p:cNvPr id="869" name="Google Shape;869;p67"/>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0" name="Google Shape;870;p67"/>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1" name="Google Shape;871;p67"/>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2" name="Google Shape;872;p67"/>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3" name="Google Shape;873;p67"/>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4" name="Google Shape;874;p67"/>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5" name="Google Shape;875;p67"/>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6" name="Google Shape;876;p67"/>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7" name="Google Shape;877;p67"/>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78" name="Google Shape;878;p6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79" name="Google Shape;879;p67"/>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0" name="Google Shape;880;p6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1" name="Google Shape;881;p6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2" name="Google Shape;882;p6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3" name="Google Shape;883;p6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84" name="Google Shape;884;p6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85" name="Google Shape;885;p6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86" name="Google Shape;886;p6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65"/>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65"/>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65"/>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65"/>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65"/>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65"/>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65"/>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65"/>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887"/>
        <p:cNvGrpSpPr/>
        <p:nvPr/>
      </p:nvGrpSpPr>
      <p:grpSpPr>
        <a:xfrm>
          <a:off x="0" y="0"/>
          <a:ext cx="0" cy="0"/>
          <a:chOff x="0" y="0"/>
          <a:chExt cx="0" cy="0"/>
        </a:xfrm>
      </p:grpSpPr>
      <p:sp>
        <p:nvSpPr>
          <p:cNvPr id="888" name="Google Shape;888;p68"/>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889" name="Google Shape;889;p68"/>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0" name="Google Shape;890;p68"/>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1" name="Google Shape;891;p6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2" name="Google Shape;892;p68"/>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93" name="Google Shape;893;p6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94" name="Google Shape;894;p68"/>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95" name="Google Shape;895;p6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96" name="Google Shape;896;p6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7" name="Google Shape;897;p6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8" name="Google Shape;898;p6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99" name="Google Shape;899;p6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00" name="Google Shape;900;p6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01" name="Google Shape;901;p6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02" name="Google Shape;902;p68"/>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903" name="Google Shape;903;p68"/>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904" name="Google Shape;904;p68"/>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905"/>
        <p:cNvGrpSpPr/>
        <p:nvPr/>
      </p:nvGrpSpPr>
      <p:grpSpPr>
        <a:xfrm>
          <a:off x="0" y="0"/>
          <a:ext cx="0" cy="0"/>
          <a:chOff x="0" y="0"/>
          <a:chExt cx="0" cy="0"/>
        </a:xfrm>
      </p:grpSpPr>
      <p:sp>
        <p:nvSpPr>
          <p:cNvPr id="906" name="Google Shape;906;p69"/>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907" name="Google Shape;907;p69"/>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8" name="Google Shape;908;p69"/>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9" name="Google Shape;909;p6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0" name="Google Shape;910;p69"/>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11" name="Google Shape;911;p6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12" name="Google Shape;912;p6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13" name="Google Shape;913;p6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14" name="Google Shape;914;p6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5" name="Google Shape;915;p6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6" name="Google Shape;916;p6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17" name="Google Shape;917;p6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18" name="Google Shape;918;p6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19" name="Google Shape;919;p6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20" name="Google Shape;920;p69"/>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921" name="Google Shape;921;p69"/>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922" name="Google Shape;922;p69"/>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923"/>
        <p:cNvGrpSpPr/>
        <p:nvPr/>
      </p:nvGrpSpPr>
      <p:grpSpPr>
        <a:xfrm>
          <a:off x="0" y="0"/>
          <a:ext cx="0" cy="0"/>
          <a:chOff x="0" y="0"/>
          <a:chExt cx="0" cy="0"/>
        </a:xfrm>
      </p:grpSpPr>
      <p:sp>
        <p:nvSpPr>
          <p:cNvPr id="924" name="Google Shape;924;p70"/>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5" name="Google Shape;925;p70"/>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6" name="Google Shape;926;p70"/>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7" name="Google Shape;927;p70"/>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8" name="Google Shape;928;p70"/>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9" name="Google Shape;929;p70"/>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0" name="Google Shape;930;p70"/>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1" name="Google Shape;931;p70"/>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2" name="Google Shape;932;p70"/>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33" name="Google Shape;933;p7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34" name="Google Shape;934;p7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35" name="Google Shape;935;p7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36" name="Google Shape;936;p7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7" name="Google Shape;937;p7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8" name="Google Shape;938;p7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39" name="Google Shape;939;p7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40" name="Google Shape;940;p7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41" name="Google Shape;941;p7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942"/>
        <p:cNvGrpSpPr/>
        <p:nvPr/>
      </p:nvGrpSpPr>
      <p:grpSpPr>
        <a:xfrm>
          <a:off x="0" y="0"/>
          <a:ext cx="0" cy="0"/>
          <a:chOff x="0" y="0"/>
          <a:chExt cx="0" cy="0"/>
        </a:xfrm>
      </p:grpSpPr>
      <p:pic>
        <p:nvPicPr>
          <p:cNvPr id="943" name="Google Shape;943;p7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44" name="Google Shape;944;p7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45" name="Google Shape;945;p7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46" name="Google Shape;946;p7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47" name="Google Shape;947;p7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48" name="Google Shape;948;p7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49" name="Google Shape;949;p7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0" name="Google Shape;950;p71"/>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51" name="Google Shape;951;p7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52" name="Google Shape;952;p7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53" name="Google Shape;953;p71"/>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4" name="Google Shape;954;p71"/>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5" name="Google Shape;955;p71"/>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6" name="Google Shape;956;p71"/>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7" name="Google Shape;957;p71"/>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8" name="Google Shape;958;p71"/>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9" name="Google Shape;959;p71"/>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0" name="Google Shape;960;p71"/>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61" name="Google Shape;961;p71"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962"/>
        <p:cNvGrpSpPr/>
        <p:nvPr/>
      </p:nvGrpSpPr>
      <p:grpSpPr>
        <a:xfrm>
          <a:off x="0" y="0"/>
          <a:ext cx="0" cy="0"/>
          <a:chOff x="0" y="0"/>
          <a:chExt cx="0" cy="0"/>
        </a:xfrm>
      </p:grpSpPr>
      <p:pic>
        <p:nvPicPr>
          <p:cNvPr id="963" name="Google Shape;963;p7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64" name="Google Shape;964;p7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5" name="Google Shape;965;p7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6" name="Google Shape;966;p7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67" name="Google Shape;967;p7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68" name="Google Shape;968;p7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69" name="Google Shape;969;p7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0" name="Google Shape;970;p7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71" name="Google Shape;971;p7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72" name="Google Shape;972;p7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3" name="Google Shape;973;p72"/>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4" name="Google Shape;974;p72"/>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5" name="Google Shape;975;p72"/>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6" name="Google Shape;976;p72"/>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7" name="Google Shape;977;p72"/>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8" name="Google Shape;978;p72"/>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9" name="Google Shape;979;p72"/>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0" name="Google Shape;980;p72"/>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1" name="Google Shape;981;p72"/>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82" name="Google Shape;982;p72"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983" name="Google Shape;983;p72"/>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84" name="Google Shape;984;p72"/>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85" name="Google Shape;985;p72"/>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86"/>
        <p:cNvGrpSpPr/>
        <p:nvPr/>
      </p:nvGrpSpPr>
      <p:grpSpPr>
        <a:xfrm>
          <a:off x="0" y="0"/>
          <a:ext cx="0" cy="0"/>
          <a:chOff x="0" y="0"/>
          <a:chExt cx="0" cy="0"/>
        </a:xfrm>
      </p:grpSpPr>
      <p:pic>
        <p:nvPicPr>
          <p:cNvPr id="987" name="Google Shape;987;p7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88" name="Google Shape;988;p7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9" name="Google Shape;989;p7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90" name="Google Shape;990;p7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91" name="Google Shape;991;p7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92" name="Google Shape;992;p7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93" name="Google Shape;993;p7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94" name="Google Shape;994;p7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995" name="Google Shape;995;p7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96" name="Google Shape;996;p7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7" name="Google Shape;997;p73"/>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8" name="Google Shape;998;p73"/>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999"/>
        <p:cNvGrpSpPr/>
        <p:nvPr/>
      </p:nvGrpSpPr>
      <p:grpSpPr>
        <a:xfrm>
          <a:off x="0" y="0"/>
          <a:ext cx="0" cy="0"/>
          <a:chOff x="0" y="0"/>
          <a:chExt cx="0" cy="0"/>
        </a:xfrm>
      </p:grpSpPr>
      <p:pic>
        <p:nvPicPr>
          <p:cNvPr id="1000" name="Google Shape;1000;p7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01" name="Google Shape;1001;p7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02" name="Google Shape;1002;p7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03" name="Google Shape;1003;p7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04" name="Google Shape;1004;p7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05" name="Google Shape;1005;p7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06" name="Google Shape;1006;p7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07" name="Google Shape;1007;p7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08" name="Google Shape;1008;p7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09" name="Google Shape;1009;p7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0" name="Google Shape;1010;p74"/>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1" name="Google Shape;1011;p74"/>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1012"/>
        <p:cNvGrpSpPr/>
        <p:nvPr/>
      </p:nvGrpSpPr>
      <p:grpSpPr>
        <a:xfrm>
          <a:off x="0" y="0"/>
          <a:ext cx="0" cy="0"/>
          <a:chOff x="0" y="0"/>
          <a:chExt cx="0" cy="0"/>
        </a:xfrm>
      </p:grpSpPr>
      <p:pic>
        <p:nvPicPr>
          <p:cNvPr id="1013" name="Google Shape;1013;p7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14" name="Google Shape;1014;p7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5" name="Google Shape;1015;p7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16" name="Google Shape;1016;p7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17" name="Google Shape;1017;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8" name="Google Shape;1018;p7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19" name="Google Shape;1019;p7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0" name="Google Shape;1020;p7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21" name="Google Shape;1021;p7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22" name="Google Shape;1022;p7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3" name="Google Shape;1023;p75"/>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4" name="Google Shape;1024;p75"/>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5" name="Google Shape;1025;p75"/>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6" name="Google Shape;1026;p75"/>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7" name="Google Shape;1027;p75"/>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8" name="Google Shape;1028;p75"/>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9" name="Google Shape;1029;p75"/>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030"/>
        <p:cNvGrpSpPr/>
        <p:nvPr/>
      </p:nvGrpSpPr>
      <p:grpSpPr>
        <a:xfrm>
          <a:off x="0" y="0"/>
          <a:ext cx="0" cy="0"/>
          <a:chOff x="0" y="0"/>
          <a:chExt cx="0" cy="0"/>
        </a:xfrm>
      </p:grpSpPr>
      <p:pic>
        <p:nvPicPr>
          <p:cNvPr id="1031" name="Google Shape;1031;p7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32" name="Google Shape;1032;p7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33" name="Google Shape;1033;p7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34" name="Google Shape;1034;p76"/>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35" name="Google Shape;1035;p7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036" name="Google Shape;1036;p7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37" name="Google Shape;1037;p7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38" name="Google Shape;1038;p7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39" name="Google Shape;1039;p7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40" name="Google Shape;1040;p7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1" name="Google Shape;1041;p76"/>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042"/>
        <p:cNvGrpSpPr/>
        <p:nvPr/>
      </p:nvGrpSpPr>
      <p:grpSpPr>
        <a:xfrm>
          <a:off x="0" y="0"/>
          <a:ext cx="0" cy="0"/>
          <a:chOff x="0" y="0"/>
          <a:chExt cx="0" cy="0"/>
        </a:xfrm>
      </p:grpSpPr>
      <p:pic>
        <p:nvPicPr>
          <p:cNvPr id="1043" name="Google Shape;1043;p7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44" name="Google Shape;1044;p7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5" name="Google Shape;1045;p7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46" name="Google Shape;1046;p77"/>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47" name="Google Shape;1047;p77"/>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048" name="Google Shape;1048;p7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9" name="Google Shape;1049;p7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50" name="Google Shape;1050;p7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51" name="Google Shape;1051;p7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52" name="Google Shape;1052;p7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53" name="Google Shape;1053;p77"/>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4" name="Google Shape;1054;p77"/>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Welcome 4 Points, Pic">
    <p:spTree>
      <p:nvGrpSpPr>
        <p:cNvPr id="1" name="Shape 69"/>
        <p:cNvGrpSpPr/>
        <p:nvPr/>
      </p:nvGrpSpPr>
      <p:grpSpPr>
        <a:xfrm>
          <a:off x="0" y="0"/>
          <a:ext cx="0" cy="0"/>
          <a:chOff x="0" y="0"/>
          <a:chExt cx="0" cy="0"/>
        </a:xfrm>
      </p:grpSpPr>
      <p:sp>
        <p:nvSpPr>
          <p:cNvPr id="70" name="Google Shape;70;p36"/>
          <p:cNvSpPr>
            <a:spLocks noGrp="1"/>
          </p:cNvSpPr>
          <p:nvPr>
            <p:ph type="pic" idx="2"/>
          </p:nvPr>
        </p:nvSpPr>
        <p:spPr>
          <a:xfrm>
            <a:off x="5305232" y="1853299"/>
            <a:ext cx="6578600" cy="3763963"/>
          </a:xfrm>
          <a:prstGeom prst="rect">
            <a:avLst/>
          </a:prstGeom>
          <a:noFill/>
          <a:ln w="19050" cap="flat" cmpd="sng">
            <a:solidFill>
              <a:srgbClr val="666666"/>
            </a:solidFill>
            <a:prstDash val="solid"/>
            <a:round/>
            <a:headEnd type="none" w="sm" len="sm"/>
            <a:tailEnd type="none" w="sm" len="sm"/>
          </a:ln>
        </p:spPr>
      </p:sp>
      <p:sp>
        <p:nvSpPr>
          <p:cNvPr id="71" name="Google Shape;71;p36"/>
          <p:cNvSpPr txBox="1">
            <a:spLocks noGrp="1"/>
          </p:cNvSpPr>
          <p:nvPr>
            <p:ph type="body" idx="1"/>
          </p:nvPr>
        </p:nvSpPr>
        <p:spPr>
          <a:xfrm>
            <a:off x="1660584" y="1489803"/>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36"/>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36"/>
          <p:cNvSpPr txBox="1">
            <a:spLocks noGrp="1"/>
          </p:cNvSpPr>
          <p:nvPr>
            <p:ph type="body" idx="4"/>
          </p:nvPr>
        </p:nvSpPr>
        <p:spPr>
          <a:xfrm>
            <a:off x="1660584" y="381708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36"/>
          <p:cNvSpPr txBox="1">
            <a:spLocks noGrp="1"/>
          </p:cNvSpPr>
          <p:nvPr>
            <p:ph type="body" idx="5"/>
          </p:nvPr>
        </p:nvSpPr>
        <p:spPr>
          <a:xfrm>
            <a:off x="1660585" y="4992080"/>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36"/>
          <p:cNvPicPr preferRelativeResize="0"/>
          <p:nvPr/>
        </p:nvPicPr>
        <p:blipFill rotWithShape="1">
          <a:blip r:embed="rId2">
            <a:alphaModFix/>
          </a:blip>
          <a:srcRect/>
          <a:stretch/>
        </p:blipFill>
        <p:spPr>
          <a:xfrm>
            <a:off x="2097148" y="6246435"/>
            <a:ext cx="309931" cy="493979"/>
          </a:xfrm>
          <a:prstGeom prst="rect">
            <a:avLst/>
          </a:prstGeom>
          <a:noFill/>
          <a:ln>
            <a:noFill/>
          </a:ln>
        </p:spPr>
      </p:pic>
      <p:cxnSp>
        <p:nvCxnSpPr>
          <p:cNvPr id="77" name="Google Shape;77;p36"/>
          <p:cNvCxnSpPr/>
          <p:nvPr/>
        </p:nvCxnSpPr>
        <p:spPr>
          <a:xfrm>
            <a:off x="-30396" y="6567435"/>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3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3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3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3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36"/>
          <p:cNvPicPr preferRelativeResize="0"/>
          <p:nvPr/>
        </p:nvPicPr>
        <p:blipFill rotWithShape="1">
          <a:blip r:embed="rId3">
            <a:alphaModFix/>
          </a:blip>
          <a:srcRect/>
          <a:stretch/>
        </p:blipFill>
        <p:spPr>
          <a:xfrm>
            <a:off x="9702617" y="6196178"/>
            <a:ext cx="491969" cy="536175"/>
          </a:xfrm>
          <a:prstGeom prst="rect">
            <a:avLst/>
          </a:prstGeom>
          <a:noFill/>
          <a:ln>
            <a:noFill/>
          </a:ln>
        </p:spPr>
      </p:pic>
      <p:pic>
        <p:nvPicPr>
          <p:cNvPr id="83" name="Google Shape;83;p36"/>
          <p:cNvPicPr preferRelativeResize="0"/>
          <p:nvPr/>
        </p:nvPicPr>
        <p:blipFill rotWithShape="1">
          <a:blip r:embed="rId4">
            <a:alphaModFix/>
          </a:blip>
          <a:srcRect/>
          <a:stretch/>
        </p:blipFill>
        <p:spPr>
          <a:xfrm>
            <a:off x="4458274" y="6324414"/>
            <a:ext cx="529889" cy="497951"/>
          </a:xfrm>
          <a:prstGeom prst="rect">
            <a:avLst/>
          </a:prstGeom>
          <a:noFill/>
          <a:ln>
            <a:noFill/>
          </a:ln>
        </p:spPr>
      </p:pic>
      <p:pic>
        <p:nvPicPr>
          <p:cNvPr id="84" name="Google Shape;84;p36" descr="A picture containing vector graphics&#10;&#10;Description automatically generated"/>
          <p:cNvPicPr preferRelativeResize="0"/>
          <p:nvPr/>
        </p:nvPicPr>
        <p:blipFill rotWithShape="1">
          <a:blip r:embed="rId5">
            <a:alphaModFix/>
          </a:blip>
          <a:srcRect/>
          <a:stretch/>
        </p:blipFill>
        <p:spPr>
          <a:xfrm>
            <a:off x="6981274" y="6196178"/>
            <a:ext cx="687747" cy="615553"/>
          </a:xfrm>
          <a:prstGeom prst="rect">
            <a:avLst/>
          </a:prstGeom>
          <a:noFill/>
          <a:ln>
            <a:noFill/>
          </a:ln>
        </p:spPr>
      </p:pic>
      <p:sp>
        <p:nvSpPr>
          <p:cNvPr id="85" name="Google Shape;85;p36"/>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36"/>
          <p:cNvSpPr txBox="1">
            <a:spLocks noGrp="1"/>
          </p:cNvSpPr>
          <p:nvPr>
            <p:ph type="body" idx="7"/>
          </p:nvPr>
        </p:nvSpPr>
        <p:spPr>
          <a:xfrm>
            <a:off x="693292" y="2822771"/>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6"/>
          <p:cNvSpPr txBox="1">
            <a:spLocks noGrp="1"/>
          </p:cNvSpPr>
          <p:nvPr>
            <p:ph type="body" idx="8"/>
          </p:nvPr>
        </p:nvSpPr>
        <p:spPr>
          <a:xfrm>
            <a:off x="691247"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36"/>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055"/>
        <p:cNvGrpSpPr/>
        <p:nvPr/>
      </p:nvGrpSpPr>
      <p:grpSpPr>
        <a:xfrm>
          <a:off x="0" y="0"/>
          <a:ext cx="0" cy="0"/>
          <a:chOff x="0" y="0"/>
          <a:chExt cx="0" cy="0"/>
        </a:xfrm>
      </p:grpSpPr>
      <p:sp>
        <p:nvSpPr>
          <p:cNvPr id="1056" name="Google Shape;1056;p78"/>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057" name="Google Shape;1057;p78"/>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8" name="Google Shape;1058;p7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064"/>
        <p:cNvGrpSpPr/>
        <p:nvPr/>
      </p:nvGrpSpPr>
      <p:grpSpPr>
        <a:xfrm>
          <a:off x="0" y="0"/>
          <a:ext cx="0" cy="0"/>
          <a:chOff x="0" y="0"/>
          <a:chExt cx="0" cy="0"/>
        </a:xfrm>
      </p:grpSpPr>
      <p:sp>
        <p:nvSpPr>
          <p:cNvPr id="1065" name="Google Shape;1065;g2c471f02175_0_133"/>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66" name="Google Shape;1066;g2c471f02175_0_133"/>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67" name="Google Shape;1067;g2c471f02175_0_133"/>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068" name="Google Shape;1068;g2c471f02175_0_133"/>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069" name="Google Shape;1069;g2c471f02175_0_13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070" name="Google Shape;1070;g2c471f02175_0_133"/>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071" name="Google Shape;1071;g2c471f02175_0_133"/>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072" name="Google Shape;1072;g2c471f02175_0_133"/>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073" name="Google Shape;1073;g2c471f02175_0_133"/>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4" name="Google Shape;1074;g2c471f02175_0_133"/>
          <p:cNvSpPr>
            <a:spLocks noGrp="1"/>
          </p:cNvSpPr>
          <p:nvPr>
            <p:ph type="pic" idx="2"/>
          </p:nvPr>
        </p:nvSpPr>
        <p:spPr>
          <a:xfrm>
            <a:off x="457146" y="524736"/>
            <a:ext cx="2514600" cy="2935200"/>
          </a:xfrm>
          <a:prstGeom prst="rect">
            <a:avLst/>
          </a:prstGeom>
          <a:noFill/>
          <a:ln>
            <a:noFill/>
          </a:ln>
        </p:spPr>
      </p:sp>
      <p:sp>
        <p:nvSpPr>
          <p:cNvPr id="1075" name="Google Shape;1075;g2c471f02175_0_133"/>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076"/>
        <p:cNvGrpSpPr/>
        <p:nvPr/>
      </p:nvGrpSpPr>
      <p:grpSpPr>
        <a:xfrm>
          <a:off x="0" y="0"/>
          <a:ext cx="0" cy="0"/>
          <a:chOff x="0" y="0"/>
          <a:chExt cx="0" cy="0"/>
        </a:xfrm>
      </p:grpSpPr>
      <p:sp>
        <p:nvSpPr>
          <p:cNvPr id="1077" name="Google Shape;1077;g2c471f02175_0_14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8" name="Google Shape;1078;g2c471f02175_0_145"/>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9" name="Google Shape;1079;g2c471f02175_0_145"/>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80" name="Google Shape;1080;g2c471f02175_0_14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81" name="Google Shape;1081;g2c471f02175_0_14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82" name="Google Shape;1082;g2c471f02175_0_14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83" name="Google Shape;1083;g2c471f02175_0_14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84" name="Google Shape;1084;g2c471f02175_0_14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85" name="Google Shape;1085;g2c471f02175_0_14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86" name="Google Shape;1086;g2c471f02175_0_145"/>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1087" name="Google Shape;1087;g2c471f02175_0_145"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088" name="Google Shape;1088;g2c471f02175_0_145"/>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9" name="Google Shape;1089;g2c471f02175_0_145"/>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0" name="Google Shape;1090;g2c471f02175_0_145"/>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1" name="Google Shape;1091;g2c471f02175_0_145"/>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2" name="Google Shape;1092;g2c471f02175_0_145"/>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093"/>
        <p:cNvGrpSpPr/>
        <p:nvPr/>
      </p:nvGrpSpPr>
      <p:grpSpPr>
        <a:xfrm>
          <a:off x="0" y="0"/>
          <a:ext cx="0" cy="0"/>
          <a:chOff x="0" y="0"/>
          <a:chExt cx="0" cy="0"/>
        </a:xfrm>
      </p:grpSpPr>
      <p:sp>
        <p:nvSpPr>
          <p:cNvPr id="1094" name="Google Shape;1094;g2c471f02175_0_16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5" name="Google Shape;1095;g2c471f02175_0_162"/>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6" name="Google Shape;1096;g2c471f02175_0_162"/>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7" name="Google Shape;1097;g2c471f02175_0_162"/>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98" name="Google Shape;1098;g2c471f02175_0_162"/>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99" name="Google Shape;1099;g2c471f02175_0_16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00" name="Google Shape;1100;g2c471f02175_0_162"/>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01" name="Google Shape;1101;g2c471f02175_0_16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02" name="Google Shape;1102;g2c471f02175_0_16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03" name="Google Shape;1103;g2c471f02175_0_162"/>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04" name="Google Shape;1104;g2c471f02175_0_162"/>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105" name="Google Shape;1105;g2c471f02175_0_162"/>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6" name="Google Shape;1106;g2c471f02175_0_162"/>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7" name="Google Shape;1107;g2c471f02175_0_162"/>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8" name="Google Shape;1108;g2c471f02175_0_162"/>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09"/>
        <p:cNvGrpSpPr/>
        <p:nvPr/>
      </p:nvGrpSpPr>
      <p:grpSpPr>
        <a:xfrm>
          <a:off x="0" y="0"/>
          <a:ext cx="0" cy="0"/>
          <a:chOff x="0" y="0"/>
          <a:chExt cx="0" cy="0"/>
        </a:xfrm>
      </p:grpSpPr>
      <p:sp>
        <p:nvSpPr>
          <p:cNvPr id="1110" name="Google Shape;1110;g2c471f02175_0_17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1" name="Google Shape;1111;g2c471f02175_0_178"/>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2" name="Google Shape;1112;g2c471f02175_0_178"/>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3" name="Google Shape;1113;g2c471f02175_0_178"/>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4" name="Google Shape;1114;g2c471f02175_0_178"/>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15" name="Google Shape;1115;g2c471f02175_0_17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6" name="Google Shape;1116;g2c471f02175_0_17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17" name="Google Shape;1117;g2c471f02175_0_17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18" name="Google Shape;1118;g2c471f02175_0_17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19" name="Google Shape;1119;g2c471f02175_0_17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20" name="Google Shape;1120;g2c471f02175_0_17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21" name="Google Shape;1121;g2c471f02175_0_178"/>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22"/>
        <p:cNvGrpSpPr/>
        <p:nvPr/>
      </p:nvGrpSpPr>
      <p:grpSpPr>
        <a:xfrm>
          <a:off x="0" y="0"/>
          <a:ext cx="0" cy="0"/>
          <a:chOff x="0" y="0"/>
          <a:chExt cx="0" cy="0"/>
        </a:xfrm>
      </p:grpSpPr>
      <p:sp>
        <p:nvSpPr>
          <p:cNvPr id="1123" name="Google Shape;1123;g2c471f02175_0_19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24" name="Google Shape;1124;g2c471f02175_0_191"/>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125" name="Google Shape;1125;g2c471f02175_0_191"/>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26" name="Google Shape;1126;g2c471f02175_0_191"/>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7" name="Google Shape;1127;g2c471f02175_0_191"/>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28" name="Google Shape;1128;g2c471f02175_0_191"/>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129" name="Google Shape;1129;g2c471f02175_0_191"/>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130" name="Google Shape;1130;g2c471f02175_0_191"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31"/>
        <p:cNvGrpSpPr/>
        <p:nvPr/>
      </p:nvGrpSpPr>
      <p:grpSpPr>
        <a:xfrm>
          <a:off x="0" y="0"/>
          <a:ext cx="0" cy="0"/>
          <a:chOff x="0" y="0"/>
          <a:chExt cx="0" cy="0"/>
        </a:xfrm>
      </p:grpSpPr>
      <p:sp>
        <p:nvSpPr>
          <p:cNvPr id="1132" name="Google Shape;1132;g2c471f02175_0_20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33" name="Google Shape;1133;g2c471f02175_0_20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34" name="Google Shape;1134;g2c471f02175_0_20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35" name="Google Shape;1135;g2c471f02175_0_20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36" name="Google Shape;1136;g2c471f02175_0_20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37" name="Google Shape;1137;g2c471f02175_0_20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38" name="Google Shape;1138;g2c471f02175_0_20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39" name="Google Shape;1139;g2c471f02175_0_200"/>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40"/>
        <p:cNvGrpSpPr/>
        <p:nvPr/>
      </p:nvGrpSpPr>
      <p:grpSpPr>
        <a:xfrm>
          <a:off x="0" y="0"/>
          <a:ext cx="0" cy="0"/>
          <a:chOff x="0" y="0"/>
          <a:chExt cx="0" cy="0"/>
        </a:xfrm>
      </p:grpSpPr>
      <p:sp>
        <p:nvSpPr>
          <p:cNvPr id="1141" name="Google Shape;1141;g2c471f02175_0_20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42" name="Google Shape;1142;g2c471f02175_0_20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43" name="Google Shape;1143;g2c471f02175_0_209"/>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44" name="Google Shape;1144;g2c471f02175_0_20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45" name="Google Shape;1145;g2c471f02175_0_209"/>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146" name="Google Shape;1146;g2c471f02175_0_209"/>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47" name="Google Shape;1147;g2c471f02175_0_209"/>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148" name="Google Shape;1148;g2c471f02175_0_209"/>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149"/>
        <p:cNvGrpSpPr/>
        <p:nvPr/>
      </p:nvGrpSpPr>
      <p:grpSpPr>
        <a:xfrm>
          <a:off x="0" y="0"/>
          <a:ext cx="0" cy="0"/>
          <a:chOff x="0" y="0"/>
          <a:chExt cx="0" cy="0"/>
        </a:xfrm>
      </p:grpSpPr>
      <p:sp>
        <p:nvSpPr>
          <p:cNvPr id="1150" name="Google Shape;1150;g2c471f02175_0_218"/>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51" name="Google Shape;1151;g2c471f02175_0_218"/>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2" name="Google Shape;1152;g2c471f02175_0_218"/>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53" name="Google Shape;1153;g2c471f02175_0_218"/>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54" name="Google Shape;1154;g2c471f02175_0_21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55" name="Google Shape;1155;g2c471f02175_0_218"/>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56" name="Google Shape;1156;g2c471f02175_0_218"/>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157" name="Google Shape;1157;g2c471f02175_0_218"/>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58" name="Google Shape;1158;g2c471f02175_0_218"/>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9" name="Google Shape;1159;g2c471f02175_0_218"/>
          <p:cNvSpPr>
            <a:spLocks noGrp="1"/>
          </p:cNvSpPr>
          <p:nvPr>
            <p:ph type="pic" idx="2"/>
          </p:nvPr>
        </p:nvSpPr>
        <p:spPr>
          <a:xfrm>
            <a:off x="457146" y="524736"/>
            <a:ext cx="2514600" cy="2935200"/>
          </a:xfrm>
          <a:prstGeom prst="rect">
            <a:avLst/>
          </a:prstGeom>
          <a:noFill/>
          <a:ln>
            <a:noFill/>
          </a:ln>
        </p:spPr>
      </p:sp>
      <p:sp>
        <p:nvSpPr>
          <p:cNvPr id="1160" name="Google Shape;1160;g2c471f02175_0_218"/>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3_Content with Caption">
  <p:cSld name="3_Content with Caption">
    <p:spTree>
      <p:nvGrpSpPr>
        <p:cNvPr id="1" name="Shape 1166"/>
        <p:cNvGrpSpPr/>
        <p:nvPr/>
      </p:nvGrpSpPr>
      <p:grpSpPr>
        <a:xfrm>
          <a:off x="0" y="0"/>
          <a:ext cx="0" cy="0"/>
          <a:chOff x="0" y="0"/>
          <a:chExt cx="0" cy="0"/>
        </a:xfrm>
      </p:grpSpPr>
      <p:sp>
        <p:nvSpPr>
          <p:cNvPr id="1167" name="Google Shape;1167;p59"/>
          <p:cNvSpPr txBox="1">
            <a:spLocks noGrp="1"/>
          </p:cNvSpPr>
          <p:nvPr>
            <p:ph type="title"/>
          </p:nvPr>
        </p:nvSpPr>
        <p:spPr>
          <a:xfrm>
            <a:off x="-7620"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8" name="Google Shape;1168;p59"/>
          <p:cNvSpPr>
            <a:spLocks noGrp="1"/>
          </p:cNvSpPr>
          <p:nvPr>
            <p:ph type="pic" idx="2"/>
          </p:nvPr>
        </p:nvSpPr>
        <p:spPr>
          <a:xfrm>
            <a:off x="8953152" y="1444919"/>
            <a:ext cx="2916936" cy="2596896"/>
          </a:xfrm>
          <a:prstGeom prst="rect">
            <a:avLst/>
          </a:prstGeom>
          <a:noFill/>
          <a:ln>
            <a:noFill/>
          </a:ln>
        </p:spPr>
      </p:sp>
      <p:sp>
        <p:nvSpPr>
          <p:cNvPr id="1169" name="Google Shape;1169;p59"/>
          <p:cNvSpPr txBox="1">
            <a:spLocks noGrp="1"/>
          </p:cNvSpPr>
          <p:nvPr>
            <p:ph type="body" idx="1"/>
          </p:nvPr>
        </p:nvSpPr>
        <p:spPr>
          <a:xfrm>
            <a:off x="9163051" y="4074694"/>
            <a:ext cx="2497139"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70" name="Google Shape;1170;p59"/>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71" name="Google Shape;1171;p59"/>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72" name="Google Shape;1172;p59"/>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173" name="Google Shape;1173;p59"/>
          <p:cNvPicPr preferRelativeResize="0"/>
          <p:nvPr/>
        </p:nvPicPr>
        <p:blipFill rotWithShape="1">
          <a:blip r:embed="rId2">
            <a:alphaModFix/>
          </a:blip>
          <a:srcRect/>
          <a:stretch/>
        </p:blipFill>
        <p:spPr>
          <a:xfrm>
            <a:off x="2477074" y="6324414"/>
            <a:ext cx="529889" cy="497951"/>
          </a:xfrm>
          <a:prstGeom prst="rect">
            <a:avLst/>
          </a:prstGeom>
          <a:noFill/>
          <a:ln>
            <a:noFill/>
          </a:ln>
        </p:spPr>
      </p:pic>
      <p:pic>
        <p:nvPicPr>
          <p:cNvPr id="1174" name="Google Shape;1174;p59" descr="A picture containing vector graphics&#10;&#10;Description automatically generated"/>
          <p:cNvPicPr preferRelativeResize="0"/>
          <p:nvPr/>
        </p:nvPicPr>
        <p:blipFill rotWithShape="1">
          <a:blip r:embed="rId3">
            <a:alphaModFix/>
          </a:blip>
          <a:srcRect/>
          <a:stretch/>
        </p:blipFill>
        <p:spPr>
          <a:xfrm>
            <a:off x="5063575" y="6196178"/>
            <a:ext cx="687747" cy="615553"/>
          </a:xfrm>
          <a:prstGeom prst="rect">
            <a:avLst/>
          </a:prstGeom>
          <a:noFill/>
          <a:ln>
            <a:noFill/>
          </a:ln>
        </p:spPr>
      </p:pic>
      <p:pic>
        <p:nvPicPr>
          <p:cNvPr id="1175" name="Google Shape;1175;p59"/>
          <p:cNvPicPr preferRelativeResize="0"/>
          <p:nvPr/>
        </p:nvPicPr>
        <p:blipFill rotWithShape="1">
          <a:blip r:embed="rId4">
            <a:alphaModFix/>
          </a:blip>
          <a:srcRect/>
          <a:stretch/>
        </p:blipFill>
        <p:spPr>
          <a:xfrm>
            <a:off x="190275" y="6251087"/>
            <a:ext cx="309931" cy="493979"/>
          </a:xfrm>
          <a:prstGeom prst="rect">
            <a:avLst/>
          </a:prstGeom>
          <a:noFill/>
          <a:ln>
            <a:noFill/>
          </a:ln>
        </p:spPr>
      </p:pic>
      <p:pic>
        <p:nvPicPr>
          <p:cNvPr id="1176" name="Google Shape;1176;p59"/>
          <p:cNvPicPr preferRelativeResize="0"/>
          <p:nvPr/>
        </p:nvPicPr>
        <p:blipFill rotWithShape="1">
          <a:blip r:embed="rId5">
            <a:alphaModFix/>
          </a:blip>
          <a:srcRect/>
          <a:stretch/>
        </p:blipFill>
        <p:spPr>
          <a:xfrm>
            <a:off x="7784915" y="6196178"/>
            <a:ext cx="491968" cy="536175"/>
          </a:xfrm>
          <a:prstGeom prst="rect">
            <a:avLst/>
          </a:prstGeom>
          <a:noFill/>
          <a:ln>
            <a:noFill/>
          </a:ln>
        </p:spPr>
      </p:pic>
      <p:sp>
        <p:nvSpPr>
          <p:cNvPr id="1177" name="Google Shape;1177;p59"/>
          <p:cNvSpPr>
            <a:spLocks noGrp="1"/>
          </p:cNvSpPr>
          <p:nvPr>
            <p:ph type="pic" idx="3"/>
          </p:nvPr>
        </p:nvSpPr>
        <p:spPr>
          <a:xfrm>
            <a:off x="1620983" y="1733964"/>
            <a:ext cx="5123557" cy="3849365"/>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89"/>
        <p:cNvGrpSpPr/>
        <p:nvPr/>
      </p:nvGrpSpPr>
      <p:grpSpPr>
        <a:xfrm>
          <a:off x="0" y="0"/>
          <a:ext cx="0" cy="0"/>
          <a:chOff x="0" y="0"/>
          <a:chExt cx="0" cy="0"/>
        </a:xfrm>
      </p:grpSpPr>
      <p:sp>
        <p:nvSpPr>
          <p:cNvPr id="90" name="Google Shape;90;p4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1" name="Google Shape;91;p40"/>
          <p:cNvPicPr preferRelativeResize="0"/>
          <p:nvPr/>
        </p:nvPicPr>
        <p:blipFill rotWithShape="1">
          <a:blip r:embed="rId2">
            <a:alphaModFix/>
          </a:blip>
          <a:srcRect/>
          <a:stretch/>
        </p:blipFill>
        <p:spPr>
          <a:xfrm>
            <a:off x="2097148" y="6246435"/>
            <a:ext cx="309931" cy="493979"/>
          </a:xfrm>
          <a:prstGeom prst="rect">
            <a:avLst/>
          </a:prstGeom>
          <a:noFill/>
          <a:ln>
            <a:noFill/>
          </a:ln>
        </p:spPr>
      </p:pic>
      <p:cxnSp>
        <p:nvCxnSpPr>
          <p:cNvPr id="92" name="Google Shape;92;p40"/>
          <p:cNvCxnSpPr/>
          <p:nvPr/>
        </p:nvCxnSpPr>
        <p:spPr>
          <a:xfrm>
            <a:off x="-46439" y="6567435"/>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3" name="Google Shape;93;p4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4" name="Google Shape;94;p4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 name="Google Shape;95;p4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 name="Google Shape;96;p4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7" name="Google Shape;97;p40"/>
          <p:cNvPicPr preferRelativeResize="0"/>
          <p:nvPr/>
        </p:nvPicPr>
        <p:blipFill rotWithShape="1">
          <a:blip r:embed="rId3">
            <a:alphaModFix/>
          </a:blip>
          <a:srcRect/>
          <a:stretch/>
        </p:blipFill>
        <p:spPr>
          <a:xfrm>
            <a:off x="9702617" y="6196178"/>
            <a:ext cx="491969" cy="536175"/>
          </a:xfrm>
          <a:prstGeom prst="rect">
            <a:avLst/>
          </a:prstGeom>
          <a:noFill/>
          <a:ln>
            <a:noFill/>
          </a:ln>
        </p:spPr>
      </p:pic>
      <p:pic>
        <p:nvPicPr>
          <p:cNvPr id="98" name="Google Shape;98;p40"/>
          <p:cNvPicPr preferRelativeResize="0"/>
          <p:nvPr/>
        </p:nvPicPr>
        <p:blipFill rotWithShape="1">
          <a:blip r:embed="rId4">
            <a:alphaModFix/>
          </a:blip>
          <a:srcRect/>
          <a:stretch/>
        </p:blipFill>
        <p:spPr>
          <a:xfrm>
            <a:off x="4458274" y="6324414"/>
            <a:ext cx="529889" cy="497951"/>
          </a:xfrm>
          <a:prstGeom prst="rect">
            <a:avLst/>
          </a:prstGeom>
          <a:noFill/>
          <a:ln>
            <a:noFill/>
          </a:ln>
        </p:spPr>
      </p:pic>
      <p:pic>
        <p:nvPicPr>
          <p:cNvPr id="99" name="Google Shape;99;p40" descr="A picture containing vector graphics&#10;&#10;Description automatically generated"/>
          <p:cNvPicPr preferRelativeResize="0"/>
          <p:nvPr/>
        </p:nvPicPr>
        <p:blipFill rotWithShape="1">
          <a:blip r:embed="rId5">
            <a:alphaModFix/>
          </a:blip>
          <a:srcRect/>
          <a:stretch/>
        </p:blipFill>
        <p:spPr>
          <a:xfrm>
            <a:off x="6981274" y="6196178"/>
            <a:ext cx="687747" cy="615553"/>
          </a:xfrm>
          <a:prstGeom prst="rect">
            <a:avLst/>
          </a:prstGeom>
          <a:noFill/>
          <a:ln>
            <a:noFill/>
          </a:ln>
        </p:spPr>
      </p:pic>
      <p:sp>
        <p:nvSpPr>
          <p:cNvPr id="100" name="Google Shape;100;p40"/>
          <p:cNvSpPr txBox="1">
            <a:spLocks noGrp="1"/>
          </p:cNvSpPr>
          <p:nvPr>
            <p:ph type="body" idx="1"/>
          </p:nvPr>
        </p:nvSpPr>
        <p:spPr>
          <a:xfrm>
            <a:off x="6303982" y="1659613"/>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40"/>
          <p:cNvSpPr txBox="1">
            <a:spLocks noGrp="1"/>
          </p:cNvSpPr>
          <p:nvPr>
            <p:ph type="body" idx="2"/>
          </p:nvPr>
        </p:nvSpPr>
        <p:spPr>
          <a:xfrm>
            <a:off x="6303982"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2" name="Google Shape;102;p40" descr="A picture containing person, indoor&#10;&#10;Description automatically generated"/>
          <p:cNvPicPr preferRelativeResize="0"/>
          <p:nvPr/>
        </p:nvPicPr>
        <p:blipFill rotWithShape="1">
          <a:blip r:embed="rId6">
            <a:alphaModFix/>
          </a:blip>
          <a:srcRect/>
          <a:stretch/>
        </p:blipFill>
        <p:spPr>
          <a:xfrm>
            <a:off x="671712" y="1659613"/>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178"/>
        <p:cNvGrpSpPr/>
        <p:nvPr/>
      </p:nvGrpSpPr>
      <p:grpSpPr>
        <a:xfrm>
          <a:off x="0" y="0"/>
          <a:ext cx="0" cy="0"/>
          <a:chOff x="0" y="0"/>
          <a:chExt cx="0" cy="0"/>
        </a:xfrm>
      </p:grpSpPr>
      <p:sp>
        <p:nvSpPr>
          <p:cNvPr id="1179" name="Google Shape;1179;p58"/>
          <p:cNvSpPr txBox="1">
            <a:spLocks noGrp="1"/>
          </p:cNvSpPr>
          <p:nvPr>
            <p:ph type="title"/>
          </p:nvPr>
        </p:nvSpPr>
        <p:spPr>
          <a:xfrm>
            <a:off x="2" y="2"/>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0" name="Google Shape;1180;p58"/>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81" name="Google Shape;1181;p58"/>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82" name="Google Shape;1182;p58"/>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183" name="Google Shape;1183;p58"/>
          <p:cNvPicPr preferRelativeResize="0"/>
          <p:nvPr/>
        </p:nvPicPr>
        <p:blipFill rotWithShape="1">
          <a:blip r:embed="rId2">
            <a:alphaModFix/>
          </a:blip>
          <a:srcRect/>
          <a:stretch/>
        </p:blipFill>
        <p:spPr>
          <a:xfrm>
            <a:off x="2477074" y="6324414"/>
            <a:ext cx="529889" cy="497951"/>
          </a:xfrm>
          <a:prstGeom prst="rect">
            <a:avLst/>
          </a:prstGeom>
          <a:noFill/>
          <a:ln>
            <a:noFill/>
          </a:ln>
        </p:spPr>
      </p:pic>
      <p:pic>
        <p:nvPicPr>
          <p:cNvPr id="1184" name="Google Shape;1184;p58" descr="A picture containing vector graphics&#10;&#10;Description automatically generated"/>
          <p:cNvPicPr preferRelativeResize="0"/>
          <p:nvPr/>
        </p:nvPicPr>
        <p:blipFill rotWithShape="1">
          <a:blip r:embed="rId3">
            <a:alphaModFix/>
          </a:blip>
          <a:srcRect/>
          <a:stretch/>
        </p:blipFill>
        <p:spPr>
          <a:xfrm>
            <a:off x="5063575" y="6196178"/>
            <a:ext cx="687747" cy="615553"/>
          </a:xfrm>
          <a:prstGeom prst="rect">
            <a:avLst/>
          </a:prstGeom>
          <a:noFill/>
          <a:ln>
            <a:noFill/>
          </a:ln>
        </p:spPr>
      </p:pic>
      <p:pic>
        <p:nvPicPr>
          <p:cNvPr id="1185" name="Google Shape;1185;p58"/>
          <p:cNvPicPr preferRelativeResize="0"/>
          <p:nvPr/>
        </p:nvPicPr>
        <p:blipFill rotWithShape="1">
          <a:blip r:embed="rId4">
            <a:alphaModFix/>
          </a:blip>
          <a:srcRect/>
          <a:stretch/>
        </p:blipFill>
        <p:spPr>
          <a:xfrm>
            <a:off x="190275" y="6251087"/>
            <a:ext cx="309931" cy="493979"/>
          </a:xfrm>
          <a:prstGeom prst="rect">
            <a:avLst/>
          </a:prstGeom>
          <a:noFill/>
          <a:ln>
            <a:noFill/>
          </a:ln>
        </p:spPr>
      </p:pic>
      <p:pic>
        <p:nvPicPr>
          <p:cNvPr id="1186" name="Google Shape;1186;p58"/>
          <p:cNvPicPr preferRelativeResize="0"/>
          <p:nvPr/>
        </p:nvPicPr>
        <p:blipFill rotWithShape="1">
          <a:blip r:embed="rId5">
            <a:alphaModFix/>
          </a:blip>
          <a:srcRect/>
          <a:stretch/>
        </p:blipFill>
        <p:spPr>
          <a:xfrm>
            <a:off x="7784915" y="6196178"/>
            <a:ext cx="491968" cy="536175"/>
          </a:xfrm>
          <a:prstGeom prst="rect">
            <a:avLst/>
          </a:prstGeom>
          <a:noFill/>
          <a:ln>
            <a:noFill/>
          </a:ln>
        </p:spPr>
      </p:pic>
      <p:sp>
        <p:nvSpPr>
          <p:cNvPr id="1187" name="Google Shape;1187;p58"/>
          <p:cNvSpPr>
            <a:spLocks noGrp="1"/>
          </p:cNvSpPr>
          <p:nvPr>
            <p:ph type="pic" idx="2"/>
          </p:nvPr>
        </p:nvSpPr>
        <p:spPr>
          <a:xfrm>
            <a:off x="9093039" y="1058781"/>
            <a:ext cx="2715768" cy="2715768"/>
          </a:xfrm>
          <a:prstGeom prst="rect">
            <a:avLst/>
          </a:prstGeom>
          <a:noFill/>
          <a:ln>
            <a:noFill/>
          </a:ln>
        </p:spPr>
      </p:sp>
      <p:sp>
        <p:nvSpPr>
          <p:cNvPr id="1188" name="Google Shape;1188;p58"/>
          <p:cNvSpPr txBox="1">
            <a:spLocks noGrp="1"/>
          </p:cNvSpPr>
          <p:nvPr>
            <p:ph type="body" idx="1"/>
          </p:nvPr>
        </p:nvSpPr>
        <p:spPr>
          <a:xfrm>
            <a:off x="1660585" y="1489803"/>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9" name="Google Shape;1189;p58"/>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0" name="Google Shape;1190;p58"/>
          <p:cNvSpPr txBox="1">
            <a:spLocks noGrp="1"/>
          </p:cNvSpPr>
          <p:nvPr>
            <p:ph type="body" idx="4"/>
          </p:nvPr>
        </p:nvSpPr>
        <p:spPr>
          <a:xfrm>
            <a:off x="1660584" y="4620142"/>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1" name="Google Shape;1191;p58"/>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2" name="Google Shape;1192;p58"/>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3" name="Google Shape;1193;p58"/>
          <p:cNvSpPr txBox="1">
            <a:spLocks noGrp="1"/>
          </p:cNvSpPr>
          <p:nvPr>
            <p:ph type="body" idx="7"/>
          </p:nvPr>
        </p:nvSpPr>
        <p:spPr>
          <a:xfrm>
            <a:off x="698499" y="3054970"/>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4" name="Google Shape;1194;p58"/>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195"/>
        <p:cNvGrpSpPr/>
        <p:nvPr/>
      </p:nvGrpSpPr>
      <p:grpSpPr>
        <a:xfrm>
          <a:off x="0" y="0"/>
          <a:ext cx="0" cy="0"/>
          <a:chOff x="0" y="0"/>
          <a:chExt cx="0" cy="0"/>
        </a:xfrm>
      </p:grpSpPr>
      <p:sp>
        <p:nvSpPr>
          <p:cNvPr id="1196" name="Google Shape;1196;p60"/>
          <p:cNvSpPr>
            <a:spLocks noGrp="1"/>
          </p:cNvSpPr>
          <p:nvPr>
            <p:ph type="pic" idx="2"/>
          </p:nvPr>
        </p:nvSpPr>
        <p:spPr>
          <a:xfrm>
            <a:off x="9810967" y="1562916"/>
            <a:ext cx="1152144" cy="1143000"/>
          </a:xfrm>
          <a:prstGeom prst="rect">
            <a:avLst/>
          </a:prstGeom>
          <a:noFill/>
          <a:ln>
            <a:noFill/>
          </a:ln>
        </p:spPr>
      </p:sp>
      <p:sp>
        <p:nvSpPr>
          <p:cNvPr id="1197" name="Google Shape;1197;p60"/>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8" name="Google Shape;1198;p60"/>
          <p:cNvSpPr>
            <a:spLocks noGrp="1"/>
          </p:cNvSpPr>
          <p:nvPr>
            <p:ph type="pic" idx="3"/>
          </p:nvPr>
        </p:nvSpPr>
        <p:spPr>
          <a:xfrm>
            <a:off x="9757009" y="3260707"/>
            <a:ext cx="1216152" cy="987552"/>
          </a:xfrm>
          <a:prstGeom prst="rect">
            <a:avLst/>
          </a:prstGeom>
          <a:noFill/>
          <a:ln>
            <a:noFill/>
          </a:ln>
        </p:spPr>
      </p:sp>
      <p:sp>
        <p:nvSpPr>
          <p:cNvPr id="1199" name="Google Shape;1199;p60"/>
          <p:cNvSpPr>
            <a:spLocks noGrp="1"/>
          </p:cNvSpPr>
          <p:nvPr>
            <p:ph type="pic" idx="4"/>
          </p:nvPr>
        </p:nvSpPr>
        <p:spPr>
          <a:xfrm>
            <a:off x="9810967" y="4777725"/>
            <a:ext cx="1143000" cy="1143000"/>
          </a:xfrm>
          <a:prstGeom prst="rect">
            <a:avLst/>
          </a:prstGeom>
          <a:noFill/>
          <a:ln>
            <a:noFill/>
          </a:ln>
        </p:spPr>
      </p:sp>
      <p:cxnSp>
        <p:nvCxnSpPr>
          <p:cNvPr id="1200" name="Google Shape;1200;p60"/>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01" name="Google Shape;1201;p60"/>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02" name="Google Shape;1202;p60"/>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203" name="Google Shape;1203;p60"/>
          <p:cNvPicPr preferRelativeResize="0"/>
          <p:nvPr/>
        </p:nvPicPr>
        <p:blipFill rotWithShape="1">
          <a:blip r:embed="rId2">
            <a:alphaModFix/>
          </a:blip>
          <a:srcRect/>
          <a:stretch/>
        </p:blipFill>
        <p:spPr>
          <a:xfrm>
            <a:off x="2477074" y="6324414"/>
            <a:ext cx="529889" cy="497951"/>
          </a:xfrm>
          <a:prstGeom prst="rect">
            <a:avLst/>
          </a:prstGeom>
          <a:noFill/>
          <a:ln>
            <a:noFill/>
          </a:ln>
        </p:spPr>
      </p:pic>
      <p:pic>
        <p:nvPicPr>
          <p:cNvPr id="1204" name="Google Shape;1204;p60" descr="A picture containing vector graphics&#10;&#10;Description automatically generated"/>
          <p:cNvPicPr preferRelativeResize="0"/>
          <p:nvPr/>
        </p:nvPicPr>
        <p:blipFill rotWithShape="1">
          <a:blip r:embed="rId3">
            <a:alphaModFix/>
          </a:blip>
          <a:srcRect/>
          <a:stretch/>
        </p:blipFill>
        <p:spPr>
          <a:xfrm>
            <a:off x="5063575" y="6196178"/>
            <a:ext cx="687747" cy="615553"/>
          </a:xfrm>
          <a:prstGeom prst="rect">
            <a:avLst/>
          </a:prstGeom>
          <a:noFill/>
          <a:ln>
            <a:noFill/>
          </a:ln>
        </p:spPr>
      </p:pic>
      <p:pic>
        <p:nvPicPr>
          <p:cNvPr id="1205" name="Google Shape;1205;p60"/>
          <p:cNvPicPr preferRelativeResize="0"/>
          <p:nvPr/>
        </p:nvPicPr>
        <p:blipFill rotWithShape="1">
          <a:blip r:embed="rId4">
            <a:alphaModFix/>
          </a:blip>
          <a:srcRect/>
          <a:stretch/>
        </p:blipFill>
        <p:spPr>
          <a:xfrm>
            <a:off x="190275" y="6251087"/>
            <a:ext cx="309931" cy="493979"/>
          </a:xfrm>
          <a:prstGeom prst="rect">
            <a:avLst/>
          </a:prstGeom>
          <a:noFill/>
          <a:ln>
            <a:noFill/>
          </a:ln>
        </p:spPr>
      </p:pic>
      <p:pic>
        <p:nvPicPr>
          <p:cNvPr id="1206" name="Google Shape;1206;p60"/>
          <p:cNvPicPr preferRelativeResize="0"/>
          <p:nvPr/>
        </p:nvPicPr>
        <p:blipFill rotWithShape="1">
          <a:blip r:embed="rId5">
            <a:alphaModFix/>
          </a:blip>
          <a:srcRect/>
          <a:stretch/>
        </p:blipFill>
        <p:spPr>
          <a:xfrm>
            <a:off x="7784915" y="6196178"/>
            <a:ext cx="491968" cy="536175"/>
          </a:xfrm>
          <a:prstGeom prst="rect">
            <a:avLst/>
          </a:prstGeom>
          <a:noFill/>
          <a:ln>
            <a:noFill/>
          </a:ln>
        </p:spPr>
      </p:pic>
      <p:sp>
        <p:nvSpPr>
          <p:cNvPr id="1207" name="Google Shape;1207;p60"/>
          <p:cNvSpPr txBox="1">
            <a:spLocks noGrp="1"/>
          </p:cNvSpPr>
          <p:nvPr>
            <p:ph type="title"/>
          </p:nvPr>
        </p:nvSpPr>
        <p:spPr>
          <a:xfrm>
            <a:off x="-7620"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208"/>
        <p:cNvGrpSpPr/>
        <p:nvPr/>
      </p:nvGrpSpPr>
      <p:grpSpPr>
        <a:xfrm>
          <a:off x="0" y="0"/>
          <a:ext cx="0" cy="0"/>
          <a:chOff x="0" y="0"/>
          <a:chExt cx="0" cy="0"/>
        </a:xfrm>
      </p:grpSpPr>
      <p:sp>
        <p:nvSpPr>
          <p:cNvPr id="1209" name="Google Shape;1209;p148"/>
          <p:cNvSpPr txBox="1">
            <a:spLocks noGrp="1"/>
          </p:cNvSpPr>
          <p:nvPr>
            <p:ph type="title"/>
          </p:nvPr>
        </p:nvSpPr>
        <p:spPr>
          <a:xfrm>
            <a:off x="2" y="2"/>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10" name="Google Shape;1210;p148"/>
          <p:cNvPicPr preferRelativeResize="0"/>
          <p:nvPr/>
        </p:nvPicPr>
        <p:blipFill rotWithShape="1">
          <a:blip r:embed="rId2">
            <a:alphaModFix/>
          </a:blip>
          <a:srcRect/>
          <a:stretch/>
        </p:blipFill>
        <p:spPr>
          <a:xfrm>
            <a:off x="179448" y="6246435"/>
            <a:ext cx="309931" cy="493979"/>
          </a:xfrm>
          <a:prstGeom prst="rect">
            <a:avLst/>
          </a:prstGeom>
          <a:noFill/>
          <a:ln>
            <a:noFill/>
          </a:ln>
        </p:spPr>
      </p:pic>
      <p:cxnSp>
        <p:nvCxnSpPr>
          <p:cNvPr id="1211" name="Google Shape;1211;p148"/>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212" name="Google Shape;1212;p148"/>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13" name="Google Shape;1213;p148"/>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14" name="Google Shape;1214;p148"/>
          <p:cNvPicPr preferRelativeResize="0"/>
          <p:nvPr/>
        </p:nvPicPr>
        <p:blipFill rotWithShape="1">
          <a:blip r:embed="rId3">
            <a:alphaModFix/>
          </a:blip>
          <a:srcRect/>
          <a:stretch/>
        </p:blipFill>
        <p:spPr>
          <a:xfrm>
            <a:off x="7784917" y="6196178"/>
            <a:ext cx="491969" cy="536175"/>
          </a:xfrm>
          <a:prstGeom prst="rect">
            <a:avLst/>
          </a:prstGeom>
          <a:noFill/>
          <a:ln>
            <a:noFill/>
          </a:ln>
        </p:spPr>
      </p:pic>
      <p:pic>
        <p:nvPicPr>
          <p:cNvPr id="1215" name="Google Shape;1215;p148"/>
          <p:cNvPicPr preferRelativeResize="0"/>
          <p:nvPr/>
        </p:nvPicPr>
        <p:blipFill rotWithShape="1">
          <a:blip r:embed="rId4">
            <a:alphaModFix/>
          </a:blip>
          <a:srcRect/>
          <a:stretch/>
        </p:blipFill>
        <p:spPr>
          <a:xfrm>
            <a:off x="2477074" y="6324414"/>
            <a:ext cx="529889" cy="497951"/>
          </a:xfrm>
          <a:prstGeom prst="rect">
            <a:avLst/>
          </a:prstGeom>
          <a:noFill/>
          <a:ln>
            <a:noFill/>
          </a:ln>
        </p:spPr>
      </p:pic>
      <p:pic>
        <p:nvPicPr>
          <p:cNvPr id="1216" name="Google Shape;1216;p148" descr="A picture containing vector graphics&#10;&#10;Description automatically generated"/>
          <p:cNvPicPr preferRelativeResize="0"/>
          <p:nvPr/>
        </p:nvPicPr>
        <p:blipFill rotWithShape="1">
          <a:blip r:embed="rId5">
            <a:alphaModFix/>
          </a:blip>
          <a:srcRect/>
          <a:stretch/>
        </p:blipFill>
        <p:spPr>
          <a:xfrm>
            <a:off x="5063575" y="6196178"/>
            <a:ext cx="687747" cy="615553"/>
          </a:xfrm>
          <a:prstGeom prst="rect">
            <a:avLst/>
          </a:prstGeom>
          <a:noFill/>
          <a:ln>
            <a:noFill/>
          </a:ln>
        </p:spPr>
      </p:pic>
      <p:sp>
        <p:nvSpPr>
          <p:cNvPr id="1217" name="Google Shape;1217;p148"/>
          <p:cNvSpPr txBox="1">
            <a:spLocks noGrp="1"/>
          </p:cNvSpPr>
          <p:nvPr>
            <p:ph type="body" idx="1"/>
          </p:nvPr>
        </p:nvSpPr>
        <p:spPr>
          <a:xfrm>
            <a:off x="628275" y="1620839"/>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8" name="Google Shape;1218;p148"/>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9" name="Google Shape;1219;p148"/>
          <p:cNvSpPr txBox="1">
            <a:spLocks noGrp="1"/>
          </p:cNvSpPr>
          <p:nvPr>
            <p:ph type="body" idx="3"/>
          </p:nvPr>
        </p:nvSpPr>
        <p:spPr>
          <a:xfrm>
            <a:off x="8794865" y="1454588"/>
            <a:ext cx="3347923" cy="117223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0" name="Google Shape;1220;p148"/>
          <p:cNvSpPr txBox="1">
            <a:spLocks noGrp="1"/>
          </p:cNvSpPr>
          <p:nvPr>
            <p:ph type="body" idx="4"/>
          </p:nvPr>
        </p:nvSpPr>
        <p:spPr>
          <a:xfrm>
            <a:off x="8794864" y="2645355"/>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1" name="Google Shape;1221;p148"/>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2_Reading tip introduction">
  <p:cSld name="2_Reading tip introduction">
    <p:spTree>
      <p:nvGrpSpPr>
        <p:cNvPr id="1" name="Shape 1222"/>
        <p:cNvGrpSpPr/>
        <p:nvPr/>
      </p:nvGrpSpPr>
      <p:grpSpPr>
        <a:xfrm>
          <a:off x="0" y="0"/>
          <a:ext cx="0" cy="0"/>
          <a:chOff x="0" y="0"/>
          <a:chExt cx="0" cy="0"/>
        </a:xfrm>
      </p:grpSpPr>
      <p:sp>
        <p:nvSpPr>
          <p:cNvPr id="1223" name="Google Shape;1223;p149"/>
          <p:cNvSpPr txBox="1">
            <a:spLocks noGrp="1"/>
          </p:cNvSpPr>
          <p:nvPr>
            <p:ph type="title"/>
          </p:nvPr>
        </p:nvSpPr>
        <p:spPr>
          <a:xfrm>
            <a:off x="-7620"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24" name="Google Shape;1224;p149"/>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25" name="Google Shape;1225;p149"/>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226" name="Google Shape;1226;p149"/>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27" name="Google Shape;1227;p149"/>
          <p:cNvPicPr preferRelativeResize="0"/>
          <p:nvPr/>
        </p:nvPicPr>
        <p:blipFill rotWithShape="1">
          <a:blip r:embed="rId2">
            <a:alphaModFix/>
          </a:blip>
          <a:srcRect/>
          <a:stretch/>
        </p:blipFill>
        <p:spPr>
          <a:xfrm>
            <a:off x="7784917" y="6196178"/>
            <a:ext cx="491969" cy="536175"/>
          </a:xfrm>
          <a:prstGeom prst="rect">
            <a:avLst/>
          </a:prstGeom>
          <a:noFill/>
          <a:ln>
            <a:noFill/>
          </a:ln>
        </p:spPr>
      </p:pic>
      <p:pic>
        <p:nvPicPr>
          <p:cNvPr id="1228" name="Google Shape;1228;p149" descr="A picture containing vector graphics&#10;&#10;Description automatically generated"/>
          <p:cNvPicPr preferRelativeResize="0"/>
          <p:nvPr/>
        </p:nvPicPr>
        <p:blipFill rotWithShape="1">
          <a:blip r:embed="rId3">
            <a:alphaModFix/>
          </a:blip>
          <a:srcRect/>
          <a:stretch/>
        </p:blipFill>
        <p:spPr>
          <a:xfrm>
            <a:off x="5063575" y="6196178"/>
            <a:ext cx="687747" cy="615553"/>
          </a:xfrm>
          <a:prstGeom prst="rect">
            <a:avLst/>
          </a:prstGeom>
          <a:noFill/>
          <a:ln>
            <a:noFill/>
          </a:ln>
        </p:spPr>
      </p:pic>
      <p:pic>
        <p:nvPicPr>
          <p:cNvPr id="1229" name="Google Shape;1229;p149"/>
          <p:cNvPicPr preferRelativeResize="0"/>
          <p:nvPr/>
        </p:nvPicPr>
        <p:blipFill rotWithShape="1">
          <a:blip r:embed="rId4">
            <a:alphaModFix/>
          </a:blip>
          <a:srcRect/>
          <a:stretch/>
        </p:blipFill>
        <p:spPr>
          <a:xfrm>
            <a:off x="2477074" y="6324413"/>
            <a:ext cx="529889" cy="497951"/>
          </a:xfrm>
          <a:prstGeom prst="rect">
            <a:avLst/>
          </a:prstGeom>
          <a:noFill/>
          <a:ln>
            <a:noFill/>
          </a:ln>
        </p:spPr>
      </p:pic>
      <p:pic>
        <p:nvPicPr>
          <p:cNvPr id="1230" name="Google Shape;1230;p149"/>
          <p:cNvPicPr preferRelativeResize="0"/>
          <p:nvPr/>
        </p:nvPicPr>
        <p:blipFill rotWithShape="1">
          <a:blip r:embed="rId5">
            <a:alphaModFix/>
          </a:blip>
          <a:srcRect/>
          <a:stretch/>
        </p:blipFill>
        <p:spPr>
          <a:xfrm>
            <a:off x="190275" y="6251087"/>
            <a:ext cx="309931" cy="493979"/>
          </a:xfrm>
          <a:prstGeom prst="rect">
            <a:avLst/>
          </a:prstGeom>
          <a:noFill/>
          <a:ln>
            <a:noFill/>
          </a:ln>
        </p:spPr>
      </p:pic>
      <p:sp>
        <p:nvSpPr>
          <p:cNvPr id="1231" name="Google Shape;1231;p149"/>
          <p:cNvSpPr>
            <a:spLocks noGrp="1"/>
          </p:cNvSpPr>
          <p:nvPr>
            <p:ph type="pic" idx="2"/>
          </p:nvPr>
        </p:nvSpPr>
        <p:spPr>
          <a:xfrm>
            <a:off x="9282749" y="1283635"/>
            <a:ext cx="2377440" cy="3172968"/>
          </a:xfrm>
          <a:prstGeom prst="rect">
            <a:avLst/>
          </a:prstGeom>
          <a:noFill/>
          <a:ln>
            <a:noFill/>
          </a:ln>
        </p:spPr>
      </p:sp>
      <p:sp>
        <p:nvSpPr>
          <p:cNvPr id="1232" name="Google Shape;1232;p149"/>
          <p:cNvSpPr txBox="1">
            <a:spLocks noGrp="1"/>
          </p:cNvSpPr>
          <p:nvPr>
            <p:ph type="body" idx="1"/>
          </p:nvPr>
        </p:nvSpPr>
        <p:spPr>
          <a:xfrm>
            <a:off x="9222900" y="4748864"/>
            <a:ext cx="2497139" cy="134220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3" name="Google Shape;1233;p149"/>
          <p:cNvSpPr txBox="1">
            <a:spLocks noGrp="1"/>
          </p:cNvSpPr>
          <p:nvPr>
            <p:ph type="title" idx="3"/>
          </p:nvPr>
        </p:nvSpPr>
        <p:spPr>
          <a:xfrm>
            <a:off x="371851" y="2472626"/>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4" name="Google Shape;1234;p149"/>
          <p:cNvSpPr txBox="1">
            <a:spLocks noGrp="1"/>
          </p:cNvSpPr>
          <p:nvPr>
            <p:ph type="title" idx="4"/>
          </p:nvPr>
        </p:nvSpPr>
        <p:spPr>
          <a:xfrm>
            <a:off x="371851" y="4910441"/>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5" name="Google Shape;1235;p149"/>
          <p:cNvSpPr txBox="1">
            <a:spLocks noGrp="1"/>
          </p:cNvSpPr>
          <p:nvPr>
            <p:ph type="title" idx="5"/>
          </p:nvPr>
        </p:nvSpPr>
        <p:spPr>
          <a:xfrm>
            <a:off x="371851"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6" name="Google Shape;1236;p149"/>
          <p:cNvSpPr txBox="1">
            <a:spLocks noGrp="1"/>
          </p:cNvSpPr>
          <p:nvPr>
            <p:ph type="body" idx="6"/>
          </p:nvPr>
        </p:nvSpPr>
        <p:spPr>
          <a:xfrm>
            <a:off x="1340851" y="1350301"/>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7" name="Google Shape;1237;p149"/>
          <p:cNvSpPr txBox="1">
            <a:spLocks noGrp="1"/>
          </p:cNvSpPr>
          <p:nvPr>
            <p:ph type="body" idx="7"/>
          </p:nvPr>
        </p:nvSpPr>
        <p:spPr>
          <a:xfrm>
            <a:off x="1340851" y="2472626"/>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8" name="Google Shape;1238;p149"/>
          <p:cNvSpPr txBox="1">
            <a:spLocks noGrp="1"/>
          </p:cNvSpPr>
          <p:nvPr>
            <p:ph type="body" idx="8"/>
          </p:nvPr>
        </p:nvSpPr>
        <p:spPr>
          <a:xfrm>
            <a:off x="1340839"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9" name="Google Shape;1239;p149"/>
          <p:cNvSpPr txBox="1">
            <a:spLocks noGrp="1"/>
          </p:cNvSpPr>
          <p:nvPr>
            <p:ph type="body" idx="9"/>
          </p:nvPr>
        </p:nvSpPr>
        <p:spPr>
          <a:xfrm>
            <a:off x="1340839" y="4910441"/>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40" name="Google Shape;1240;p149"/>
          <p:cNvSpPr txBox="1">
            <a:spLocks noGrp="1"/>
          </p:cNvSpPr>
          <p:nvPr>
            <p:ph type="title" idx="13"/>
          </p:nvPr>
        </p:nvSpPr>
        <p:spPr>
          <a:xfrm>
            <a:off x="371851" y="1350301"/>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_Reading tip with wider picture">
  <p:cSld name="2_Reading tip with wider picture">
    <p:spTree>
      <p:nvGrpSpPr>
        <p:cNvPr id="1" name="Shape 1241"/>
        <p:cNvGrpSpPr/>
        <p:nvPr/>
      </p:nvGrpSpPr>
      <p:grpSpPr>
        <a:xfrm>
          <a:off x="0" y="0"/>
          <a:ext cx="0" cy="0"/>
          <a:chOff x="0" y="0"/>
          <a:chExt cx="0" cy="0"/>
        </a:xfrm>
      </p:grpSpPr>
      <p:sp>
        <p:nvSpPr>
          <p:cNvPr id="1242" name="Google Shape;1242;p150"/>
          <p:cNvSpPr txBox="1">
            <a:spLocks noGrp="1"/>
          </p:cNvSpPr>
          <p:nvPr>
            <p:ph type="title"/>
          </p:nvPr>
        </p:nvSpPr>
        <p:spPr>
          <a:xfrm>
            <a:off x="-7620"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43" name="Google Shape;1243;p15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44" name="Google Shape;1244;p15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245" name="Google Shape;1245;p15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46" name="Google Shape;1246;p150"/>
          <p:cNvPicPr preferRelativeResize="0"/>
          <p:nvPr/>
        </p:nvPicPr>
        <p:blipFill rotWithShape="1">
          <a:blip r:embed="rId2">
            <a:alphaModFix/>
          </a:blip>
          <a:srcRect/>
          <a:stretch/>
        </p:blipFill>
        <p:spPr>
          <a:xfrm>
            <a:off x="7784917" y="6196178"/>
            <a:ext cx="491969" cy="536175"/>
          </a:xfrm>
          <a:prstGeom prst="rect">
            <a:avLst/>
          </a:prstGeom>
          <a:noFill/>
          <a:ln>
            <a:noFill/>
          </a:ln>
        </p:spPr>
      </p:pic>
      <p:pic>
        <p:nvPicPr>
          <p:cNvPr id="1247" name="Google Shape;1247;p150" descr="A picture containing vector graphics&#10;&#10;Description automatically generated"/>
          <p:cNvPicPr preferRelativeResize="0"/>
          <p:nvPr/>
        </p:nvPicPr>
        <p:blipFill rotWithShape="1">
          <a:blip r:embed="rId3">
            <a:alphaModFix/>
          </a:blip>
          <a:srcRect/>
          <a:stretch/>
        </p:blipFill>
        <p:spPr>
          <a:xfrm>
            <a:off x="5063575" y="6196178"/>
            <a:ext cx="687747" cy="615553"/>
          </a:xfrm>
          <a:prstGeom prst="rect">
            <a:avLst/>
          </a:prstGeom>
          <a:noFill/>
          <a:ln>
            <a:noFill/>
          </a:ln>
        </p:spPr>
      </p:pic>
      <p:pic>
        <p:nvPicPr>
          <p:cNvPr id="1248" name="Google Shape;1248;p150"/>
          <p:cNvPicPr preferRelativeResize="0"/>
          <p:nvPr/>
        </p:nvPicPr>
        <p:blipFill rotWithShape="1">
          <a:blip r:embed="rId4">
            <a:alphaModFix/>
          </a:blip>
          <a:srcRect/>
          <a:stretch/>
        </p:blipFill>
        <p:spPr>
          <a:xfrm>
            <a:off x="2477074" y="6324413"/>
            <a:ext cx="529889" cy="497951"/>
          </a:xfrm>
          <a:prstGeom prst="rect">
            <a:avLst/>
          </a:prstGeom>
          <a:noFill/>
          <a:ln>
            <a:noFill/>
          </a:ln>
        </p:spPr>
      </p:pic>
      <p:pic>
        <p:nvPicPr>
          <p:cNvPr id="1249" name="Google Shape;1249;p150"/>
          <p:cNvPicPr preferRelativeResize="0"/>
          <p:nvPr/>
        </p:nvPicPr>
        <p:blipFill rotWithShape="1">
          <a:blip r:embed="rId5">
            <a:alphaModFix/>
          </a:blip>
          <a:srcRect/>
          <a:stretch/>
        </p:blipFill>
        <p:spPr>
          <a:xfrm>
            <a:off x="190275" y="6251087"/>
            <a:ext cx="309931" cy="493979"/>
          </a:xfrm>
          <a:prstGeom prst="rect">
            <a:avLst/>
          </a:prstGeom>
          <a:noFill/>
          <a:ln>
            <a:noFill/>
          </a:ln>
        </p:spPr>
      </p:pic>
      <p:sp>
        <p:nvSpPr>
          <p:cNvPr id="1250" name="Google Shape;1250;p150"/>
          <p:cNvSpPr txBox="1">
            <a:spLocks noGrp="1"/>
          </p:cNvSpPr>
          <p:nvPr>
            <p:ph type="body" idx="1"/>
          </p:nvPr>
        </p:nvSpPr>
        <p:spPr>
          <a:xfrm>
            <a:off x="500205" y="1587501"/>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1" name="Google Shape;1251;p150"/>
          <p:cNvSpPr>
            <a:spLocks noGrp="1"/>
          </p:cNvSpPr>
          <p:nvPr>
            <p:ph type="pic" idx="2"/>
          </p:nvPr>
        </p:nvSpPr>
        <p:spPr>
          <a:xfrm>
            <a:off x="8832388" y="1251285"/>
            <a:ext cx="3251581" cy="2498913"/>
          </a:xfrm>
          <a:prstGeom prst="rect">
            <a:avLst/>
          </a:prstGeom>
          <a:noFill/>
          <a:ln>
            <a:noFill/>
          </a:ln>
        </p:spPr>
      </p:sp>
      <p:sp>
        <p:nvSpPr>
          <p:cNvPr id="1252" name="Google Shape;1252;p150"/>
          <p:cNvSpPr txBox="1">
            <a:spLocks noGrp="1"/>
          </p:cNvSpPr>
          <p:nvPr>
            <p:ph type="body" idx="3"/>
          </p:nvPr>
        </p:nvSpPr>
        <p:spPr>
          <a:xfrm>
            <a:off x="9209609" y="4065957"/>
            <a:ext cx="2497139"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253"/>
        <p:cNvGrpSpPr/>
        <p:nvPr/>
      </p:nvGrpSpPr>
      <p:grpSpPr>
        <a:xfrm>
          <a:off x="0" y="0"/>
          <a:ext cx="0" cy="0"/>
          <a:chOff x="0" y="0"/>
          <a:chExt cx="0" cy="0"/>
        </a:xfrm>
      </p:grpSpPr>
      <p:sp>
        <p:nvSpPr>
          <p:cNvPr id="1254" name="Google Shape;1254;p151"/>
          <p:cNvSpPr txBox="1">
            <a:spLocks noGrp="1"/>
          </p:cNvSpPr>
          <p:nvPr>
            <p:ph type="title"/>
          </p:nvPr>
        </p:nvSpPr>
        <p:spPr>
          <a:xfrm>
            <a:off x="-7620"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55" name="Google Shape;1255;p151"/>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56" name="Google Shape;1256;p151"/>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257" name="Google Shape;1257;p15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58" name="Google Shape;1258;p151"/>
          <p:cNvPicPr preferRelativeResize="0"/>
          <p:nvPr/>
        </p:nvPicPr>
        <p:blipFill rotWithShape="1">
          <a:blip r:embed="rId2">
            <a:alphaModFix/>
          </a:blip>
          <a:srcRect/>
          <a:stretch/>
        </p:blipFill>
        <p:spPr>
          <a:xfrm>
            <a:off x="7784917" y="6196178"/>
            <a:ext cx="491969" cy="536175"/>
          </a:xfrm>
          <a:prstGeom prst="rect">
            <a:avLst/>
          </a:prstGeom>
          <a:noFill/>
          <a:ln>
            <a:noFill/>
          </a:ln>
        </p:spPr>
      </p:pic>
      <p:pic>
        <p:nvPicPr>
          <p:cNvPr id="1259" name="Google Shape;1259;p151" descr="A picture containing vector graphics&#10;&#10;Description automatically generated"/>
          <p:cNvPicPr preferRelativeResize="0"/>
          <p:nvPr/>
        </p:nvPicPr>
        <p:blipFill rotWithShape="1">
          <a:blip r:embed="rId3">
            <a:alphaModFix/>
          </a:blip>
          <a:srcRect/>
          <a:stretch/>
        </p:blipFill>
        <p:spPr>
          <a:xfrm>
            <a:off x="5063575" y="6196178"/>
            <a:ext cx="687747" cy="615553"/>
          </a:xfrm>
          <a:prstGeom prst="rect">
            <a:avLst/>
          </a:prstGeom>
          <a:noFill/>
          <a:ln>
            <a:noFill/>
          </a:ln>
        </p:spPr>
      </p:pic>
      <p:pic>
        <p:nvPicPr>
          <p:cNvPr id="1260" name="Google Shape;1260;p151"/>
          <p:cNvPicPr preferRelativeResize="0"/>
          <p:nvPr/>
        </p:nvPicPr>
        <p:blipFill rotWithShape="1">
          <a:blip r:embed="rId4">
            <a:alphaModFix/>
          </a:blip>
          <a:srcRect/>
          <a:stretch/>
        </p:blipFill>
        <p:spPr>
          <a:xfrm>
            <a:off x="2477074" y="6324413"/>
            <a:ext cx="529889" cy="497951"/>
          </a:xfrm>
          <a:prstGeom prst="rect">
            <a:avLst/>
          </a:prstGeom>
          <a:noFill/>
          <a:ln>
            <a:noFill/>
          </a:ln>
        </p:spPr>
      </p:pic>
      <p:pic>
        <p:nvPicPr>
          <p:cNvPr id="1261" name="Google Shape;1261;p151"/>
          <p:cNvPicPr preferRelativeResize="0"/>
          <p:nvPr/>
        </p:nvPicPr>
        <p:blipFill rotWithShape="1">
          <a:blip r:embed="rId5">
            <a:alphaModFix/>
          </a:blip>
          <a:srcRect/>
          <a:stretch/>
        </p:blipFill>
        <p:spPr>
          <a:xfrm>
            <a:off x="190275" y="6251087"/>
            <a:ext cx="309931" cy="493979"/>
          </a:xfrm>
          <a:prstGeom prst="rect">
            <a:avLst/>
          </a:prstGeom>
          <a:noFill/>
          <a:ln>
            <a:noFill/>
          </a:ln>
        </p:spPr>
      </p:pic>
      <p:sp>
        <p:nvSpPr>
          <p:cNvPr id="1262" name="Google Shape;1262;p151"/>
          <p:cNvSpPr>
            <a:spLocks noGrp="1"/>
          </p:cNvSpPr>
          <p:nvPr>
            <p:ph type="pic" idx="2"/>
          </p:nvPr>
        </p:nvSpPr>
        <p:spPr>
          <a:xfrm>
            <a:off x="9209370" y="1251284"/>
            <a:ext cx="2404501" cy="2950013"/>
          </a:xfrm>
          <a:prstGeom prst="rect">
            <a:avLst/>
          </a:prstGeom>
          <a:noFill/>
          <a:ln>
            <a:noFill/>
          </a:ln>
        </p:spPr>
      </p:sp>
      <p:sp>
        <p:nvSpPr>
          <p:cNvPr id="1263" name="Google Shape;1263;p151"/>
          <p:cNvSpPr txBox="1">
            <a:spLocks noGrp="1"/>
          </p:cNvSpPr>
          <p:nvPr>
            <p:ph type="body" idx="1"/>
          </p:nvPr>
        </p:nvSpPr>
        <p:spPr>
          <a:xfrm>
            <a:off x="8822724" y="4264516"/>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4" name="Google Shape;1264;p151"/>
          <p:cNvSpPr txBox="1">
            <a:spLocks noGrp="1"/>
          </p:cNvSpPr>
          <p:nvPr>
            <p:ph type="body" idx="3"/>
          </p:nvPr>
        </p:nvSpPr>
        <p:spPr>
          <a:xfrm>
            <a:off x="500206"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5" name="Google Shape;1265;p151"/>
          <p:cNvSpPr txBox="1">
            <a:spLocks noGrp="1"/>
          </p:cNvSpPr>
          <p:nvPr>
            <p:ph type="body" idx="4"/>
          </p:nvPr>
        </p:nvSpPr>
        <p:spPr>
          <a:xfrm>
            <a:off x="5940679" y="1768203"/>
            <a:ext cx="2692687" cy="256321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66"/>
        <p:cNvGrpSpPr/>
        <p:nvPr/>
      </p:nvGrpSpPr>
      <p:grpSpPr>
        <a:xfrm>
          <a:off x="0" y="0"/>
          <a:ext cx="0" cy="0"/>
          <a:chOff x="0" y="0"/>
          <a:chExt cx="0" cy="0"/>
        </a:xfrm>
      </p:grpSpPr>
      <p:sp>
        <p:nvSpPr>
          <p:cNvPr id="1267" name="Google Shape;1267;p152"/>
          <p:cNvSpPr txBox="1">
            <a:spLocks noGrp="1"/>
          </p:cNvSpPr>
          <p:nvPr>
            <p:ph type="title"/>
          </p:nvPr>
        </p:nvSpPr>
        <p:spPr>
          <a:xfrm>
            <a:off x="2" y="2"/>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8" name="Google Shape;1268;p152"/>
          <p:cNvSpPr txBox="1">
            <a:spLocks noGrp="1"/>
          </p:cNvSpPr>
          <p:nvPr>
            <p:ph type="body" idx="1"/>
          </p:nvPr>
        </p:nvSpPr>
        <p:spPr>
          <a:xfrm>
            <a:off x="0" y="1623061"/>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9" name="Google Shape;1269;p152"/>
          <p:cNvSpPr txBox="1">
            <a:spLocks noGrp="1"/>
          </p:cNvSpPr>
          <p:nvPr>
            <p:ph type="body" idx="2"/>
          </p:nvPr>
        </p:nvSpPr>
        <p:spPr>
          <a:xfrm>
            <a:off x="8783637" y="1622426"/>
            <a:ext cx="3306763"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0" name="Google Shape;1270;p152"/>
          <p:cNvSpPr txBox="1">
            <a:spLocks noGrp="1"/>
          </p:cNvSpPr>
          <p:nvPr>
            <p:ph type="body" idx="3"/>
          </p:nvPr>
        </p:nvSpPr>
        <p:spPr>
          <a:xfrm>
            <a:off x="8783637" y="5737861"/>
            <a:ext cx="3306763"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1" name="Google Shape;1271;p152"/>
          <p:cNvSpPr txBox="1">
            <a:spLocks noGrp="1"/>
          </p:cNvSpPr>
          <p:nvPr>
            <p:ph type="body" idx="4"/>
          </p:nvPr>
        </p:nvSpPr>
        <p:spPr>
          <a:xfrm>
            <a:off x="8783637" y="4225882"/>
            <a:ext cx="3306763"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72"/>
        <p:cNvGrpSpPr/>
        <p:nvPr/>
      </p:nvGrpSpPr>
      <p:grpSpPr>
        <a:xfrm>
          <a:off x="0" y="0"/>
          <a:ext cx="0" cy="0"/>
          <a:chOff x="0" y="0"/>
          <a:chExt cx="0" cy="0"/>
        </a:xfrm>
      </p:grpSpPr>
      <p:sp>
        <p:nvSpPr>
          <p:cNvPr id="1273" name="Google Shape;1273;p153"/>
          <p:cNvSpPr txBox="1">
            <a:spLocks noGrp="1"/>
          </p:cNvSpPr>
          <p:nvPr>
            <p:ph type="title"/>
          </p:nvPr>
        </p:nvSpPr>
        <p:spPr>
          <a:xfrm>
            <a:off x="2" y="2"/>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274"/>
        <p:cNvGrpSpPr/>
        <p:nvPr/>
      </p:nvGrpSpPr>
      <p:grpSpPr>
        <a:xfrm>
          <a:off x="0" y="0"/>
          <a:ext cx="0" cy="0"/>
          <a:chOff x="0" y="0"/>
          <a:chExt cx="0" cy="0"/>
        </a:xfrm>
      </p:grpSpPr>
      <p:sp>
        <p:nvSpPr>
          <p:cNvPr id="1275" name="Google Shape;1275;p154"/>
          <p:cNvSpPr txBox="1">
            <a:spLocks noGrp="1"/>
          </p:cNvSpPr>
          <p:nvPr>
            <p:ph type="title"/>
          </p:nvPr>
        </p:nvSpPr>
        <p:spPr>
          <a:xfrm>
            <a:off x="-7620"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76" name="Google Shape;1276;p154"/>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77" name="Google Shape;1277;p154"/>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278" name="Google Shape;1278;p154"/>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79" name="Google Shape;1279;p154"/>
          <p:cNvPicPr preferRelativeResize="0"/>
          <p:nvPr/>
        </p:nvPicPr>
        <p:blipFill rotWithShape="1">
          <a:blip r:embed="rId2">
            <a:alphaModFix/>
          </a:blip>
          <a:srcRect/>
          <a:stretch/>
        </p:blipFill>
        <p:spPr>
          <a:xfrm>
            <a:off x="7784917" y="6196178"/>
            <a:ext cx="491969" cy="536175"/>
          </a:xfrm>
          <a:prstGeom prst="rect">
            <a:avLst/>
          </a:prstGeom>
          <a:noFill/>
          <a:ln>
            <a:noFill/>
          </a:ln>
        </p:spPr>
      </p:pic>
      <p:pic>
        <p:nvPicPr>
          <p:cNvPr id="1280" name="Google Shape;1280;p154" descr="A picture containing vector graphics&#10;&#10;Description automatically generated"/>
          <p:cNvPicPr preferRelativeResize="0"/>
          <p:nvPr/>
        </p:nvPicPr>
        <p:blipFill rotWithShape="1">
          <a:blip r:embed="rId3">
            <a:alphaModFix/>
          </a:blip>
          <a:srcRect/>
          <a:stretch/>
        </p:blipFill>
        <p:spPr>
          <a:xfrm>
            <a:off x="5063575" y="6196178"/>
            <a:ext cx="687747" cy="615553"/>
          </a:xfrm>
          <a:prstGeom prst="rect">
            <a:avLst/>
          </a:prstGeom>
          <a:noFill/>
          <a:ln>
            <a:noFill/>
          </a:ln>
        </p:spPr>
      </p:pic>
      <p:pic>
        <p:nvPicPr>
          <p:cNvPr id="1281" name="Google Shape;1281;p154"/>
          <p:cNvPicPr preferRelativeResize="0"/>
          <p:nvPr/>
        </p:nvPicPr>
        <p:blipFill rotWithShape="1">
          <a:blip r:embed="rId4">
            <a:alphaModFix/>
          </a:blip>
          <a:srcRect/>
          <a:stretch/>
        </p:blipFill>
        <p:spPr>
          <a:xfrm>
            <a:off x="2477074" y="6324413"/>
            <a:ext cx="529889" cy="497951"/>
          </a:xfrm>
          <a:prstGeom prst="rect">
            <a:avLst/>
          </a:prstGeom>
          <a:noFill/>
          <a:ln>
            <a:noFill/>
          </a:ln>
        </p:spPr>
      </p:pic>
      <p:pic>
        <p:nvPicPr>
          <p:cNvPr id="1282" name="Google Shape;1282;p154"/>
          <p:cNvPicPr preferRelativeResize="0"/>
          <p:nvPr/>
        </p:nvPicPr>
        <p:blipFill rotWithShape="1">
          <a:blip r:embed="rId5">
            <a:alphaModFix/>
          </a:blip>
          <a:srcRect/>
          <a:stretch/>
        </p:blipFill>
        <p:spPr>
          <a:xfrm>
            <a:off x="190275" y="6251087"/>
            <a:ext cx="309931" cy="493979"/>
          </a:xfrm>
          <a:prstGeom prst="rect">
            <a:avLst/>
          </a:prstGeom>
          <a:noFill/>
          <a:ln>
            <a:noFill/>
          </a:ln>
        </p:spPr>
      </p:pic>
      <p:sp>
        <p:nvSpPr>
          <p:cNvPr id="1283" name="Google Shape;1283;p154"/>
          <p:cNvSpPr>
            <a:spLocks noGrp="1"/>
          </p:cNvSpPr>
          <p:nvPr>
            <p:ph type="pic" idx="2"/>
          </p:nvPr>
        </p:nvSpPr>
        <p:spPr>
          <a:xfrm>
            <a:off x="8916576" y="1661249"/>
            <a:ext cx="2990088" cy="2715768"/>
          </a:xfrm>
          <a:prstGeom prst="rect">
            <a:avLst/>
          </a:prstGeom>
          <a:noFill/>
          <a:ln>
            <a:noFill/>
          </a:ln>
        </p:spPr>
      </p:sp>
      <p:sp>
        <p:nvSpPr>
          <p:cNvPr id="1284" name="Google Shape;1284;p154"/>
          <p:cNvSpPr txBox="1">
            <a:spLocks noGrp="1"/>
          </p:cNvSpPr>
          <p:nvPr>
            <p:ph type="body" idx="1"/>
          </p:nvPr>
        </p:nvSpPr>
        <p:spPr>
          <a:xfrm>
            <a:off x="8916576" y="4120489"/>
            <a:ext cx="2990088" cy="134220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5" name="Google Shape;1285;p154"/>
          <p:cNvSpPr txBox="1">
            <a:spLocks noGrp="1"/>
          </p:cNvSpPr>
          <p:nvPr>
            <p:ph type="body" idx="3"/>
          </p:nvPr>
        </p:nvSpPr>
        <p:spPr>
          <a:xfrm>
            <a:off x="740938" y="1831446"/>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6" name="Google Shape;1286;p154"/>
          <p:cNvSpPr txBox="1">
            <a:spLocks noGrp="1"/>
          </p:cNvSpPr>
          <p:nvPr>
            <p:ph type="body" idx="4"/>
          </p:nvPr>
        </p:nvSpPr>
        <p:spPr>
          <a:xfrm>
            <a:off x="740937" y="3256854"/>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7" name="Google Shape;1287;p154"/>
          <p:cNvSpPr txBox="1">
            <a:spLocks noGrp="1"/>
          </p:cNvSpPr>
          <p:nvPr>
            <p:ph type="body" idx="5"/>
          </p:nvPr>
        </p:nvSpPr>
        <p:spPr>
          <a:xfrm>
            <a:off x="740937" y="4726516"/>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288"/>
        <p:cNvGrpSpPr/>
        <p:nvPr/>
      </p:nvGrpSpPr>
      <p:grpSpPr>
        <a:xfrm>
          <a:off x="0" y="0"/>
          <a:ext cx="0" cy="0"/>
          <a:chOff x="0" y="0"/>
          <a:chExt cx="0" cy="0"/>
        </a:xfrm>
      </p:grpSpPr>
      <p:sp>
        <p:nvSpPr>
          <p:cNvPr id="1289" name="Google Shape;1289;p155"/>
          <p:cNvSpPr txBox="1">
            <a:spLocks noGrp="1"/>
          </p:cNvSpPr>
          <p:nvPr>
            <p:ph type="title"/>
          </p:nvPr>
        </p:nvSpPr>
        <p:spPr>
          <a:xfrm>
            <a:off x="2" y="2"/>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90" name="Google Shape;1290;p155"/>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91" name="Google Shape;1291;p155"/>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92" name="Google Shape;1292;p155"/>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293" name="Google Shape;1293;p155"/>
          <p:cNvPicPr preferRelativeResize="0"/>
          <p:nvPr/>
        </p:nvPicPr>
        <p:blipFill rotWithShape="1">
          <a:blip r:embed="rId2">
            <a:alphaModFix/>
          </a:blip>
          <a:srcRect/>
          <a:stretch/>
        </p:blipFill>
        <p:spPr>
          <a:xfrm>
            <a:off x="2477074" y="6324414"/>
            <a:ext cx="529889" cy="497951"/>
          </a:xfrm>
          <a:prstGeom prst="rect">
            <a:avLst/>
          </a:prstGeom>
          <a:noFill/>
          <a:ln>
            <a:noFill/>
          </a:ln>
        </p:spPr>
      </p:pic>
      <p:pic>
        <p:nvPicPr>
          <p:cNvPr id="1294" name="Google Shape;1294;p155" descr="A picture containing vector graphics&#10;&#10;Description automatically generated"/>
          <p:cNvPicPr preferRelativeResize="0"/>
          <p:nvPr/>
        </p:nvPicPr>
        <p:blipFill rotWithShape="1">
          <a:blip r:embed="rId3">
            <a:alphaModFix/>
          </a:blip>
          <a:srcRect/>
          <a:stretch/>
        </p:blipFill>
        <p:spPr>
          <a:xfrm>
            <a:off x="5063575" y="6196178"/>
            <a:ext cx="687747" cy="615553"/>
          </a:xfrm>
          <a:prstGeom prst="rect">
            <a:avLst/>
          </a:prstGeom>
          <a:noFill/>
          <a:ln>
            <a:noFill/>
          </a:ln>
        </p:spPr>
      </p:pic>
      <p:pic>
        <p:nvPicPr>
          <p:cNvPr id="1295" name="Google Shape;1295;p155"/>
          <p:cNvPicPr preferRelativeResize="0"/>
          <p:nvPr/>
        </p:nvPicPr>
        <p:blipFill rotWithShape="1">
          <a:blip r:embed="rId4">
            <a:alphaModFix/>
          </a:blip>
          <a:srcRect/>
          <a:stretch/>
        </p:blipFill>
        <p:spPr>
          <a:xfrm>
            <a:off x="190275" y="6251087"/>
            <a:ext cx="309931" cy="493979"/>
          </a:xfrm>
          <a:prstGeom prst="rect">
            <a:avLst/>
          </a:prstGeom>
          <a:noFill/>
          <a:ln>
            <a:noFill/>
          </a:ln>
        </p:spPr>
      </p:pic>
      <p:pic>
        <p:nvPicPr>
          <p:cNvPr id="1296" name="Google Shape;1296;p155"/>
          <p:cNvPicPr preferRelativeResize="0"/>
          <p:nvPr/>
        </p:nvPicPr>
        <p:blipFill rotWithShape="1">
          <a:blip r:embed="rId5">
            <a:alphaModFix/>
          </a:blip>
          <a:srcRect/>
          <a:stretch/>
        </p:blipFill>
        <p:spPr>
          <a:xfrm>
            <a:off x="7784915" y="6196178"/>
            <a:ext cx="491968" cy="536175"/>
          </a:xfrm>
          <a:prstGeom prst="rect">
            <a:avLst/>
          </a:prstGeom>
          <a:noFill/>
          <a:ln>
            <a:noFill/>
          </a:ln>
        </p:spPr>
      </p:pic>
      <p:sp>
        <p:nvSpPr>
          <p:cNvPr id="1297" name="Google Shape;1297;p155"/>
          <p:cNvSpPr>
            <a:spLocks noGrp="1"/>
          </p:cNvSpPr>
          <p:nvPr>
            <p:ph type="pic" idx="2"/>
          </p:nvPr>
        </p:nvSpPr>
        <p:spPr>
          <a:xfrm>
            <a:off x="9093039" y="1058781"/>
            <a:ext cx="2715768" cy="2715768"/>
          </a:xfrm>
          <a:prstGeom prst="rect">
            <a:avLst/>
          </a:prstGeom>
          <a:noFill/>
          <a:ln>
            <a:noFill/>
          </a:ln>
        </p:spPr>
      </p:sp>
      <p:sp>
        <p:nvSpPr>
          <p:cNvPr id="1298" name="Google Shape;1298;p155"/>
          <p:cNvSpPr txBox="1">
            <a:spLocks noGrp="1"/>
          </p:cNvSpPr>
          <p:nvPr>
            <p:ph type="body" idx="1"/>
          </p:nvPr>
        </p:nvSpPr>
        <p:spPr>
          <a:xfrm>
            <a:off x="1660585" y="1489803"/>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9" name="Google Shape;1299;p155"/>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0" name="Google Shape;1300;p155"/>
          <p:cNvSpPr txBox="1">
            <a:spLocks noGrp="1"/>
          </p:cNvSpPr>
          <p:nvPr>
            <p:ph type="body" idx="4"/>
          </p:nvPr>
        </p:nvSpPr>
        <p:spPr>
          <a:xfrm>
            <a:off x="1660584" y="4620142"/>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1" name="Google Shape;1301;p155"/>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2" name="Google Shape;1302;p155"/>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3" name="Google Shape;1303;p155"/>
          <p:cNvSpPr txBox="1">
            <a:spLocks noGrp="1"/>
          </p:cNvSpPr>
          <p:nvPr>
            <p:ph type="body" idx="7"/>
          </p:nvPr>
        </p:nvSpPr>
        <p:spPr>
          <a:xfrm>
            <a:off x="698499" y="3054970"/>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4" name="Google Shape;1304;p155"/>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03"/>
        <p:cNvGrpSpPr/>
        <p:nvPr/>
      </p:nvGrpSpPr>
      <p:grpSpPr>
        <a:xfrm>
          <a:off x="0" y="0"/>
          <a:ext cx="0" cy="0"/>
          <a:chOff x="0" y="0"/>
          <a:chExt cx="0" cy="0"/>
        </a:xfrm>
      </p:grpSpPr>
      <p:pic>
        <p:nvPicPr>
          <p:cNvPr id="104" name="Google Shape;104;p56"/>
          <p:cNvPicPr preferRelativeResize="0"/>
          <p:nvPr/>
        </p:nvPicPr>
        <p:blipFill rotWithShape="1">
          <a:blip r:embed="rId2">
            <a:alphaModFix/>
          </a:blip>
          <a:srcRect/>
          <a:stretch/>
        </p:blipFill>
        <p:spPr>
          <a:xfrm>
            <a:off x="2097147" y="6246435"/>
            <a:ext cx="309931" cy="493979"/>
          </a:xfrm>
          <a:prstGeom prst="rect">
            <a:avLst/>
          </a:prstGeom>
          <a:noFill/>
          <a:ln>
            <a:noFill/>
          </a:ln>
        </p:spPr>
      </p:pic>
      <p:cxnSp>
        <p:nvCxnSpPr>
          <p:cNvPr id="105" name="Google Shape;105;p56"/>
          <p:cNvCxnSpPr/>
          <p:nvPr/>
        </p:nvCxnSpPr>
        <p:spPr>
          <a:xfrm>
            <a:off x="-30396" y="6567435"/>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 name="Google Shape;106;p5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7" name="Google Shape;107;p56"/>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8" name="Google Shape;108;p56"/>
          <p:cNvPicPr preferRelativeResize="0"/>
          <p:nvPr/>
        </p:nvPicPr>
        <p:blipFill rotWithShape="1">
          <a:blip r:embed="rId3">
            <a:alphaModFix/>
          </a:blip>
          <a:srcRect/>
          <a:stretch/>
        </p:blipFill>
        <p:spPr>
          <a:xfrm>
            <a:off x="9702615" y="6196178"/>
            <a:ext cx="491968" cy="536175"/>
          </a:xfrm>
          <a:prstGeom prst="rect">
            <a:avLst/>
          </a:prstGeom>
          <a:noFill/>
          <a:ln>
            <a:noFill/>
          </a:ln>
        </p:spPr>
      </p:pic>
      <p:cxnSp>
        <p:nvCxnSpPr>
          <p:cNvPr id="109" name="Google Shape;109;p5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0" name="Google Shape;110;p5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1" name="Google Shape;111;p56"/>
          <p:cNvPicPr preferRelativeResize="0"/>
          <p:nvPr/>
        </p:nvPicPr>
        <p:blipFill rotWithShape="1">
          <a:blip r:embed="rId4">
            <a:alphaModFix/>
          </a:blip>
          <a:srcRect/>
          <a:stretch/>
        </p:blipFill>
        <p:spPr>
          <a:xfrm>
            <a:off x="4458274" y="6324414"/>
            <a:ext cx="529889" cy="497951"/>
          </a:xfrm>
          <a:prstGeom prst="rect">
            <a:avLst/>
          </a:prstGeom>
          <a:noFill/>
          <a:ln>
            <a:noFill/>
          </a:ln>
        </p:spPr>
      </p:pic>
      <p:pic>
        <p:nvPicPr>
          <p:cNvPr id="112" name="Google Shape;112;p56" descr="A picture containing vector graphics&#10;&#10;Description automatically generated"/>
          <p:cNvPicPr preferRelativeResize="0"/>
          <p:nvPr/>
        </p:nvPicPr>
        <p:blipFill rotWithShape="1">
          <a:blip r:embed="rId5">
            <a:alphaModFix/>
          </a:blip>
          <a:srcRect/>
          <a:stretch/>
        </p:blipFill>
        <p:spPr>
          <a:xfrm>
            <a:off x="6981274" y="6196178"/>
            <a:ext cx="687747" cy="615553"/>
          </a:xfrm>
          <a:prstGeom prst="rect">
            <a:avLst/>
          </a:prstGeom>
          <a:noFill/>
          <a:ln>
            <a:noFill/>
          </a:ln>
        </p:spPr>
      </p:pic>
      <p:sp>
        <p:nvSpPr>
          <p:cNvPr id="113" name="Google Shape;113;p5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4" name="Google Shape;114;p56"/>
          <p:cNvSpPr txBox="1">
            <a:spLocks noGrp="1"/>
          </p:cNvSpPr>
          <p:nvPr>
            <p:ph type="body" idx="1"/>
          </p:nvPr>
        </p:nvSpPr>
        <p:spPr>
          <a:xfrm>
            <a:off x="1185028" y="1692277"/>
            <a:ext cx="4830763"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56"/>
          <p:cNvSpPr txBox="1">
            <a:spLocks noGrp="1"/>
          </p:cNvSpPr>
          <p:nvPr>
            <p:ph type="body" idx="2"/>
          </p:nvPr>
        </p:nvSpPr>
        <p:spPr>
          <a:xfrm>
            <a:off x="6250422" y="1692276"/>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305"/>
        <p:cNvGrpSpPr/>
        <p:nvPr/>
      </p:nvGrpSpPr>
      <p:grpSpPr>
        <a:xfrm>
          <a:off x="0" y="0"/>
          <a:ext cx="0" cy="0"/>
          <a:chOff x="0" y="0"/>
          <a:chExt cx="0" cy="0"/>
        </a:xfrm>
      </p:grpSpPr>
      <p:sp>
        <p:nvSpPr>
          <p:cNvPr id="1306" name="Google Shape;1306;p156"/>
          <p:cNvSpPr txBox="1">
            <a:spLocks noGrp="1"/>
          </p:cNvSpPr>
          <p:nvPr>
            <p:ph type="title"/>
          </p:nvPr>
        </p:nvSpPr>
        <p:spPr>
          <a:xfrm>
            <a:off x="-7620"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7" name="Google Shape;1307;p156"/>
          <p:cNvSpPr>
            <a:spLocks noGrp="1"/>
          </p:cNvSpPr>
          <p:nvPr>
            <p:ph type="pic" idx="2"/>
          </p:nvPr>
        </p:nvSpPr>
        <p:spPr>
          <a:xfrm>
            <a:off x="9510135" y="1431036"/>
            <a:ext cx="1965960" cy="3995928"/>
          </a:xfrm>
          <a:prstGeom prst="rect">
            <a:avLst/>
          </a:prstGeom>
          <a:noFill/>
          <a:ln>
            <a:noFill/>
          </a:ln>
        </p:spPr>
      </p:sp>
      <p:cxnSp>
        <p:nvCxnSpPr>
          <p:cNvPr id="1308" name="Google Shape;1308;p156"/>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09" name="Google Shape;1309;p156"/>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10" name="Google Shape;1310;p156"/>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311" name="Google Shape;1311;p156"/>
          <p:cNvPicPr preferRelativeResize="0"/>
          <p:nvPr/>
        </p:nvPicPr>
        <p:blipFill rotWithShape="1">
          <a:blip r:embed="rId2">
            <a:alphaModFix/>
          </a:blip>
          <a:srcRect/>
          <a:stretch/>
        </p:blipFill>
        <p:spPr>
          <a:xfrm>
            <a:off x="2477074" y="6324414"/>
            <a:ext cx="529889" cy="497951"/>
          </a:xfrm>
          <a:prstGeom prst="rect">
            <a:avLst/>
          </a:prstGeom>
          <a:noFill/>
          <a:ln>
            <a:noFill/>
          </a:ln>
        </p:spPr>
      </p:pic>
      <p:pic>
        <p:nvPicPr>
          <p:cNvPr id="1312" name="Google Shape;1312;p156" descr="A picture containing vector graphics&#10;&#10;Description automatically generated"/>
          <p:cNvPicPr preferRelativeResize="0"/>
          <p:nvPr/>
        </p:nvPicPr>
        <p:blipFill rotWithShape="1">
          <a:blip r:embed="rId3">
            <a:alphaModFix/>
          </a:blip>
          <a:srcRect/>
          <a:stretch/>
        </p:blipFill>
        <p:spPr>
          <a:xfrm>
            <a:off x="5063575" y="6196178"/>
            <a:ext cx="687747" cy="615553"/>
          </a:xfrm>
          <a:prstGeom prst="rect">
            <a:avLst/>
          </a:prstGeom>
          <a:noFill/>
          <a:ln>
            <a:noFill/>
          </a:ln>
        </p:spPr>
      </p:pic>
      <p:pic>
        <p:nvPicPr>
          <p:cNvPr id="1313" name="Google Shape;1313;p156"/>
          <p:cNvPicPr preferRelativeResize="0"/>
          <p:nvPr/>
        </p:nvPicPr>
        <p:blipFill rotWithShape="1">
          <a:blip r:embed="rId4">
            <a:alphaModFix/>
          </a:blip>
          <a:srcRect/>
          <a:stretch/>
        </p:blipFill>
        <p:spPr>
          <a:xfrm>
            <a:off x="190275" y="6251087"/>
            <a:ext cx="309931" cy="493979"/>
          </a:xfrm>
          <a:prstGeom prst="rect">
            <a:avLst/>
          </a:prstGeom>
          <a:noFill/>
          <a:ln>
            <a:noFill/>
          </a:ln>
        </p:spPr>
      </p:pic>
      <p:pic>
        <p:nvPicPr>
          <p:cNvPr id="1314" name="Google Shape;1314;p156"/>
          <p:cNvPicPr preferRelativeResize="0"/>
          <p:nvPr/>
        </p:nvPicPr>
        <p:blipFill rotWithShape="1">
          <a:blip r:embed="rId5">
            <a:alphaModFix/>
          </a:blip>
          <a:srcRect/>
          <a:stretch/>
        </p:blipFill>
        <p:spPr>
          <a:xfrm>
            <a:off x="7784915" y="6196178"/>
            <a:ext cx="491968" cy="536175"/>
          </a:xfrm>
          <a:prstGeom prst="rect">
            <a:avLst/>
          </a:prstGeom>
          <a:noFill/>
          <a:ln>
            <a:noFill/>
          </a:ln>
        </p:spPr>
      </p:pic>
      <p:sp>
        <p:nvSpPr>
          <p:cNvPr id="1315" name="Google Shape;1315;p156"/>
          <p:cNvSpPr txBox="1">
            <a:spLocks noGrp="1"/>
          </p:cNvSpPr>
          <p:nvPr>
            <p:ph type="body" idx="1"/>
          </p:nvPr>
        </p:nvSpPr>
        <p:spPr>
          <a:xfrm>
            <a:off x="1660584" y="1489803"/>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6" name="Google Shape;1316;p156"/>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7" name="Google Shape;1317;p156"/>
          <p:cNvSpPr txBox="1">
            <a:spLocks noGrp="1"/>
          </p:cNvSpPr>
          <p:nvPr>
            <p:ph type="body" idx="4"/>
          </p:nvPr>
        </p:nvSpPr>
        <p:spPr>
          <a:xfrm>
            <a:off x="1660584" y="381708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8" name="Google Shape;1318;p156"/>
          <p:cNvSpPr txBox="1">
            <a:spLocks noGrp="1"/>
          </p:cNvSpPr>
          <p:nvPr>
            <p:ph type="body" idx="5"/>
          </p:nvPr>
        </p:nvSpPr>
        <p:spPr>
          <a:xfrm>
            <a:off x="1660585"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9" name="Google Shape;1319;p156"/>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0" name="Google Shape;1320;p156"/>
          <p:cNvSpPr txBox="1">
            <a:spLocks noGrp="1"/>
          </p:cNvSpPr>
          <p:nvPr>
            <p:ph type="body" idx="7"/>
          </p:nvPr>
        </p:nvSpPr>
        <p:spPr>
          <a:xfrm>
            <a:off x="693293" y="2653442"/>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1" name="Google Shape;1321;p156"/>
          <p:cNvSpPr txBox="1">
            <a:spLocks noGrp="1"/>
          </p:cNvSpPr>
          <p:nvPr>
            <p:ph type="body" idx="8"/>
          </p:nvPr>
        </p:nvSpPr>
        <p:spPr>
          <a:xfrm>
            <a:off x="691247"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2" name="Google Shape;1322;p156"/>
          <p:cNvSpPr txBox="1">
            <a:spLocks noGrp="1"/>
          </p:cNvSpPr>
          <p:nvPr>
            <p:ph type="body" idx="9"/>
          </p:nvPr>
        </p:nvSpPr>
        <p:spPr>
          <a:xfrm>
            <a:off x="691245" y="5006629"/>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2_Reading tip">
  <p:cSld name="2_Reading tip">
    <p:spTree>
      <p:nvGrpSpPr>
        <p:cNvPr id="1" name="Shape 1323"/>
        <p:cNvGrpSpPr/>
        <p:nvPr/>
      </p:nvGrpSpPr>
      <p:grpSpPr>
        <a:xfrm>
          <a:off x="0" y="0"/>
          <a:ext cx="0" cy="0"/>
          <a:chOff x="0" y="0"/>
          <a:chExt cx="0" cy="0"/>
        </a:xfrm>
      </p:grpSpPr>
      <p:cxnSp>
        <p:nvCxnSpPr>
          <p:cNvPr id="1324" name="Google Shape;1324;p157"/>
          <p:cNvCxnSpPr/>
          <p:nvPr/>
        </p:nvCxnSpPr>
        <p:spPr>
          <a:xfrm flipH="1">
            <a:off x="3075902" y="3537141"/>
            <a:ext cx="2604900" cy="1443300"/>
          </a:xfrm>
          <a:prstGeom prst="straightConnector1">
            <a:avLst/>
          </a:prstGeom>
          <a:noFill/>
          <a:ln w="19050" cap="flat" cmpd="sng">
            <a:solidFill>
              <a:schemeClr val="dk1"/>
            </a:solidFill>
            <a:prstDash val="solid"/>
            <a:miter lim="800000"/>
            <a:headEnd type="none" w="sm" len="sm"/>
            <a:tailEnd type="none" w="sm" len="sm"/>
          </a:ln>
        </p:spPr>
      </p:cxnSp>
      <p:cxnSp>
        <p:nvCxnSpPr>
          <p:cNvPr id="1325" name="Google Shape;1325;p157"/>
          <p:cNvCxnSpPr/>
          <p:nvPr/>
        </p:nvCxnSpPr>
        <p:spPr>
          <a:xfrm>
            <a:off x="5700643" y="3537141"/>
            <a:ext cx="1046400" cy="411600"/>
          </a:xfrm>
          <a:prstGeom prst="straightConnector1">
            <a:avLst/>
          </a:prstGeom>
          <a:noFill/>
          <a:ln w="19050" cap="flat" cmpd="sng">
            <a:solidFill>
              <a:schemeClr val="dk1"/>
            </a:solidFill>
            <a:prstDash val="solid"/>
            <a:miter lim="800000"/>
            <a:headEnd type="none" w="sm" len="sm"/>
            <a:tailEnd type="none" w="sm" len="sm"/>
          </a:ln>
        </p:spPr>
      </p:cxnSp>
      <p:sp>
        <p:nvSpPr>
          <p:cNvPr id="1326" name="Google Shape;1326;p157"/>
          <p:cNvSpPr txBox="1">
            <a:spLocks noGrp="1"/>
          </p:cNvSpPr>
          <p:nvPr>
            <p:ph type="title"/>
          </p:nvPr>
        </p:nvSpPr>
        <p:spPr>
          <a:xfrm>
            <a:off x="-7620"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27" name="Google Shape;1327;p157"/>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28" name="Google Shape;1328;p157"/>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29" name="Google Shape;1329;p157"/>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30" name="Google Shape;1330;p157"/>
          <p:cNvPicPr preferRelativeResize="0"/>
          <p:nvPr/>
        </p:nvPicPr>
        <p:blipFill rotWithShape="1">
          <a:blip r:embed="rId2">
            <a:alphaModFix/>
          </a:blip>
          <a:srcRect/>
          <a:stretch/>
        </p:blipFill>
        <p:spPr>
          <a:xfrm>
            <a:off x="7784917" y="6196178"/>
            <a:ext cx="491969" cy="536175"/>
          </a:xfrm>
          <a:prstGeom prst="rect">
            <a:avLst/>
          </a:prstGeom>
          <a:noFill/>
          <a:ln>
            <a:noFill/>
          </a:ln>
        </p:spPr>
      </p:pic>
      <p:pic>
        <p:nvPicPr>
          <p:cNvPr id="1331" name="Google Shape;1331;p157" descr="A picture containing vector graphics&#10;&#10;Description automatically generated"/>
          <p:cNvPicPr preferRelativeResize="0"/>
          <p:nvPr/>
        </p:nvPicPr>
        <p:blipFill rotWithShape="1">
          <a:blip r:embed="rId3">
            <a:alphaModFix/>
          </a:blip>
          <a:srcRect/>
          <a:stretch/>
        </p:blipFill>
        <p:spPr>
          <a:xfrm>
            <a:off x="5063575" y="6196178"/>
            <a:ext cx="687747" cy="615553"/>
          </a:xfrm>
          <a:prstGeom prst="rect">
            <a:avLst/>
          </a:prstGeom>
          <a:noFill/>
          <a:ln>
            <a:noFill/>
          </a:ln>
        </p:spPr>
      </p:pic>
      <p:pic>
        <p:nvPicPr>
          <p:cNvPr id="1332" name="Google Shape;1332;p157"/>
          <p:cNvPicPr preferRelativeResize="0"/>
          <p:nvPr/>
        </p:nvPicPr>
        <p:blipFill rotWithShape="1">
          <a:blip r:embed="rId4">
            <a:alphaModFix/>
          </a:blip>
          <a:srcRect/>
          <a:stretch/>
        </p:blipFill>
        <p:spPr>
          <a:xfrm>
            <a:off x="2477074" y="6324413"/>
            <a:ext cx="529889" cy="497951"/>
          </a:xfrm>
          <a:prstGeom prst="rect">
            <a:avLst/>
          </a:prstGeom>
          <a:noFill/>
          <a:ln>
            <a:noFill/>
          </a:ln>
        </p:spPr>
      </p:pic>
      <p:pic>
        <p:nvPicPr>
          <p:cNvPr id="1333" name="Google Shape;1333;p157"/>
          <p:cNvPicPr preferRelativeResize="0"/>
          <p:nvPr/>
        </p:nvPicPr>
        <p:blipFill rotWithShape="1">
          <a:blip r:embed="rId5">
            <a:alphaModFix/>
          </a:blip>
          <a:srcRect/>
          <a:stretch/>
        </p:blipFill>
        <p:spPr>
          <a:xfrm>
            <a:off x="190276" y="6251087"/>
            <a:ext cx="309931" cy="493980"/>
          </a:xfrm>
          <a:prstGeom prst="rect">
            <a:avLst/>
          </a:prstGeom>
          <a:noFill/>
          <a:ln>
            <a:noFill/>
          </a:ln>
        </p:spPr>
      </p:pic>
      <p:sp>
        <p:nvSpPr>
          <p:cNvPr id="1334" name="Google Shape;1334;p157"/>
          <p:cNvSpPr txBox="1">
            <a:spLocks noGrp="1"/>
          </p:cNvSpPr>
          <p:nvPr>
            <p:ph type="body" idx="1"/>
          </p:nvPr>
        </p:nvSpPr>
        <p:spPr>
          <a:xfrm>
            <a:off x="500204" y="1587499"/>
            <a:ext cx="23874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35" name="Google Shape;1335;p157"/>
          <p:cNvSpPr>
            <a:spLocks noGrp="1"/>
          </p:cNvSpPr>
          <p:nvPr>
            <p:ph type="pic" idx="2"/>
          </p:nvPr>
        </p:nvSpPr>
        <p:spPr>
          <a:xfrm>
            <a:off x="8885583" y="1586831"/>
            <a:ext cx="3041400" cy="2786400"/>
          </a:xfrm>
          <a:prstGeom prst="rect">
            <a:avLst/>
          </a:prstGeom>
          <a:noFill/>
          <a:ln>
            <a:noFill/>
          </a:ln>
        </p:spPr>
      </p:sp>
      <p:sp>
        <p:nvSpPr>
          <p:cNvPr id="1336" name="Google Shape;1336;p157"/>
          <p:cNvSpPr txBox="1">
            <a:spLocks noGrp="1"/>
          </p:cNvSpPr>
          <p:nvPr>
            <p:ph type="body" idx="3"/>
          </p:nvPr>
        </p:nvSpPr>
        <p:spPr>
          <a:xfrm>
            <a:off x="9157700" y="4600069"/>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37" name="Google Shape;1337;p157"/>
          <p:cNvSpPr/>
          <p:nvPr/>
        </p:nvSpPr>
        <p:spPr>
          <a:xfrm>
            <a:off x="1296685" y="4871690"/>
            <a:ext cx="41607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6FB6"/>
              </a:solidFill>
              <a:latin typeface="Arial"/>
              <a:ea typeface="Arial"/>
              <a:cs typeface="Arial"/>
              <a:sym typeface="Arial"/>
            </a:endParaRPr>
          </a:p>
        </p:txBody>
      </p:sp>
      <p:sp>
        <p:nvSpPr>
          <p:cNvPr id="1338" name="Google Shape;1338;p157"/>
          <p:cNvSpPr/>
          <p:nvPr/>
        </p:nvSpPr>
        <p:spPr>
          <a:xfrm>
            <a:off x="3056495" y="3893078"/>
            <a:ext cx="25596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9" name="Google Shape;1339;p157"/>
          <p:cNvSpPr/>
          <p:nvPr/>
        </p:nvSpPr>
        <p:spPr>
          <a:xfrm>
            <a:off x="4677392" y="2716042"/>
            <a:ext cx="25596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0" name="Google Shape;1340;p157"/>
          <p:cNvSpPr/>
          <p:nvPr/>
        </p:nvSpPr>
        <p:spPr>
          <a:xfrm>
            <a:off x="6145891" y="3924977"/>
            <a:ext cx="23439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6FB6"/>
              </a:solidFill>
              <a:latin typeface="Arial"/>
              <a:ea typeface="Arial"/>
              <a:cs typeface="Arial"/>
              <a:sym typeface="Arial"/>
            </a:endParaRPr>
          </a:p>
        </p:txBody>
      </p:sp>
      <p:sp>
        <p:nvSpPr>
          <p:cNvPr id="1341" name="Google Shape;1341;p157"/>
          <p:cNvSpPr txBox="1">
            <a:spLocks noGrp="1"/>
          </p:cNvSpPr>
          <p:nvPr>
            <p:ph type="body" idx="4"/>
          </p:nvPr>
        </p:nvSpPr>
        <p:spPr>
          <a:xfrm>
            <a:off x="4677392" y="2778802"/>
            <a:ext cx="25596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42" name="Google Shape;1342;p157"/>
          <p:cNvSpPr txBox="1">
            <a:spLocks noGrp="1"/>
          </p:cNvSpPr>
          <p:nvPr>
            <p:ph type="body" idx="5"/>
          </p:nvPr>
        </p:nvSpPr>
        <p:spPr>
          <a:xfrm>
            <a:off x="3068857" y="4004175"/>
            <a:ext cx="25596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43" name="Google Shape;1343;p157"/>
          <p:cNvSpPr txBox="1">
            <a:spLocks noGrp="1"/>
          </p:cNvSpPr>
          <p:nvPr>
            <p:ph type="body" idx="6"/>
          </p:nvPr>
        </p:nvSpPr>
        <p:spPr>
          <a:xfrm>
            <a:off x="6157154" y="4000707"/>
            <a:ext cx="23325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44" name="Google Shape;1344;p157"/>
          <p:cNvSpPr txBox="1">
            <a:spLocks noGrp="1"/>
          </p:cNvSpPr>
          <p:nvPr>
            <p:ph type="body" idx="7"/>
          </p:nvPr>
        </p:nvSpPr>
        <p:spPr>
          <a:xfrm>
            <a:off x="1413085" y="4967115"/>
            <a:ext cx="39411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2_Reading tip 1">
  <p:cSld name="2_Reading tip 1">
    <p:spTree>
      <p:nvGrpSpPr>
        <p:cNvPr id="1" name="Shape 1345"/>
        <p:cNvGrpSpPr/>
        <p:nvPr/>
      </p:nvGrpSpPr>
      <p:grpSpPr>
        <a:xfrm>
          <a:off x="0" y="0"/>
          <a:ext cx="0" cy="0"/>
          <a:chOff x="0" y="0"/>
          <a:chExt cx="0" cy="0"/>
        </a:xfrm>
      </p:grpSpPr>
      <p:sp>
        <p:nvSpPr>
          <p:cNvPr id="1346" name="Google Shape;1346;p158"/>
          <p:cNvSpPr txBox="1">
            <a:spLocks noGrp="1"/>
          </p:cNvSpPr>
          <p:nvPr>
            <p:ph type="title"/>
          </p:nvPr>
        </p:nvSpPr>
        <p:spPr>
          <a:xfrm>
            <a:off x="-7620"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47" name="Google Shape;1347;p158"/>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48" name="Google Shape;1348;p158"/>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49" name="Google Shape;1349;p158"/>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50" name="Google Shape;1350;p158"/>
          <p:cNvPicPr preferRelativeResize="0"/>
          <p:nvPr/>
        </p:nvPicPr>
        <p:blipFill rotWithShape="1">
          <a:blip r:embed="rId2">
            <a:alphaModFix/>
          </a:blip>
          <a:srcRect/>
          <a:stretch/>
        </p:blipFill>
        <p:spPr>
          <a:xfrm>
            <a:off x="7784917" y="6196178"/>
            <a:ext cx="491969" cy="536175"/>
          </a:xfrm>
          <a:prstGeom prst="rect">
            <a:avLst/>
          </a:prstGeom>
          <a:noFill/>
          <a:ln>
            <a:noFill/>
          </a:ln>
        </p:spPr>
      </p:pic>
      <p:pic>
        <p:nvPicPr>
          <p:cNvPr id="1351" name="Google Shape;1351;p158" descr="A picture containing vector graphics&#10;&#10;Description automatically generated"/>
          <p:cNvPicPr preferRelativeResize="0"/>
          <p:nvPr/>
        </p:nvPicPr>
        <p:blipFill rotWithShape="1">
          <a:blip r:embed="rId3">
            <a:alphaModFix/>
          </a:blip>
          <a:srcRect/>
          <a:stretch/>
        </p:blipFill>
        <p:spPr>
          <a:xfrm>
            <a:off x="5063575" y="6196178"/>
            <a:ext cx="687747" cy="615553"/>
          </a:xfrm>
          <a:prstGeom prst="rect">
            <a:avLst/>
          </a:prstGeom>
          <a:noFill/>
          <a:ln>
            <a:noFill/>
          </a:ln>
        </p:spPr>
      </p:pic>
      <p:pic>
        <p:nvPicPr>
          <p:cNvPr id="1352" name="Google Shape;1352;p158"/>
          <p:cNvPicPr preferRelativeResize="0"/>
          <p:nvPr/>
        </p:nvPicPr>
        <p:blipFill rotWithShape="1">
          <a:blip r:embed="rId4">
            <a:alphaModFix/>
          </a:blip>
          <a:srcRect/>
          <a:stretch/>
        </p:blipFill>
        <p:spPr>
          <a:xfrm>
            <a:off x="2477074" y="6324413"/>
            <a:ext cx="529889" cy="497951"/>
          </a:xfrm>
          <a:prstGeom prst="rect">
            <a:avLst/>
          </a:prstGeom>
          <a:noFill/>
          <a:ln>
            <a:noFill/>
          </a:ln>
        </p:spPr>
      </p:pic>
      <p:pic>
        <p:nvPicPr>
          <p:cNvPr id="1353" name="Google Shape;1353;p158"/>
          <p:cNvPicPr preferRelativeResize="0"/>
          <p:nvPr/>
        </p:nvPicPr>
        <p:blipFill rotWithShape="1">
          <a:blip r:embed="rId5">
            <a:alphaModFix/>
          </a:blip>
          <a:srcRect/>
          <a:stretch/>
        </p:blipFill>
        <p:spPr>
          <a:xfrm>
            <a:off x="190276" y="6251087"/>
            <a:ext cx="309931" cy="493980"/>
          </a:xfrm>
          <a:prstGeom prst="rect">
            <a:avLst/>
          </a:prstGeom>
          <a:noFill/>
          <a:ln>
            <a:noFill/>
          </a:ln>
        </p:spPr>
      </p:pic>
      <p:sp>
        <p:nvSpPr>
          <p:cNvPr id="1354" name="Google Shape;1354;p158"/>
          <p:cNvSpPr txBox="1">
            <a:spLocks noGrp="1"/>
          </p:cNvSpPr>
          <p:nvPr>
            <p:ph type="body" idx="1"/>
          </p:nvPr>
        </p:nvSpPr>
        <p:spPr>
          <a:xfrm>
            <a:off x="500205"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55" name="Google Shape;1355;p158"/>
          <p:cNvSpPr>
            <a:spLocks noGrp="1"/>
          </p:cNvSpPr>
          <p:nvPr>
            <p:ph type="pic" idx="2"/>
          </p:nvPr>
        </p:nvSpPr>
        <p:spPr>
          <a:xfrm>
            <a:off x="8885583" y="1586831"/>
            <a:ext cx="3041400" cy="2786400"/>
          </a:xfrm>
          <a:prstGeom prst="rect">
            <a:avLst/>
          </a:prstGeom>
          <a:noFill/>
          <a:ln>
            <a:noFill/>
          </a:ln>
        </p:spPr>
      </p:sp>
      <p:sp>
        <p:nvSpPr>
          <p:cNvPr id="1356" name="Google Shape;1356;p158"/>
          <p:cNvSpPr txBox="1">
            <a:spLocks noGrp="1"/>
          </p:cNvSpPr>
          <p:nvPr>
            <p:ph type="body" idx="3"/>
          </p:nvPr>
        </p:nvSpPr>
        <p:spPr>
          <a:xfrm>
            <a:off x="9157700" y="4600069"/>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6" Type="http://schemas.openxmlformats.org/officeDocument/2006/relationships/image" Target="../media/image6.pn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10.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6.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6.pn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6.png"/><Relationship Id="rId5" Type="http://schemas.openxmlformats.org/officeDocument/2006/relationships/slideLayout" Target="../slideLayouts/slideLayout45.xml"/><Relationship Id="rId10" Type="http://schemas.openxmlformats.org/officeDocument/2006/relationships/theme" Target="../theme/theme6.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6.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8.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10" Type="http://schemas.openxmlformats.org/officeDocument/2006/relationships/image" Target="../media/image6.png"/><Relationship Id="rId4" Type="http://schemas.openxmlformats.org/officeDocument/2006/relationships/slideLayout" Target="../slideLayouts/slideLayout74.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8"/>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1"/>
        <p:cNvGrpSpPr/>
        <p:nvPr/>
      </p:nvGrpSpPr>
      <p:grpSpPr>
        <a:xfrm>
          <a:off x="0" y="0"/>
          <a:ext cx="0" cy="0"/>
          <a:chOff x="0" y="0"/>
          <a:chExt cx="0" cy="0"/>
        </a:xfrm>
      </p:grpSpPr>
      <p:sp>
        <p:nvSpPr>
          <p:cNvPr id="1162" name="Google Shape;1162;p57"/>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63" name="Google Shape;1163;p57"/>
          <p:cNvCxnSpPr/>
          <p:nvPr/>
        </p:nvCxnSpPr>
        <p:spPr>
          <a:xfrm>
            <a:off x="8646699"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164" name="Google Shape;1164;p57"/>
          <p:cNvSpPr txBox="1">
            <a:spLocks noGrp="1"/>
          </p:cNvSpPr>
          <p:nvPr>
            <p:ph type="title"/>
          </p:nvPr>
        </p:nvSpPr>
        <p:spPr>
          <a:xfrm>
            <a:off x="2" y="2"/>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65" name="Google Shape;1165;p57"/>
          <p:cNvPicPr preferRelativeResize="0"/>
          <p:nvPr/>
        </p:nvPicPr>
        <p:blipFill rotWithShape="1">
          <a:blip r:embed="rId16">
            <a:alphaModFix/>
          </a:blip>
          <a:srcRect/>
          <a:stretch/>
        </p:blipFill>
        <p:spPr>
          <a:xfrm>
            <a:off x="9220261" y="169847"/>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3"/>
          <p:cNvGrpSpPr/>
          <p:nvPr/>
        </p:nvGrpSpPr>
        <p:grpSpPr>
          <a:xfrm>
            <a:off x="0" y="5607273"/>
            <a:ext cx="12214159" cy="1252536"/>
            <a:chOff x="-33239" y="5603791"/>
            <a:chExt cx="9160619" cy="1252536"/>
          </a:xfrm>
        </p:grpSpPr>
        <p:sp>
          <p:nvSpPr>
            <p:cNvPr id="16" name="Google Shape;16;p3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35"/>
          <p:cNvSpPr/>
          <p:nvPr/>
        </p:nvSpPr>
        <p:spPr>
          <a:xfrm>
            <a:off x="0" y="-11085"/>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1" b="0" i="0" u="none" strike="noStrike" cap="none">
              <a:solidFill>
                <a:srgbClr val="FFFFFF"/>
              </a:solidFill>
              <a:latin typeface="Calibri"/>
              <a:ea typeface="Calibri"/>
              <a:cs typeface="Calibri"/>
              <a:sym typeface="Calibri"/>
            </a:endParaRPr>
          </a:p>
        </p:txBody>
      </p:sp>
      <p:cxnSp>
        <p:nvCxnSpPr>
          <p:cNvPr id="66" name="Google Shape;66;p35"/>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35"/>
          <p:cNvSpPr txBox="1"/>
          <p:nvPr/>
        </p:nvSpPr>
        <p:spPr>
          <a:xfrm>
            <a:off x="0" y="2"/>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35"/>
          <p:cNvPicPr preferRelativeResize="0"/>
          <p:nvPr/>
        </p:nvPicPr>
        <p:blipFill rotWithShape="1">
          <a:blip r:embed="rId21">
            <a:alphaModFix/>
          </a:blip>
          <a:srcRect/>
          <a:stretch/>
        </p:blipFill>
        <p:spPr>
          <a:xfrm>
            <a:off x="9220261" y="117500"/>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76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0"/>
        <p:cNvGrpSpPr/>
        <p:nvPr/>
      </p:nvGrpSpPr>
      <p:grpSpPr>
        <a:xfrm>
          <a:off x="0" y="0"/>
          <a:ext cx="0" cy="0"/>
          <a:chOff x="0" y="0"/>
          <a:chExt cx="0" cy="0"/>
        </a:xfrm>
      </p:grpSpPr>
      <p:sp>
        <p:nvSpPr>
          <p:cNvPr id="361" name="Google Shape;361;p30"/>
          <p:cNvSpPr/>
          <p:nvPr/>
        </p:nvSpPr>
        <p:spPr>
          <a:xfrm>
            <a:off x="0" y="-11085"/>
            <a:ext cx="12192000" cy="1273233"/>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1" b="0" i="0" u="none" strike="noStrike" cap="none">
              <a:solidFill>
                <a:srgbClr val="FFFFFF"/>
              </a:solidFill>
              <a:latin typeface="Calibri"/>
              <a:ea typeface="Calibri"/>
              <a:cs typeface="Calibri"/>
              <a:sym typeface="Calibri"/>
            </a:endParaRPr>
          </a:p>
        </p:txBody>
      </p:sp>
      <p:cxnSp>
        <p:nvCxnSpPr>
          <p:cNvPr id="362" name="Google Shape;362;p30"/>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363" name="Google Shape;363;p30"/>
          <p:cNvPicPr preferRelativeResize="0"/>
          <p:nvPr/>
        </p:nvPicPr>
        <p:blipFill rotWithShape="1">
          <a:blip r:embed="rId9">
            <a:alphaModFix/>
          </a:blip>
          <a:srcRect/>
          <a:stretch/>
        </p:blipFill>
        <p:spPr>
          <a:xfrm>
            <a:off x="9220261" y="117500"/>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3"/>
        <p:cNvGrpSpPr/>
        <p:nvPr/>
      </p:nvGrpSpPr>
      <p:grpSpPr>
        <a:xfrm>
          <a:off x="0" y="0"/>
          <a:ext cx="0" cy="0"/>
          <a:chOff x="0" y="0"/>
          <a:chExt cx="0" cy="0"/>
        </a:xfrm>
      </p:grpSpPr>
      <p:sp>
        <p:nvSpPr>
          <p:cNvPr id="484" name="Google Shape;484;p43"/>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485" name="Google Shape;485;p43"/>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486" name="Google Shape;486;p4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87" name="Google Shape;487;p43"/>
          <p:cNvPicPr preferRelativeResize="0"/>
          <p:nvPr/>
        </p:nvPicPr>
        <p:blipFill rotWithShape="1">
          <a:blip r:embed="rId10">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9"/>
        <p:cNvGrpSpPr/>
        <p:nvPr/>
      </p:nvGrpSpPr>
      <p:grpSpPr>
        <a:xfrm>
          <a:off x="0" y="0"/>
          <a:ext cx="0" cy="0"/>
          <a:chOff x="0" y="0"/>
          <a:chExt cx="0" cy="0"/>
        </a:xfrm>
      </p:grpSpPr>
      <p:sp>
        <p:nvSpPr>
          <p:cNvPr id="590" name="Google Shape;590;p47"/>
          <p:cNvSpPr/>
          <p:nvPr/>
        </p:nvSpPr>
        <p:spPr>
          <a:xfrm>
            <a:off x="0" y="0"/>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591" name="Google Shape;591;p47"/>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592" name="Google Shape;592;p47"/>
          <p:cNvPicPr preferRelativeResize="0"/>
          <p:nvPr/>
        </p:nvPicPr>
        <p:blipFill rotWithShape="1">
          <a:blip r:embed="rId11">
            <a:alphaModFix/>
          </a:blip>
          <a:srcRect/>
          <a:stretch/>
        </p:blipFill>
        <p:spPr>
          <a:xfrm>
            <a:off x="9220261" y="169846"/>
            <a:ext cx="2816352" cy="856741"/>
          </a:xfrm>
          <a:prstGeom prst="rect">
            <a:avLst/>
          </a:prstGeom>
          <a:noFill/>
          <a:ln>
            <a:noFill/>
          </a:ln>
        </p:spPr>
      </p:pic>
      <p:sp>
        <p:nvSpPr>
          <p:cNvPr id="593" name="Google Shape;593;p47"/>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5"/>
        <p:cNvGrpSpPr/>
        <p:nvPr/>
      </p:nvGrpSpPr>
      <p:grpSpPr>
        <a:xfrm>
          <a:off x="0" y="0"/>
          <a:ext cx="0" cy="0"/>
          <a:chOff x="0" y="0"/>
          <a:chExt cx="0" cy="0"/>
        </a:xfrm>
      </p:grpSpPr>
      <p:sp>
        <p:nvSpPr>
          <p:cNvPr id="706" name="Google Shape;706;g1dc994ef596_0_159"/>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707" name="Google Shape;707;g1dc994ef596_0_159"/>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708" name="Google Shape;708;g1dc994ef596_0_159"/>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8"/>
        <p:cNvGrpSpPr/>
        <p:nvPr/>
      </p:nvGrpSpPr>
      <p:grpSpPr>
        <a:xfrm>
          <a:off x="0" y="0"/>
          <a:ext cx="0" cy="0"/>
          <a:chOff x="0" y="0"/>
          <a:chExt cx="0" cy="0"/>
        </a:xfrm>
      </p:grpSpPr>
      <p:sp>
        <p:nvSpPr>
          <p:cNvPr id="829" name="Google Shape;829;p52"/>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830" name="Google Shape;830;p52"/>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831" name="Google Shape;831;p52"/>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832" name="Google Shape;832;p52"/>
          <p:cNvPicPr preferRelativeResize="0"/>
          <p:nvPr/>
        </p:nvPicPr>
        <p:blipFill rotWithShape="1">
          <a:blip r:embed="rId16">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9"/>
        <p:cNvGrpSpPr/>
        <p:nvPr/>
      </p:nvGrpSpPr>
      <p:grpSpPr>
        <a:xfrm>
          <a:off x="0" y="0"/>
          <a:ext cx="0" cy="0"/>
          <a:chOff x="0" y="0"/>
          <a:chExt cx="0" cy="0"/>
        </a:xfrm>
      </p:grpSpPr>
      <p:sp>
        <p:nvSpPr>
          <p:cNvPr id="1060" name="Google Shape;1060;g2c471f02175_0_128"/>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61" name="Google Shape;1061;g2c471f02175_0_128"/>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062" name="Google Shape;1062;g2c471f02175_0_128"/>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063" name="Google Shape;1063;g2c471f02175_0_12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41.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41.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41.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41.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50.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79.xml"/><Relationship Id="rId4" Type="http://schemas.openxmlformats.org/officeDocument/2006/relationships/image" Target="../media/image5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41.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42.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Google Shape;1409;p1"/>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JM"/>
              <a:t>Workshop Guide</a:t>
            </a:r>
            <a:endParaRPr/>
          </a:p>
        </p:txBody>
      </p:sp>
      <p:sp>
        <p:nvSpPr>
          <p:cNvPr id="1410" name="Google Shape;1410;p1"/>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JM">
                <a:solidFill>
                  <a:srgbClr val="006FB6"/>
                </a:solidFill>
              </a:rPr>
              <a:t>Be a Text Feature Detective</a:t>
            </a:r>
            <a:endParaRPr/>
          </a:p>
        </p:txBody>
      </p:sp>
      <p:sp>
        <p:nvSpPr>
          <p:cNvPr id="1411" name="Google Shape;1411;p1"/>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SzPts val="3600"/>
              <a:buNone/>
            </a:pPr>
            <a:r>
              <a:rPr lang="en-JM" sz="4000">
                <a:solidFill>
                  <a:srgbClr val="006FB6"/>
                </a:solidFill>
              </a:rPr>
              <a:t> Facilitator: </a:t>
            </a:r>
            <a:endParaRPr sz="4000"/>
          </a:p>
          <a:p>
            <a:pPr marL="914400" lvl="1" indent="-482600" algn="l" rtl="0">
              <a:lnSpc>
                <a:spcPct val="100000"/>
              </a:lnSpc>
              <a:spcBef>
                <a:spcPts val="0"/>
              </a:spcBef>
              <a:spcAft>
                <a:spcPts val="0"/>
              </a:spcAft>
              <a:buClr>
                <a:srgbClr val="006FB6"/>
              </a:buClr>
              <a:buSzPts val="4000"/>
              <a:buChar char="•"/>
            </a:pPr>
            <a:r>
              <a:rPr lang="en-JM" sz="4000">
                <a:solidFill>
                  <a:srgbClr val="006FB6"/>
                </a:solidFill>
              </a:rPr>
              <a:t>Read notes to prepare. See English file. </a:t>
            </a:r>
            <a:endParaRPr/>
          </a:p>
          <a:p>
            <a:pPr marL="914400" lvl="1" indent="-482600" algn="l" rtl="0">
              <a:lnSpc>
                <a:spcPct val="100000"/>
              </a:lnSpc>
              <a:spcBef>
                <a:spcPts val="0"/>
              </a:spcBef>
              <a:spcAft>
                <a:spcPts val="0"/>
              </a:spcAft>
              <a:buClr>
                <a:srgbClr val="006FB6"/>
              </a:buClr>
              <a:buSzPts val="4000"/>
              <a:buChar char="•"/>
            </a:pPr>
            <a:r>
              <a:rPr lang="en-JM" sz="4000">
                <a:solidFill>
                  <a:srgbClr val="006FB6"/>
                </a:solidFill>
              </a:rPr>
              <a:t>Amend slides if needed.</a:t>
            </a:r>
            <a:endParaRPr sz="4000"/>
          </a:p>
          <a:p>
            <a:pPr marL="914400" lvl="1" indent="-482600" algn="l" rtl="0">
              <a:lnSpc>
                <a:spcPct val="100000"/>
              </a:lnSpc>
              <a:spcBef>
                <a:spcPts val="0"/>
              </a:spcBef>
              <a:spcAft>
                <a:spcPts val="0"/>
              </a:spcAft>
              <a:buClr>
                <a:srgbClr val="006FB6"/>
              </a:buClr>
              <a:buSzPts val="4000"/>
              <a:buChar char="•"/>
            </a:pPr>
            <a:r>
              <a:rPr lang="en-JM" sz="4000">
                <a:solidFill>
                  <a:srgbClr val="006FB6"/>
                </a:solidFill>
              </a:rPr>
              <a:t>Ready the family-facing materials.</a:t>
            </a:r>
            <a:endParaRPr sz="4000"/>
          </a:p>
          <a:p>
            <a:pPr marL="914400" lvl="1" indent="-482600" algn="l" rtl="0">
              <a:lnSpc>
                <a:spcPct val="100000"/>
              </a:lnSpc>
              <a:spcBef>
                <a:spcPts val="0"/>
              </a:spcBef>
              <a:spcAft>
                <a:spcPts val="0"/>
              </a:spcAft>
              <a:buClr>
                <a:srgbClr val="006FB6"/>
              </a:buClr>
              <a:buSzPts val="4000"/>
              <a:buChar char="•"/>
            </a:pPr>
            <a:r>
              <a:rPr lang="en-JM" sz="4000">
                <a:solidFill>
                  <a:srgbClr val="006FB6"/>
                </a:solidFill>
              </a:rPr>
              <a:t>Display slide 2 as families arrive</a:t>
            </a:r>
            <a:r>
              <a:rPr lang="en-JM" sz="3900">
                <a:solidFill>
                  <a:srgbClr val="006FB6"/>
                </a:solidFill>
              </a:rPr>
              <a:t>.</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1503" name="Google Shape;1503;p1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SzPts val="1800"/>
              <a:buNone/>
            </a:pPr>
            <a:r>
              <a:rPr lang="en-JM" sz="5000">
                <a:solidFill>
                  <a:srgbClr val="006FB6"/>
                </a:solidFill>
              </a:rPr>
              <a:t>Etikèt</a:t>
            </a:r>
            <a:endParaRPr/>
          </a:p>
        </p:txBody>
      </p:sp>
      <p:pic>
        <p:nvPicPr>
          <p:cNvPr id="1504" name="Google Shape;1504;p15" descr="A screenshot of a cell phone&#10;&#10;Description automatically generated"/>
          <p:cNvPicPr preferRelativeResize="0">
            <a:picLocks noGrp="1"/>
          </p:cNvPicPr>
          <p:nvPr>
            <p:ph type="pic" idx="2"/>
          </p:nvPr>
        </p:nvPicPr>
        <p:blipFill rotWithShape="1">
          <a:blip r:embed="rId3">
            <a:alphaModFix/>
          </a:blip>
          <a:srcRect t="8853" b="8862"/>
          <a:stretch/>
        </p:blipFill>
        <p:spPr>
          <a:xfrm>
            <a:off x="8451272" y="1135249"/>
            <a:ext cx="3483301" cy="5042701"/>
          </a:xfrm>
          <a:prstGeom prst="rect">
            <a:avLst/>
          </a:prstGeom>
          <a:noFill/>
          <a:ln>
            <a:noFill/>
          </a:ln>
        </p:spPr>
      </p:pic>
      <p:sp>
        <p:nvSpPr>
          <p:cNvPr id="1505" name="Google Shape;1505;p15"/>
          <p:cNvSpPr txBox="1">
            <a:spLocks noGrp="1"/>
          </p:cNvSpPr>
          <p:nvPr>
            <p:ph type="body" idx="1"/>
          </p:nvPr>
        </p:nvSpPr>
        <p:spPr>
          <a:xfrm>
            <a:off x="3794600" y="1947062"/>
            <a:ext cx="3375300" cy="341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100"/>
              <a:buNone/>
            </a:pPr>
            <a:r>
              <a:rPr lang="en-JM" sz="3200">
                <a:latin typeface="Calibri"/>
                <a:ea typeface="Calibri"/>
                <a:cs typeface="Calibri"/>
                <a:sym typeface="Calibri"/>
              </a:rPr>
              <a:t>Yon ti kantite enfòmasyon ki tache nan yon imaj ki bay plis enfòmasyon sou imaj la </a:t>
            </a:r>
            <a:endParaRPr/>
          </a:p>
          <a:p>
            <a:pPr marL="12700" marR="0" lvl="0" indent="0" algn="l" rtl="0">
              <a:lnSpc>
                <a:spcPct val="90000"/>
              </a:lnSpc>
              <a:spcBef>
                <a:spcPts val="1000"/>
              </a:spcBef>
              <a:spcAft>
                <a:spcPts val="0"/>
              </a:spcAft>
              <a:buClr>
                <a:srgbClr val="006FB6"/>
              </a:buClr>
              <a:buSzPts val="2100"/>
              <a:buFont typeface="Arial"/>
              <a:buNone/>
            </a:pPr>
            <a:endParaRPr>
              <a:latin typeface="Calibri"/>
              <a:ea typeface="Calibri"/>
              <a:cs typeface="Calibri"/>
              <a:sym typeface="Calibri"/>
            </a:endParaRPr>
          </a:p>
        </p:txBody>
      </p:sp>
      <p:sp>
        <p:nvSpPr>
          <p:cNvPr id="1506" name="Google Shape;1506;p15"/>
          <p:cNvSpPr txBox="1">
            <a:spLocks noGrp="1"/>
          </p:cNvSpPr>
          <p:nvPr>
            <p:ph type="body" idx="4"/>
          </p:nvPr>
        </p:nvSpPr>
        <p:spPr>
          <a:xfrm>
            <a:off x="240633" y="1577339"/>
            <a:ext cx="2999100" cy="4230000"/>
          </a:xfrm>
          <a:prstGeom prst="rect">
            <a:avLst/>
          </a:prstGeom>
          <a:noFill/>
          <a:ln>
            <a:noFill/>
          </a:ln>
        </p:spPr>
        <p:txBody>
          <a:bodyPr spcFirstLastPara="1" wrap="square" lIns="91425" tIns="45700" rIns="91425" bIns="45700" anchor="t" anchorCtr="0">
            <a:noAutofit/>
          </a:bodyPr>
          <a:lstStyle/>
          <a:p>
            <a:pPr marL="176212" lvl="0" indent="-176212" algn="l" rtl="0">
              <a:lnSpc>
                <a:spcPct val="100000"/>
              </a:lnSpc>
              <a:spcBef>
                <a:spcPts val="0"/>
              </a:spcBef>
              <a:spcAft>
                <a:spcPts val="0"/>
              </a:spcAft>
              <a:buSzPts val="2800"/>
              <a:buFont typeface="Calibri"/>
              <a:buChar char="•"/>
            </a:pPr>
            <a:r>
              <a:rPr lang="en-JM" sz="3200">
                <a:latin typeface="Calibri"/>
                <a:ea typeface="Calibri"/>
                <a:cs typeface="Calibri"/>
                <a:sym typeface="Calibri"/>
              </a:rPr>
              <a:t>Èske ou wè yon etikèt nan liv sa a?</a:t>
            </a:r>
            <a:endParaRPr/>
          </a:p>
          <a:p>
            <a:pPr marL="176212" lvl="0" indent="-42859" algn="l" rtl="0">
              <a:lnSpc>
                <a:spcPct val="50000"/>
              </a:lnSpc>
              <a:spcBef>
                <a:spcPts val="0"/>
              </a:spcBef>
              <a:spcAft>
                <a:spcPts val="0"/>
              </a:spcAft>
              <a:buSzPts val="2100"/>
              <a:buNone/>
            </a:pPr>
            <a:endParaRPr sz="3200">
              <a:latin typeface="Calibri"/>
              <a:ea typeface="Calibri"/>
              <a:cs typeface="Calibri"/>
              <a:sym typeface="Calibri"/>
            </a:endParaRPr>
          </a:p>
          <a:p>
            <a:pPr marL="176212" lvl="0" indent="-176212" algn="l" rtl="0">
              <a:lnSpc>
                <a:spcPct val="100000"/>
              </a:lnSpc>
              <a:spcBef>
                <a:spcPts val="0"/>
              </a:spcBef>
              <a:spcAft>
                <a:spcPts val="0"/>
              </a:spcAft>
              <a:buSzPts val="2800"/>
              <a:buFont typeface="Calibri"/>
              <a:buChar char="•"/>
            </a:pPr>
            <a:r>
              <a:rPr lang="en-JM" sz="3200">
                <a:latin typeface="Calibri"/>
                <a:ea typeface="Calibri"/>
                <a:cs typeface="Calibri"/>
                <a:sym typeface="Calibri"/>
              </a:rPr>
              <a:t>Kisa yon etikèt fè?</a:t>
            </a:r>
            <a:endParaRPr/>
          </a:p>
          <a:p>
            <a:pPr marL="635000" lvl="0" indent="-279400" algn="l" rtl="0">
              <a:lnSpc>
                <a:spcPct val="50000"/>
              </a:lnSpc>
              <a:spcBef>
                <a:spcPts val="0"/>
              </a:spcBef>
              <a:spcAft>
                <a:spcPts val="0"/>
              </a:spcAft>
              <a:buClr>
                <a:schemeClr val="dk1"/>
              </a:buClr>
              <a:buSzPts val="2800"/>
              <a:buNone/>
            </a:pPr>
            <a:endParaRPr sz="3200">
              <a:latin typeface="Calibri"/>
              <a:ea typeface="Calibri"/>
              <a:cs typeface="Calibri"/>
              <a:sym typeface="Calibri"/>
            </a:endParaRPr>
          </a:p>
          <a:p>
            <a:pPr marL="176212" lvl="0" indent="-176212" algn="l" rtl="0">
              <a:lnSpc>
                <a:spcPct val="100000"/>
              </a:lnSpc>
              <a:spcBef>
                <a:spcPts val="0"/>
              </a:spcBef>
              <a:spcAft>
                <a:spcPts val="0"/>
              </a:spcAft>
              <a:buSzPts val="2800"/>
              <a:buFont typeface="Calibri"/>
              <a:buChar char="•"/>
            </a:pPr>
            <a:r>
              <a:rPr lang="en-JM" sz="3200">
                <a:latin typeface="Calibri"/>
                <a:ea typeface="Calibri"/>
                <a:cs typeface="Calibri"/>
                <a:sym typeface="Calibri"/>
              </a:rPr>
              <a:t>Ki enfòmasyon etikèt sa a bay?</a:t>
            </a:r>
            <a:endParaRPr/>
          </a:p>
          <a:p>
            <a:pPr marL="176212" marR="0" lvl="0" indent="-42859" algn="l" rtl="0">
              <a:lnSpc>
                <a:spcPct val="100000"/>
              </a:lnSpc>
              <a:spcBef>
                <a:spcPts val="0"/>
              </a:spcBef>
              <a:spcAft>
                <a:spcPts val="0"/>
              </a:spcAft>
              <a:buClr>
                <a:srgbClr val="006FB6"/>
              </a:buClr>
              <a:buSzPts val="2100"/>
              <a:buFont typeface="Arial"/>
              <a:buNone/>
            </a:pPr>
            <a:endParaRPr>
              <a:latin typeface="Calibri"/>
              <a:ea typeface="Calibri"/>
              <a:cs typeface="Calibri"/>
              <a:sym typeface="Calibri"/>
            </a:endParaRPr>
          </a:p>
        </p:txBody>
      </p:sp>
      <p:cxnSp>
        <p:nvCxnSpPr>
          <p:cNvPr id="1507" name="Google Shape;1507;p15"/>
          <p:cNvCxnSpPr/>
          <p:nvPr/>
        </p:nvCxnSpPr>
        <p:spPr>
          <a:xfrm>
            <a:off x="7169770" y="2489583"/>
            <a:ext cx="1281600" cy="0"/>
          </a:xfrm>
          <a:prstGeom prst="straightConnector1">
            <a:avLst/>
          </a:prstGeom>
          <a:noFill/>
          <a:ln w="127000" cap="flat" cmpd="sng">
            <a:solidFill>
              <a:srgbClr val="006FB6"/>
            </a:solidFill>
            <a:prstDash val="solid"/>
            <a:miter lim="800000"/>
            <a:headEnd type="none" w="sm" len="sm"/>
            <a:tailEnd type="triangle" w="med" len="med"/>
          </a:ln>
        </p:spPr>
      </p:cxnSp>
      <p:pic>
        <p:nvPicPr>
          <p:cNvPr id="1508" name="Google Shape;1508;p15"/>
          <p:cNvPicPr preferRelativeResize="0"/>
          <p:nvPr/>
        </p:nvPicPr>
        <p:blipFill rotWithShape="1">
          <a:blip r:embed="rId4">
            <a:alphaModFix/>
          </a:blip>
          <a:srcRect t="-1666"/>
          <a:stretch/>
        </p:blipFill>
        <p:spPr>
          <a:xfrm>
            <a:off x="1400950" y="130400"/>
            <a:ext cx="678450" cy="100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sp>
        <p:nvSpPr>
          <p:cNvPr id="1513" name="Google Shape;1513;p1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SzPts val="1800"/>
              <a:buNone/>
            </a:pPr>
            <a:r>
              <a:rPr lang="en-JM" sz="5000">
                <a:solidFill>
                  <a:srgbClr val="006FB6"/>
                </a:solidFill>
              </a:rPr>
              <a:t>Dyagram </a:t>
            </a:r>
            <a:endParaRPr/>
          </a:p>
        </p:txBody>
      </p:sp>
      <p:sp>
        <p:nvSpPr>
          <p:cNvPr id="1514" name="Google Shape;1514;p16"/>
          <p:cNvSpPr txBox="1">
            <a:spLocks noGrp="1"/>
          </p:cNvSpPr>
          <p:nvPr>
            <p:ph type="body" idx="1"/>
          </p:nvPr>
        </p:nvSpPr>
        <p:spPr>
          <a:xfrm>
            <a:off x="3794600" y="1947062"/>
            <a:ext cx="3375300" cy="341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100"/>
              <a:buNone/>
            </a:pPr>
            <a:r>
              <a:rPr lang="en-JM" sz="3200">
                <a:latin typeface="Calibri"/>
                <a:ea typeface="Calibri"/>
                <a:cs typeface="Calibri"/>
                <a:sym typeface="Calibri"/>
              </a:rPr>
              <a:t>Yon desen senp ki montre detay yon bagay ki pi gwo oswa ki pi konplike </a:t>
            </a:r>
            <a:endParaRPr/>
          </a:p>
          <a:p>
            <a:pPr marL="12700" marR="0" lvl="0" indent="0" algn="l" rtl="0">
              <a:lnSpc>
                <a:spcPct val="90000"/>
              </a:lnSpc>
              <a:spcBef>
                <a:spcPts val="1000"/>
              </a:spcBef>
              <a:spcAft>
                <a:spcPts val="0"/>
              </a:spcAft>
              <a:buClr>
                <a:srgbClr val="006FB6"/>
              </a:buClr>
              <a:buSzPts val="2100"/>
              <a:buFont typeface="Arial"/>
              <a:buNone/>
            </a:pPr>
            <a:endParaRPr>
              <a:latin typeface="Calibri"/>
              <a:ea typeface="Calibri"/>
              <a:cs typeface="Calibri"/>
              <a:sym typeface="Calibri"/>
            </a:endParaRPr>
          </a:p>
        </p:txBody>
      </p:sp>
      <p:sp>
        <p:nvSpPr>
          <p:cNvPr id="1515" name="Google Shape;1515;p16"/>
          <p:cNvSpPr txBox="1">
            <a:spLocks noGrp="1"/>
          </p:cNvSpPr>
          <p:nvPr>
            <p:ph type="body" idx="4"/>
          </p:nvPr>
        </p:nvSpPr>
        <p:spPr>
          <a:xfrm>
            <a:off x="240633" y="1577339"/>
            <a:ext cx="2999100" cy="4230000"/>
          </a:xfrm>
          <a:prstGeom prst="rect">
            <a:avLst/>
          </a:prstGeom>
          <a:noFill/>
          <a:ln>
            <a:noFill/>
          </a:ln>
        </p:spPr>
        <p:txBody>
          <a:bodyPr spcFirstLastPara="1" wrap="square" lIns="91425" tIns="45700" rIns="91425" bIns="45700" anchor="t" anchorCtr="0">
            <a:noAutofit/>
          </a:bodyPr>
          <a:lstStyle/>
          <a:p>
            <a:pPr marL="176212" lvl="0" indent="-176212" algn="l" rtl="0">
              <a:lnSpc>
                <a:spcPct val="100000"/>
              </a:lnSpc>
              <a:spcBef>
                <a:spcPts val="0"/>
              </a:spcBef>
              <a:spcAft>
                <a:spcPts val="0"/>
              </a:spcAft>
              <a:buSzPts val="2800"/>
              <a:buFont typeface="Calibri"/>
              <a:buChar char="•"/>
            </a:pPr>
            <a:r>
              <a:rPr lang="en-JM" sz="3200">
                <a:latin typeface="Calibri"/>
                <a:ea typeface="Calibri"/>
                <a:cs typeface="Calibri"/>
                <a:sym typeface="Calibri"/>
              </a:rPr>
              <a:t>Èske ou wè yon dyagram nan liv sa a?</a:t>
            </a:r>
            <a:endParaRPr/>
          </a:p>
          <a:p>
            <a:pPr marL="176212" marR="0" lvl="0" indent="-42859" algn="l" rtl="0">
              <a:lnSpc>
                <a:spcPct val="100000"/>
              </a:lnSpc>
              <a:spcBef>
                <a:spcPts val="0"/>
              </a:spcBef>
              <a:spcAft>
                <a:spcPts val="0"/>
              </a:spcAft>
              <a:buClr>
                <a:srgbClr val="006FB6"/>
              </a:buClr>
              <a:buSzPts val="2100"/>
              <a:buFont typeface="Arial"/>
              <a:buNone/>
            </a:pPr>
            <a:endParaRPr sz="3200">
              <a:latin typeface="Calibri"/>
              <a:ea typeface="Calibri"/>
              <a:cs typeface="Calibri"/>
              <a:sym typeface="Calibri"/>
            </a:endParaRPr>
          </a:p>
          <a:p>
            <a:pPr marL="0" lvl="0" indent="0" algn="l" rtl="0">
              <a:lnSpc>
                <a:spcPct val="50000"/>
              </a:lnSpc>
              <a:spcBef>
                <a:spcPts val="0"/>
              </a:spcBef>
              <a:spcAft>
                <a:spcPts val="0"/>
              </a:spcAft>
              <a:buSzPts val="2100"/>
              <a:buNone/>
            </a:pPr>
            <a:endParaRPr sz="3200">
              <a:latin typeface="Calibri"/>
              <a:ea typeface="Calibri"/>
              <a:cs typeface="Calibri"/>
              <a:sym typeface="Calibri"/>
            </a:endParaRPr>
          </a:p>
          <a:p>
            <a:pPr marL="176212" lvl="0" indent="-176212" algn="l" rtl="0">
              <a:lnSpc>
                <a:spcPct val="100000"/>
              </a:lnSpc>
              <a:spcBef>
                <a:spcPts val="0"/>
              </a:spcBef>
              <a:spcAft>
                <a:spcPts val="0"/>
              </a:spcAft>
              <a:buSzPts val="2800"/>
              <a:buFont typeface="Calibri"/>
              <a:buChar char="•"/>
            </a:pPr>
            <a:r>
              <a:rPr lang="en-JM" sz="3200">
                <a:latin typeface="Calibri"/>
                <a:ea typeface="Calibri"/>
                <a:cs typeface="Calibri"/>
                <a:sym typeface="Calibri"/>
              </a:rPr>
              <a:t>Ki enfòmasyon dyagram sa a bay?</a:t>
            </a:r>
            <a:endParaRPr/>
          </a:p>
          <a:p>
            <a:pPr marL="176212" marR="0" lvl="0" indent="-42859" algn="l" rtl="0">
              <a:lnSpc>
                <a:spcPct val="100000"/>
              </a:lnSpc>
              <a:spcBef>
                <a:spcPts val="0"/>
              </a:spcBef>
              <a:spcAft>
                <a:spcPts val="0"/>
              </a:spcAft>
              <a:buClr>
                <a:srgbClr val="006FB6"/>
              </a:buClr>
              <a:buSzPts val="2100"/>
              <a:buFont typeface="Arial"/>
              <a:buNone/>
            </a:pPr>
            <a:endParaRPr>
              <a:latin typeface="Calibri"/>
              <a:ea typeface="Calibri"/>
              <a:cs typeface="Calibri"/>
              <a:sym typeface="Calibri"/>
            </a:endParaRPr>
          </a:p>
        </p:txBody>
      </p:sp>
      <p:cxnSp>
        <p:nvCxnSpPr>
          <p:cNvPr id="1516" name="Google Shape;1516;p16"/>
          <p:cNvCxnSpPr/>
          <p:nvPr/>
        </p:nvCxnSpPr>
        <p:spPr>
          <a:xfrm>
            <a:off x="7169770" y="5366035"/>
            <a:ext cx="1281600" cy="0"/>
          </a:xfrm>
          <a:prstGeom prst="straightConnector1">
            <a:avLst/>
          </a:prstGeom>
          <a:noFill/>
          <a:ln w="127000" cap="flat" cmpd="sng">
            <a:solidFill>
              <a:srgbClr val="006FB6"/>
            </a:solidFill>
            <a:prstDash val="solid"/>
            <a:miter lim="800000"/>
            <a:headEnd type="none" w="sm" len="sm"/>
            <a:tailEnd type="triangle" w="med" len="med"/>
          </a:ln>
        </p:spPr>
      </p:cxnSp>
      <p:pic>
        <p:nvPicPr>
          <p:cNvPr id="1517" name="Google Shape;1517;p16" descr="A picture containing animal, invertebrate&#10;&#10;Description automatically generated"/>
          <p:cNvPicPr preferRelativeResize="0">
            <a:picLocks noGrp="1"/>
          </p:cNvPicPr>
          <p:nvPr>
            <p:ph type="pic" idx="2"/>
          </p:nvPr>
        </p:nvPicPr>
        <p:blipFill rotWithShape="1">
          <a:blip r:embed="rId3">
            <a:alphaModFix/>
          </a:blip>
          <a:srcRect t="8388" b="8388"/>
          <a:stretch/>
        </p:blipFill>
        <p:spPr>
          <a:xfrm>
            <a:off x="8451272" y="1135249"/>
            <a:ext cx="3483300" cy="5042701"/>
          </a:xfrm>
          <a:prstGeom prst="rect">
            <a:avLst/>
          </a:prstGeom>
          <a:noFill/>
          <a:ln>
            <a:noFill/>
          </a:ln>
        </p:spPr>
      </p:pic>
      <p:pic>
        <p:nvPicPr>
          <p:cNvPr id="1518" name="Google Shape;1518;p16"/>
          <p:cNvPicPr preferRelativeResize="0"/>
          <p:nvPr/>
        </p:nvPicPr>
        <p:blipFill rotWithShape="1">
          <a:blip r:embed="rId4">
            <a:alphaModFix/>
          </a:blip>
          <a:srcRect t="-1666"/>
          <a:stretch/>
        </p:blipFill>
        <p:spPr>
          <a:xfrm>
            <a:off x="1400950" y="130400"/>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2"/>
        <p:cNvGrpSpPr/>
        <p:nvPr/>
      </p:nvGrpSpPr>
      <p:grpSpPr>
        <a:xfrm>
          <a:off x="0" y="0"/>
          <a:ext cx="0" cy="0"/>
          <a:chOff x="0" y="0"/>
          <a:chExt cx="0" cy="0"/>
        </a:xfrm>
      </p:grpSpPr>
      <p:sp>
        <p:nvSpPr>
          <p:cNvPr id="1523" name="Google Shape;1523;p1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SzPts val="1800"/>
              <a:buNone/>
            </a:pPr>
            <a:r>
              <a:rPr lang="en-JM" sz="4400">
                <a:solidFill>
                  <a:srgbClr val="006FB6"/>
                </a:solidFill>
              </a:rPr>
              <a:t>Mo ki an karaktè gra</a:t>
            </a:r>
            <a:endParaRPr sz="4400">
              <a:solidFill>
                <a:srgbClr val="006FB6"/>
              </a:solidFill>
            </a:endParaRPr>
          </a:p>
        </p:txBody>
      </p:sp>
      <p:pic>
        <p:nvPicPr>
          <p:cNvPr id="1524" name="Google Shape;1524;p17" descr="A screenshot of a cell phone&#10;&#10;Description automatically generated"/>
          <p:cNvPicPr preferRelativeResize="0">
            <a:picLocks noGrp="1"/>
          </p:cNvPicPr>
          <p:nvPr>
            <p:ph type="pic" idx="2"/>
          </p:nvPr>
        </p:nvPicPr>
        <p:blipFill rotWithShape="1">
          <a:blip r:embed="rId3">
            <a:alphaModFix/>
          </a:blip>
          <a:srcRect t="8853" b="8862"/>
          <a:stretch/>
        </p:blipFill>
        <p:spPr>
          <a:xfrm>
            <a:off x="8451272" y="1135249"/>
            <a:ext cx="3483301" cy="5042701"/>
          </a:xfrm>
          <a:prstGeom prst="rect">
            <a:avLst/>
          </a:prstGeom>
          <a:noFill/>
          <a:ln>
            <a:noFill/>
          </a:ln>
        </p:spPr>
      </p:pic>
      <p:sp>
        <p:nvSpPr>
          <p:cNvPr id="1525" name="Google Shape;1525;p17"/>
          <p:cNvSpPr txBox="1">
            <a:spLocks noGrp="1"/>
          </p:cNvSpPr>
          <p:nvPr>
            <p:ph type="body" idx="1"/>
          </p:nvPr>
        </p:nvSpPr>
        <p:spPr>
          <a:xfrm>
            <a:off x="3794600" y="1947062"/>
            <a:ext cx="3375300" cy="341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100"/>
              <a:buNone/>
            </a:pPr>
            <a:r>
              <a:rPr lang="en-JM" sz="3200">
                <a:latin typeface="Calibri"/>
                <a:ea typeface="Calibri"/>
                <a:cs typeface="Calibri"/>
                <a:sym typeface="Calibri"/>
              </a:rPr>
              <a:t>Yon mo ki nan yon karaktè pi fonse, pi epè</a:t>
            </a:r>
            <a:endParaRPr sz="3200">
              <a:latin typeface="Calibri"/>
              <a:ea typeface="Calibri"/>
              <a:cs typeface="Calibri"/>
              <a:sym typeface="Calibri"/>
            </a:endParaRPr>
          </a:p>
          <a:p>
            <a:pPr marL="457200" lvl="0" indent="-457200" algn="l" rtl="0">
              <a:lnSpc>
                <a:spcPct val="90000"/>
              </a:lnSpc>
              <a:spcBef>
                <a:spcPts val="0"/>
              </a:spcBef>
              <a:spcAft>
                <a:spcPts val="0"/>
              </a:spcAft>
              <a:buSzPts val="2100"/>
              <a:buFont typeface="Calibri"/>
              <a:buChar char="•"/>
            </a:pPr>
            <a:r>
              <a:rPr lang="en-JM" sz="3200">
                <a:latin typeface="Calibri"/>
                <a:ea typeface="Calibri"/>
                <a:cs typeface="Calibri"/>
                <a:sym typeface="Calibri"/>
              </a:rPr>
              <a:t>enpòtan pou konprann sijè a</a:t>
            </a:r>
            <a:endParaRPr/>
          </a:p>
          <a:p>
            <a:pPr marL="457200" lvl="0" indent="-457200" algn="l" rtl="0">
              <a:lnSpc>
                <a:spcPct val="90000"/>
              </a:lnSpc>
              <a:spcBef>
                <a:spcPts val="0"/>
              </a:spcBef>
              <a:spcAft>
                <a:spcPts val="0"/>
              </a:spcAft>
              <a:buSzPts val="2100"/>
              <a:buFont typeface="Calibri"/>
              <a:buChar char="•"/>
            </a:pPr>
            <a:r>
              <a:rPr lang="en-JM" sz="3200">
                <a:latin typeface="Calibri"/>
                <a:ea typeface="Calibri"/>
                <a:cs typeface="Calibri"/>
                <a:sym typeface="Calibri"/>
              </a:rPr>
              <a:t>Se ta ka mo pitit poko konnen.</a:t>
            </a:r>
            <a:endParaRPr/>
          </a:p>
          <a:p>
            <a:pPr marL="12700" marR="0" lvl="0" indent="0" algn="l" rtl="0">
              <a:lnSpc>
                <a:spcPct val="90000"/>
              </a:lnSpc>
              <a:spcBef>
                <a:spcPts val="1000"/>
              </a:spcBef>
              <a:spcAft>
                <a:spcPts val="0"/>
              </a:spcAft>
              <a:buClr>
                <a:srgbClr val="006FB6"/>
              </a:buClr>
              <a:buSzPts val="2100"/>
              <a:buFont typeface="Arial"/>
              <a:buNone/>
            </a:pPr>
            <a:endParaRPr>
              <a:latin typeface="Calibri"/>
              <a:ea typeface="Calibri"/>
              <a:cs typeface="Calibri"/>
              <a:sym typeface="Calibri"/>
            </a:endParaRPr>
          </a:p>
        </p:txBody>
      </p:sp>
      <p:sp>
        <p:nvSpPr>
          <p:cNvPr id="1526" name="Google Shape;1526;p17"/>
          <p:cNvSpPr txBox="1">
            <a:spLocks noGrp="1"/>
          </p:cNvSpPr>
          <p:nvPr>
            <p:ph type="body" idx="4"/>
          </p:nvPr>
        </p:nvSpPr>
        <p:spPr>
          <a:xfrm>
            <a:off x="240633" y="1577339"/>
            <a:ext cx="2999100" cy="4230000"/>
          </a:xfrm>
          <a:prstGeom prst="rect">
            <a:avLst/>
          </a:prstGeom>
          <a:noFill/>
          <a:ln>
            <a:noFill/>
          </a:ln>
        </p:spPr>
        <p:txBody>
          <a:bodyPr spcFirstLastPara="1" wrap="square" lIns="91425" tIns="45700" rIns="91425" bIns="45700" anchor="t" anchorCtr="0">
            <a:noAutofit/>
          </a:bodyPr>
          <a:lstStyle/>
          <a:p>
            <a:pPr marL="176212" lvl="0" indent="-176212" algn="l" rtl="0">
              <a:lnSpc>
                <a:spcPct val="100000"/>
              </a:lnSpc>
              <a:spcBef>
                <a:spcPts val="0"/>
              </a:spcBef>
              <a:spcAft>
                <a:spcPts val="0"/>
              </a:spcAft>
              <a:buSzPts val="2800"/>
              <a:buFont typeface="Calibri"/>
              <a:buChar char="•"/>
            </a:pPr>
            <a:r>
              <a:rPr lang="en-JM" sz="3200">
                <a:latin typeface="Calibri"/>
                <a:ea typeface="Calibri"/>
                <a:cs typeface="Calibri"/>
                <a:sym typeface="Calibri"/>
              </a:rPr>
              <a:t>Èske ou wè mo an karaktè gra nan paj sa a?</a:t>
            </a:r>
            <a:endParaRPr/>
          </a:p>
          <a:p>
            <a:pPr marL="176212" lvl="0" indent="-176212" algn="l" rtl="0">
              <a:lnSpc>
                <a:spcPct val="100000"/>
              </a:lnSpc>
              <a:spcBef>
                <a:spcPts val="0"/>
              </a:spcBef>
              <a:spcAft>
                <a:spcPts val="0"/>
              </a:spcAft>
              <a:buSzPts val="2800"/>
              <a:buFont typeface="Calibri"/>
              <a:buChar char="•"/>
            </a:pPr>
            <a:r>
              <a:rPr lang="en-JM" sz="3200">
                <a:latin typeface="Calibri"/>
                <a:ea typeface="Calibri"/>
                <a:cs typeface="Calibri"/>
                <a:sym typeface="Calibri"/>
              </a:rPr>
              <a:t>Kisa ou konnen deja sou mo sa a? </a:t>
            </a:r>
            <a:endParaRPr/>
          </a:p>
          <a:p>
            <a:pPr marL="176212" lvl="0" indent="-176212" algn="l" rtl="0">
              <a:lnSpc>
                <a:spcPct val="100000"/>
              </a:lnSpc>
              <a:spcBef>
                <a:spcPts val="0"/>
              </a:spcBef>
              <a:spcAft>
                <a:spcPts val="0"/>
              </a:spcAft>
              <a:buSzPts val="2800"/>
              <a:buFont typeface="Calibri"/>
              <a:buChar char="•"/>
            </a:pPr>
            <a:r>
              <a:rPr lang="en-JM" sz="3200">
                <a:latin typeface="Calibri"/>
                <a:ea typeface="Calibri"/>
                <a:cs typeface="Calibri"/>
                <a:sym typeface="Calibri"/>
              </a:rPr>
              <a:t>Kisa mo a vle di?</a:t>
            </a:r>
            <a:endParaRPr/>
          </a:p>
          <a:p>
            <a:pPr marL="635000" lvl="0" indent="-279400" algn="l" rtl="0">
              <a:lnSpc>
                <a:spcPct val="50000"/>
              </a:lnSpc>
              <a:spcBef>
                <a:spcPts val="0"/>
              </a:spcBef>
              <a:spcAft>
                <a:spcPts val="0"/>
              </a:spcAft>
              <a:buClr>
                <a:schemeClr val="dk1"/>
              </a:buClr>
              <a:buSzPts val="2800"/>
              <a:buNone/>
            </a:pPr>
            <a:endParaRPr sz="3200">
              <a:latin typeface="Calibri"/>
              <a:ea typeface="Calibri"/>
              <a:cs typeface="Calibri"/>
              <a:sym typeface="Calibri"/>
            </a:endParaRPr>
          </a:p>
        </p:txBody>
      </p:sp>
      <p:cxnSp>
        <p:nvCxnSpPr>
          <p:cNvPr id="1527" name="Google Shape;1527;p17"/>
          <p:cNvCxnSpPr/>
          <p:nvPr/>
        </p:nvCxnSpPr>
        <p:spPr>
          <a:xfrm>
            <a:off x="7297786" y="3202815"/>
            <a:ext cx="1281600" cy="0"/>
          </a:xfrm>
          <a:prstGeom prst="straightConnector1">
            <a:avLst/>
          </a:prstGeom>
          <a:noFill/>
          <a:ln w="127000" cap="flat" cmpd="sng">
            <a:solidFill>
              <a:srgbClr val="006FB6"/>
            </a:solidFill>
            <a:prstDash val="solid"/>
            <a:miter lim="800000"/>
            <a:headEnd type="none" w="sm" len="sm"/>
            <a:tailEnd type="triangle" w="med" len="med"/>
          </a:ln>
        </p:spPr>
      </p:cxnSp>
      <p:cxnSp>
        <p:nvCxnSpPr>
          <p:cNvPr id="1528" name="Google Shape;1528;p17"/>
          <p:cNvCxnSpPr/>
          <p:nvPr/>
        </p:nvCxnSpPr>
        <p:spPr>
          <a:xfrm>
            <a:off x="7297786" y="4745103"/>
            <a:ext cx="1281600" cy="0"/>
          </a:xfrm>
          <a:prstGeom prst="straightConnector1">
            <a:avLst/>
          </a:prstGeom>
          <a:noFill/>
          <a:ln w="127000" cap="flat" cmpd="sng">
            <a:solidFill>
              <a:srgbClr val="006FB6"/>
            </a:solidFill>
            <a:prstDash val="solid"/>
            <a:miter lim="800000"/>
            <a:headEnd type="none" w="sm" len="sm"/>
            <a:tailEnd type="triangle" w="med" len="med"/>
          </a:ln>
        </p:spPr>
      </p:cxnSp>
      <p:cxnSp>
        <p:nvCxnSpPr>
          <p:cNvPr id="1529" name="Google Shape;1529;p17"/>
          <p:cNvCxnSpPr/>
          <p:nvPr/>
        </p:nvCxnSpPr>
        <p:spPr>
          <a:xfrm>
            <a:off x="7297786" y="5366035"/>
            <a:ext cx="1281600" cy="0"/>
          </a:xfrm>
          <a:prstGeom prst="straightConnector1">
            <a:avLst/>
          </a:prstGeom>
          <a:noFill/>
          <a:ln w="127000" cap="flat" cmpd="sng">
            <a:solidFill>
              <a:srgbClr val="006FB6"/>
            </a:solidFill>
            <a:prstDash val="solid"/>
            <a:miter lim="800000"/>
            <a:headEnd type="none" w="sm" len="sm"/>
            <a:tailEnd type="triangle" w="med" len="med"/>
          </a:ln>
        </p:spPr>
      </p:cxnSp>
      <p:pic>
        <p:nvPicPr>
          <p:cNvPr id="1530" name="Google Shape;1530;p17"/>
          <p:cNvPicPr preferRelativeResize="0"/>
          <p:nvPr/>
        </p:nvPicPr>
        <p:blipFill rotWithShape="1">
          <a:blip r:embed="rId4">
            <a:alphaModFix/>
          </a:blip>
          <a:srcRect t="-1666"/>
          <a:stretch/>
        </p:blipFill>
        <p:spPr>
          <a:xfrm>
            <a:off x="1400950" y="130400"/>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sp>
        <p:nvSpPr>
          <p:cNvPr id="1535" name="Google Shape;1535;p1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SzPts val="1800"/>
              <a:buNone/>
            </a:pPr>
            <a:r>
              <a:rPr lang="en-JM" sz="5000">
                <a:solidFill>
                  <a:srgbClr val="006FB6"/>
                </a:solidFill>
              </a:rPr>
              <a:t>Glosè</a:t>
            </a:r>
            <a:endParaRPr/>
          </a:p>
        </p:txBody>
      </p:sp>
      <p:sp>
        <p:nvSpPr>
          <p:cNvPr id="1536" name="Google Shape;1536;p18"/>
          <p:cNvSpPr txBox="1">
            <a:spLocks noGrp="1"/>
          </p:cNvSpPr>
          <p:nvPr>
            <p:ph type="body" idx="1"/>
          </p:nvPr>
        </p:nvSpPr>
        <p:spPr>
          <a:xfrm>
            <a:off x="3794600" y="1947062"/>
            <a:ext cx="3375300" cy="341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100"/>
              <a:buNone/>
            </a:pPr>
            <a:r>
              <a:rPr lang="en-JM" sz="3200">
                <a:latin typeface="Calibri"/>
                <a:ea typeface="Calibri"/>
                <a:cs typeface="Calibri"/>
                <a:sym typeface="Calibri"/>
              </a:rPr>
              <a:t>Yon lis mo nan liv la avèk kèk eksplikasyon/yon diksyonè kout pou liv sa a</a:t>
            </a:r>
            <a:endParaRPr/>
          </a:p>
          <a:p>
            <a:pPr marL="12700" marR="0" lvl="0" indent="0" algn="l" rtl="0">
              <a:lnSpc>
                <a:spcPct val="90000"/>
              </a:lnSpc>
              <a:spcBef>
                <a:spcPts val="1000"/>
              </a:spcBef>
              <a:spcAft>
                <a:spcPts val="0"/>
              </a:spcAft>
              <a:buClr>
                <a:srgbClr val="006FB6"/>
              </a:buClr>
              <a:buSzPts val="2100"/>
              <a:buFont typeface="Arial"/>
              <a:buNone/>
            </a:pPr>
            <a:endParaRPr>
              <a:latin typeface="Calibri"/>
              <a:ea typeface="Calibri"/>
              <a:cs typeface="Calibri"/>
              <a:sym typeface="Calibri"/>
            </a:endParaRPr>
          </a:p>
        </p:txBody>
      </p:sp>
      <p:sp>
        <p:nvSpPr>
          <p:cNvPr id="1537" name="Google Shape;1537;p18"/>
          <p:cNvSpPr txBox="1">
            <a:spLocks noGrp="1"/>
          </p:cNvSpPr>
          <p:nvPr>
            <p:ph type="body" idx="4"/>
          </p:nvPr>
        </p:nvSpPr>
        <p:spPr>
          <a:xfrm>
            <a:off x="240633" y="1577339"/>
            <a:ext cx="2999100" cy="4230000"/>
          </a:xfrm>
          <a:prstGeom prst="rect">
            <a:avLst/>
          </a:prstGeom>
          <a:noFill/>
          <a:ln>
            <a:noFill/>
          </a:ln>
        </p:spPr>
        <p:txBody>
          <a:bodyPr spcFirstLastPara="1" wrap="square" lIns="91425" tIns="45700" rIns="91425" bIns="45700" anchor="t" anchorCtr="0">
            <a:noAutofit/>
          </a:bodyPr>
          <a:lstStyle/>
          <a:p>
            <a:pPr marL="176212" lvl="0" indent="-176212" algn="l" rtl="0">
              <a:lnSpc>
                <a:spcPct val="100000"/>
              </a:lnSpc>
              <a:spcBef>
                <a:spcPts val="0"/>
              </a:spcBef>
              <a:spcAft>
                <a:spcPts val="0"/>
              </a:spcAft>
              <a:buSzPts val="2800"/>
              <a:buFont typeface="Calibri"/>
              <a:buChar char="•"/>
            </a:pPr>
            <a:r>
              <a:rPr lang="en-JM" sz="3200">
                <a:latin typeface="Calibri"/>
                <a:ea typeface="Calibri"/>
                <a:cs typeface="Calibri"/>
                <a:sym typeface="Calibri"/>
              </a:rPr>
              <a:t>Mo sa a nan tèks ki an karaktè gra. Mo a dwe nan glosè a. Ki kote mo a ye?</a:t>
            </a:r>
            <a:endParaRPr/>
          </a:p>
          <a:p>
            <a:pPr marL="0" lvl="0" indent="0" algn="l" rtl="0">
              <a:lnSpc>
                <a:spcPct val="50000"/>
              </a:lnSpc>
              <a:spcBef>
                <a:spcPts val="0"/>
              </a:spcBef>
              <a:spcAft>
                <a:spcPts val="0"/>
              </a:spcAft>
              <a:buSzPts val="2100"/>
              <a:buNone/>
            </a:pPr>
            <a:br>
              <a:rPr lang="en-JM" sz="3200">
                <a:latin typeface="Calibri"/>
                <a:ea typeface="Calibri"/>
                <a:cs typeface="Calibri"/>
                <a:sym typeface="Calibri"/>
              </a:rPr>
            </a:br>
            <a:endParaRPr sz="3200">
              <a:latin typeface="Calibri"/>
              <a:ea typeface="Calibri"/>
              <a:cs typeface="Calibri"/>
              <a:sym typeface="Calibri"/>
            </a:endParaRPr>
          </a:p>
          <a:p>
            <a:pPr marL="176212" lvl="0" indent="-176212" algn="l" rtl="0">
              <a:lnSpc>
                <a:spcPct val="100000"/>
              </a:lnSpc>
              <a:spcBef>
                <a:spcPts val="0"/>
              </a:spcBef>
              <a:spcAft>
                <a:spcPts val="0"/>
              </a:spcAft>
              <a:buSzPts val="2800"/>
              <a:buFont typeface="Calibri"/>
              <a:buChar char="•"/>
            </a:pPr>
            <a:r>
              <a:rPr lang="en-JM" sz="3200">
                <a:latin typeface="Calibri"/>
                <a:ea typeface="Calibri"/>
                <a:cs typeface="Calibri"/>
                <a:sym typeface="Calibri"/>
              </a:rPr>
              <a:t>Ki enfòmasyon glosè sa a bay?</a:t>
            </a:r>
            <a:endParaRPr/>
          </a:p>
          <a:p>
            <a:pPr marL="176212" marR="0" lvl="0" indent="-42859" algn="l" rtl="0">
              <a:lnSpc>
                <a:spcPct val="100000"/>
              </a:lnSpc>
              <a:spcBef>
                <a:spcPts val="0"/>
              </a:spcBef>
              <a:spcAft>
                <a:spcPts val="0"/>
              </a:spcAft>
              <a:buClr>
                <a:srgbClr val="006FB6"/>
              </a:buClr>
              <a:buSzPts val="2100"/>
              <a:buFont typeface="Arial"/>
              <a:buNone/>
            </a:pPr>
            <a:endParaRPr>
              <a:latin typeface="Calibri"/>
              <a:ea typeface="Calibri"/>
              <a:cs typeface="Calibri"/>
              <a:sym typeface="Calibri"/>
            </a:endParaRPr>
          </a:p>
        </p:txBody>
      </p:sp>
      <p:cxnSp>
        <p:nvCxnSpPr>
          <p:cNvPr id="1538" name="Google Shape;1538;p18"/>
          <p:cNvCxnSpPr/>
          <p:nvPr/>
        </p:nvCxnSpPr>
        <p:spPr>
          <a:xfrm>
            <a:off x="7169770" y="5366035"/>
            <a:ext cx="1281600" cy="0"/>
          </a:xfrm>
          <a:prstGeom prst="straightConnector1">
            <a:avLst/>
          </a:prstGeom>
          <a:noFill/>
          <a:ln w="127000" cap="flat" cmpd="sng">
            <a:solidFill>
              <a:srgbClr val="006FB6"/>
            </a:solidFill>
            <a:prstDash val="solid"/>
            <a:miter lim="800000"/>
            <a:headEnd type="none" w="sm" len="sm"/>
            <a:tailEnd type="triangle" w="med" len="med"/>
          </a:ln>
        </p:spPr>
      </p:cxnSp>
      <p:pic>
        <p:nvPicPr>
          <p:cNvPr id="1539" name="Google Shape;1539;p18" descr="A screenshot of a cell phone&#10;&#10;Description automatically generated"/>
          <p:cNvPicPr preferRelativeResize="0">
            <a:picLocks noGrp="1"/>
          </p:cNvPicPr>
          <p:nvPr>
            <p:ph type="pic" idx="2"/>
          </p:nvPr>
        </p:nvPicPr>
        <p:blipFill rotWithShape="1">
          <a:blip r:embed="rId3">
            <a:alphaModFix/>
          </a:blip>
          <a:srcRect t="6850" b="6851"/>
          <a:stretch/>
        </p:blipFill>
        <p:spPr>
          <a:xfrm>
            <a:off x="8451272" y="1135249"/>
            <a:ext cx="3483300" cy="5042700"/>
          </a:xfrm>
          <a:prstGeom prst="rect">
            <a:avLst/>
          </a:prstGeom>
          <a:noFill/>
          <a:ln w="9525" cap="flat" cmpd="sng">
            <a:solidFill>
              <a:srgbClr val="006FB6"/>
            </a:solidFill>
            <a:prstDash val="solid"/>
            <a:round/>
            <a:headEnd type="none" w="sm" len="sm"/>
            <a:tailEnd type="none" w="sm" len="sm"/>
          </a:ln>
        </p:spPr>
      </p:pic>
      <p:pic>
        <p:nvPicPr>
          <p:cNvPr id="1540" name="Google Shape;1540;p18"/>
          <p:cNvPicPr preferRelativeResize="0"/>
          <p:nvPr/>
        </p:nvPicPr>
        <p:blipFill rotWithShape="1">
          <a:blip r:embed="rId4">
            <a:alphaModFix/>
          </a:blip>
          <a:srcRect t="-1666"/>
          <a:stretch/>
        </p:blipFill>
        <p:spPr>
          <a:xfrm>
            <a:off x="1400950" y="130400"/>
            <a:ext cx="678450" cy="1004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sp>
        <p:nvSpPr>
          <p:cNvPr id="1545" name="Google Shape;1545;p19"/>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JM"/>
              <a:t>Lekti  = konvèsasyon (K-1)</a:t>
            </a:r>
            <a:endParaRPr/>
          </a:p>
        </p:txBody>
      </p:sp>
      <p:sp>
        <p:nvSpPr>
          <p:cNvPr id="1546" name="Google Shape;1546;p19"/>
          <p:cNvSpPr txBox="1">
            <a:spLocks noGrp="1"/>
          </p:cNvSpPr>
          <p:nvPr>
            <p:ph type="body" idx="1"/>
          </p:nvPr>
        </p:nvSpPr>
        <p:spPr>
          <a:xfrm>
            <a:off x="1743463" y="2970617"/>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None/>
            </a:pPr>
            <a:r>
              <a:rPr lang="en-JM">
                <a:solidFill>
                  <a:srgbClr val="006FB6"/>
                </a:solidFill>
              </a:rPr>
              <a:t>Mo sa a an karaktè gra. Li pètèt fè pati nan glosè a. An nou al gade li</a:t>
            </a:r>
            <a:endParaRPr/>
          </a:p>
        </p:txBody>
      </p:sp>
      <p:sp>
        <p:nvSpPr>
          <p:cNvPr id="1547" name="Google Shape;1547;p19"/>
          <p:cNvSpPr txBox="1">
            <a:spLocks noGrp="1"/>
          </p:cNvSpPr>
          <p:nvPr>
            <p:ph type="body" idx="2"/>
          </p:nvPr>
        </p:nvSpPr>
        <p:spPr>
          <a:xfrm>
            <a:off x="240925" y="4495575"/>
            <a:ext cx="3132000" cy="1393200"/>
          </a:xfrm>
          <a:prstGeom prst="rect">
            <a:avLst/>
          </a:prstGeom>
          <a:noFill/>
          <a:ln>
            <a:noFill/>
          </a:ln>
        </p:spPr>
        <p:txBody>
          <a:bodyPr spcFirstLastPara="1" wrap="square" lIns="91425" tIns="45700" rIns="91425" bIns="45700" anchor="ctr" anchorCtr="0">
            <a:noAutofit/>
          </a:bodyPr>
          <a:lstStyle/>
          <a:p>
            <a:pPr marL="228600" marR="0" lvl="0" indent="0" algn="l" rtl="0">
              <a:lnSpc>
                <a:spcPct val="90000"/>
              </a:lnSpc>
              <a:spcBef>
                <a:spcPts val="1000"/>
              </a:spcBef>
              <a:spcAft>
                <a:spcPts val="0"/>
              </a:spcAft>
              <a:buClr>
                <a:srgbClr val="0771BA"/>
              </a:buClr>
              <a:buSzPts val="2800"/>
              <a:buFont typeface="Arial"/>
              <a:buNone/>
            </a:pPr>
            <a:r>
              <a:rPr lang="en-JM">
                <a:solidFill>
                  <a:srgbClr val="006FB6"/>
                </a:solidFill>
              </a:rPr>
              <a:t>Ki lòt kote ou kapab jwenn enfòmasyon nan paj sa a?</a:t>
            </a:r>
            <a:endParaRPr/>
          </a:p>
        </p:txBody>
      </p:sp>
      <p:sp>
        <p:nvSpPr>
          <p:cNvPr id="1548" name="Google Shape;1548;p19"/>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100"/>
              <a:buNone/>
            </a:pPr>
            <a:r>
              <a:rPr lang="en-JM">
                <a:solidFill>
                  <a:srgbClr val="006FB6"/>
                </a:solidFill>
              </a:rPr>
              <a:t>Èske ou te li mo yo ki anba imaj la tou?</a:t>
            </a:r>
            <a:endParaRPr/>
          </a:p>
        </p:txBody>
      </p:sp>
      <p:sp>
        <p:nvSpPr>
          <p:cNvPr id="1549" name="Google Shape;1549;p19"/>
          <p:cNvSpPr txBox="1">
            <a:spLocks noGrp="1"/>
          </p:cNvSpPr>
          <p:nvPr>
            <p:ph type="body" idx="4"/>
          </p:nvPr>
        </p:nvSpPr>
        <p:spPr>
          <a:xfrm>
            <a:off x="3918099" y="4724975"/>
            <a:ext cx="3488100" cy="1393200"/>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chemeClr val="dk1"/>
              </a:buClr>
              <a:buSzPts val="1100"/>
              <a:buFont typeface="Arial"/>
              <a:buNone/>
            </a:pPr>
            <a:r>
              <a:rPr lang="en-JM">
                <a:solidFill>
                  <a:srgbClr val="006FB6"/>
                </a:solidFill>
              </a:rPr>
              <a:t>Èske gen nenpòt pati nou pa t gade nan paj la?</a:t>
            </a:r>
            <a:endParaRPr/>
          </a:p>
        </p:txBody>
      </p:sp>
      <p:pic>
        <p:nvPicPr>
          <p:cNvPr id="1550" name="Google Shape;1550;p19"/>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20"/>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JM"/>
              <a:t>Lekti = konvèsasyon (2-3)</a:t>
            </a:r>
            <a:endParaRPr/>
          </a:p>
        </p:txBody>
      </p:sp>
      <p:sp>
        <p:nvSpPr>
          <p:cNvPr id="1556" name="Google Shape;1556;p20"/>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JM">
                <a:solidFill>
                  <a:srgbClr val="006FB6"/>
                </a:solidFill>
              </a:rPr>
              <a:t>Èske ou te wè yon etikèt oswa yon soutit nan paj sa a? Kijan sa ap ede ou?</a:t>
            </a:r>
            <a:endParaRPr/>
          </a:p>
        </p:txBody>
      </p:sp>
      <p:sp>
        <p:nvSpPr>
          <p:cNvPr id="1557" name="Google Shape;1557;p20"/>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100"/>
              <a:buNone/>
            </a:pPr>
            <a:r>
              <a:rPr lang="en-JM">
                <a:solidFill>
                  <a:srgbClr val="006FB6"/>
                </a:solidFill>
              </a:rPr>
              <a:t>Gade toutotou paj sa a. Ki lòt kote nou kapab jwenn kèk enfòmasyon?</a:t>
            </a:r>
            <a:endParaRPr/>
          </a:p>
        </p:txBody>
      </p:sp>
      <p:sp>
        <p:nvSpPr>
          <p:cNvPr id="1558" name="Google Shape;1558;p20"/>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JM">
                <a:solidFill>
                  <a:srgbClr val="006FB6"/>
                </a:solidFill>
              </a:rPr>
              <a:t>Èske ou te li gran tit la? Kisa ki ajoute nan konpreyansyon ou? </a:t>
            </a:r>
            <a:endParaRPr/>
          </a:p>
        </p:txBody>
      </p:sp>
      <p:pic>
        <p:nvPicPr>
          <p:cNvPr id="1559" name="Google Shape;1559;p20"/>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g1dc994ef596_0_14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JM"/>
              <a:t>Fanmi plizyè lang</a:t>
            </a:r>
            <a:endParaRPr/>
          </a:p>
        </p:txBody>
      </p:sp>
      <p:sp>
        <p:nvSpPr>
          <p:cNvPr id="1565" name="Google Shape;1565;g1dc994ef596_0_141"/>
          <p:cNvSpPr txBox="1">
            <a:spLocks noGrp="1"/>
          </p:cNvSpPr>
          <p:nvPr>
            <p:ph type="body" idx="1"/>
          </p:nvPr>
        </p:nvSpPr>
        <p:spPr>
          <a:xfrm>
            <a:off x="4588042" y="1572327"/>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JM" sz="2400">
                <a:latin typeface="Calibri"/>
                <a:ea typeface="Calibri"/>
                <a:cs typeface="Calibri"/>
                <a:sym typeface="Calibri"/>
              </a:rPr>
              <a:t>Itilize sa avèk liv ki nan nenpòt lang.</a:t>
            </a:r>
            <a:r>
              <a:rPr lang="en-JM" sz="2400"/>
              <a:t> </a:t>
            </a:r>
            <a:endParaRPr sz="2400"/>
          </a:p>
        </p:txBody>
      </p:sp>
      <p:sp>
        <p:nvSpPr>
          <p:cNvPr id="1566" name="Google Shape;1566;g1dc994ef596_0_141"/>
          <p:cNvSpPr txBox="1">
            <a:spLocks noGrp="1"/>
          </p:cNvSpPr>
          <p:nvPr>
            <p:ph type="body" idx="2"/>
          </p:nvPr>
        </p:nvSpPr>
        <p:spPr>
          <a:xfrm>
            <a:off x="4588042" y="30066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JM" sz="2400">
                <a:latin typeface="Calibri"/>
                <a:ea typeface="Calibri"/>
                <a:cs typeface="Calibri"/>
                <a:sym typeface="Calibri"/>
              </a:rPr>
              <a:t>Pale sou sijè liv la anvan.</a:t>
            </a:r>
            <a:r>
              <a:rPr lang="en-JM" sz="2400"/>
              <a:t> </a:t>
            </a:r>
            <a:endParaRPr sz="2400"/>
          </a:p>
        </p:txBody>
      </p:sp>
      <p:sp>
        <p:nvSpPr>
          <p:cNvPr id="1567" name="Google Shape;1567;g1dc994ef596_0_141"/>
          <p:cNvSpPr txBox="1">
            <a:spLocks noGrp="1"/>
          </p:cNvSpPr>
          <p:nvPr>
            <p:ph type="body" idx="3"/>
          </p:nvPr>
        </p:nvSpPr>
        <p:spPr>
          <a:xfrm>
            <a:off x="4588050" y="4282725"/>
            <a:ext cx="7205400" cy="166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3200"/>
              <a:buNone/>
            </a:pPr>
            <a:r>
              <a:rPr lang="en-JM" sz="2400">
                <a:latin typeface="Calibri"/>
                <a:ea typeface="Calibri"/>
                <a:cs typeface="Calibri"/>
                <a:sym typeface="Calibri"/>
              </a:rPr>
              <a:t>Poze kesyon epi pale sou liv yo nan nenpòt lang! Eksplike mo yo ki nan glosè a nan nenpòt lòt lang.</a:t>
            </a:r>
            <a:r>
              <a:rPr lang="en-JM" sz="2400"/>
              <a:t> </a:t>
            </a:r>
            <a:endParaRPr sz="2400"/>
          </a:p>
        </p:txBody>
      </p:sp>
      <p:pic>
        <p:nvPicPr>
          <p:cNvPr id="1568" name="Google Shape;1568;g1dc994ef596_0_141"/>
          <p:cNvPicPr preferRelativeResize="0"/>
          <p:nvPr/>
        </p:nvPicPr>
        <p:blipFill rotWithShape="1">
          <a:blip r:embed="rId3">
            <a:alphaModFix/>
          </a:blip>
          <a:srcRect/>
          <a:stretch/>
        </p:blipFill>
        <p:spPr>
          <a:xfrm>
            <a:off x="2275725" y="3159000"/>
            <a:ext cx="1071566" cy="1055700"/>
          </a:xfrm>
          <a:prstGeom prst="rect">
            <a:avLst/>
          </a:prstGeom>
          <a:noFill/>
          <a:ln>
            <a:noFill/>
          </a:ln>
        </p:spPr>
      </p:pic>
      <p:pic>
        <p:nvPicPr>
          <p:cNvPr id="1569" name="Google Shape;1569;g1dc994ef596_0_141"/>
          <p:cNvPicPr preferRelativeResize="0"/>
          <p:nvPr/>
        </p:nvPicPr>
        <p:blipFill rotWithShape="1">
          <a:blip r:embed="rId4">
            <a:alphaModFix/>
          </a:blip>
          <a:srcRect/>
          <a:stretch/>
        </p:blipFill>
        <p:spPr>
          <a:xfrm>
            <a:off x="2188800" y="1519150"/>
            <a:ext cx="1245424" cy="1026732"/>
          </a:xfrm>
          <a:prstGeom prst="rect">
            <a:avLst/>
          </a:prstGeom>
          <a:noFill/>
          <a:ln>
            <a:noFill/>
          </a:ln>
        </p:spPr>
      </p:pic>
      <p:pic>
        <p:nvPicPr>
          <p:cNvPr id="1570" name="Google Shape;1570;g1dc994ef596_0_141"/>
          <p:cNvPicPr preferRelativeResize="0"/>
          <p:nvPr/>
        </p:nvPicPr>
        <p:blipFill rotWithShape="1">
          <a:blip r:embed="rId4">
            <a:alphaModFix/>
          </a:blip>
          <a:srcRect/>
          <a:stretch/>
        </p:blipFill>
        <p:spPr>
          <a:xfrm>
            <a:off x="2188800" y="4827830"/>
            <a:ext cx="1245424" cy="102673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5" name="Google Shape;1575;p2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JM"/>
              <a:t>Tan pou Pratik</a:t>
            </a:r>
            <a:endParaRPr/>
          </a:p>
        </p:txBody>
      </p:sp>
      <p:sp>
        <p:nvSpPr>
          <p:cNvPr id="1576" name="Google Shape;1576;p21"/>
          <p:cNvSpPr txBox="1">
            <a:spLocks noGrp="1"/>
          </p:cNvSpPr>
          <p:nvPr>
            <p:ph type="body" idx="1"/>
          </p:nvPr>
        </p:nvSpPr>
        <p:spPr>
          <a:xfrm>
            <a:off x="1674325" y="1590763"/>
            <a:ext cx="3498600" cy="119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JM" sz="3200"/>
              <a:t>Remake patikilarite tèks la.</a:t>
            </a:r>
            <a:endParaRPr/>
          </a:p>
        </p:txBody>
      </p:sp>
      <p:sp>
        <p:nvSpPr>
          <p:cNvPr id="1577" name="Google Shape;1577;p21"/>
          <p:cNvSpPr txBox="1">
            <a:spLocks noGrp="1"/>
          </p:cNvSpPr>
          <p:nvPr>
            <p:ph type="body" idx="2"/>
          </p:nvPr>
        </p:nvSpPr>
        <p:spPr>
          <a:xfrm>
            <a:off x="1674313" y="3181425"/>
            <a:ext cx="3731700" cy="146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JM" sz="3200"/>
              <a:t>Itilize patikilarite tèks la pou pran plis enfòmasyon.</a:t>
            </a:r>
            <a:endParaRPr/>
          </a:p>
        </p:txBody>
      </p:sp>
      <p:sp>
        <p:nvSpPr>
          <p:cNvPr id="1578" name="Google Shape;1578;p21"/>
          <p:cNvSpPr txBox="1">
            <a:spLocks noGrp="1"/>
          </p:cNvSpPr>
          <p:nvPr>
            <p:ph type="body" idx="4"/>
          </p:nvPr>
        </p:nvSpPr>
        <p:spPr>
          <a:xfrm>
            <a:off x="698497" y="1682137"/>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JM" sz="6475"/>
              <a:t>1</a:t>
            </a:r>
            <a:endParaRPr/>
          </a:p>
        </p:txBody>
      </p:sp>
      <p:sp>
        <p:nvSpPr>
          <p:cNvPr id="1579" name="Google Shape;1579;p21"/>
          <p:cNvSpPr txBox="1">
            <a:spLocks noGrp="1"/>
          </p:cNvSpPr>
          <p:nvPr>
            <p:ph type="body" idx="7"/>
          </p:nvPr>
        </p:nvSpPr>
        <p:spPr>
          <a:xfrm>
            <a:off x="698497" y="3278049"/>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JM" sz="6475"/>
              <a:t>2</a:t>
            </a:r>
            <a:endParaRPr/>
          </a:p>
        </p:txBody>
      </p:sp>
      <p:sp>
        <p:nvSpPr>
          <p:cNvPr id="1580" name="Google Shape;1580;p21"/>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JM" sz="3000"/>
              <a:t>Rele mwen lè ou gen yon kesyon!</a:t>
            </a:r>
            <a:endParaRPr/>
          </a:p>
        </p:txBody>
      </p:sp>
      <p:sp>
        <p:nvSpPr>
          <p:cNvPr id="1581" name="Google Shape;1581;p21"/>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582" name="Google Shape;1582;p21"/>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1587" name="Google Shape;1587;g2c8fe40754d_0_0"/>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JM" sz="4400">
                <a:latin typeface="Calibri"/>
                <a:ea typeface="Calibri"/>
                <a:cs typeface="Calibri"/>
                <a:sym typeface="Calibri"/>
              </a:rPr>
              <a:t>Refleksyon</a:t>
            </a:r>
            <a:r>
              <a:rPr lang="en-JM"/>
              <a:t>  </a:t>
            </a:r>
            <a:endParaRPr/>
          </a:p>
        </p:txBody>
      </p:sp>
      <p:sp>
        <p:nvSpPr>
          <p:cNvPr id="1588" name="Google Shape;1588;g2c8fe40754d_0_0"/>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2400"/>
              </a:spcBef>
              <a:spcAft>
                <a:spcPts val="0"/>
              </a:spcAft>
              <a:buClr>
                <a:srgbClr val="006FB6"/>
              </a:buClr>
              <a:buSzPts val="3400"/>
              <a:buChar char="•"/>
            </a:pPr>
            <a:r>
              <a:rPr lang="en-JM" sz="3100"/>
              <a:t>Èske w genyen kesyon sou ti konsèy sou lekti a?</a:t>
            </a:r>
            <a:endParaRPr sz="3100"/>
          </a:p>
          <a:p>
            <a:pPr marL="457200" lvl="0" indent="-457200" algn="l" rtl="0">
              <a:lnSpc>
                <a:spcPct val="100000"/>
              </a:lnSpc>
              <a:spcBef>
                <a:spcPts val="2400"/>
              </a:spcBef>
              <a:spcAft>
                <a:spcPts val="0"/>
              </a:spcAft>
              <a:buClr>
                <a:srgbClr val="006FB6"/>
              </a:buClr>
              <a:buSzPts val="3400"/>
              <a:buChar char="•"/>
            </a:pPr>
            <a:r>
              <a:rPr lang="en-JM" sz="3100"/>
              <a:t>Vire epi pale ak piti ou a: Èske w santi w pare pou eseye ti konsèy sou lekti lakay ou?</a:t>
            </a:r>
            <a:endParaRPr sz="3100"/>
          </a:p>
          <a:p>
            <a:pPr marL="457200" lvl="0" indent="-457200" algn="l" rtl="0">
              <a:lnSpc>
                <a:spcPct val="100000"/>
              </a:lnSpc>
              <a:spcBef>
                <a:spcPts val="2400"/>
              </a:spcBef>
              <a:spcAft>
                <a:spcPts val="0"/>
              </a:spcAft>
              <a:buSzPts val="3400"/>
              <a:buChar char="•"/>
            </a:pPr>
            <a:r>
              <a:rPr lang="en-JM" sz="3100"/>
              <a:t>Tanpri pataje kijan ou ta ka itilize sa a lakay ou.</a:t>
            </a:r>
            <a:endParaRPr sz="3100"/>
          </a:p>
        </p:txBody>
      </p:sp>
      <p:sp>
        <p:nvSpPr>
          <p:cNvPr id="1589" name="Google Shape;1589;g2c8fe40754d_0_0"/>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JM"/>
              <a:t>Kesyon w lan pral ede yon lòt moun nan sal la!</a:t>
            </a:r>
            <a:endParaRPr/>
          </a:p>
        </p:txBody>
      </p:sp>
      <p:pic>
        <p:nvPicPr>
          <p:cNvPr id="1590" name="Google Shape;1590;g2c8fe40754d_0_0" descr="A close up of a logo&#10;&#10;Description automatically generated"/>
          <p:cNvPicPr preferRelativeResize="0">
            <a:picLocks noGrp="1"/>
          </p:cNvPicPr>
          <p:nvPr>
            <p:ph type="pic" idx="2"/>
          </p:nvPr>
        </p:nvPicPr>
        <p:blipFill rotWithShape="1">
          <a:blip r:embed="rId3">
            <a:alphaModFix/>
          </a:blip>
          <a:srcRect l="6933" r="6932"/>
          <a:stretch/>
        </p:blipFill>
        <p:spPr>
          <a:xfrm>
            <a:off x="457146" y="524736"/>
            <a:ext cx="2514599" cy="29352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1595" name="Google Shape;1595;p26"/>
          <p:cNvSpPr txBox="1">
            <a:spLocks noGrp="1"/>
          </p:cNvSpPr>
          <p:nvPr>
            <p:ph type="title"/>
          </p:nvPr>
        </p:nvSpPr>
        <p:spPr>
          <a:xfrm>
            <a:off x="-7620" y="1"/>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SzPts val="5000"/>
              <a:buNone/>
            </a:pPr>
            <a:r>
              <a:rPr lang="en-JM"/>
              <a:t>Remak, souple</a:t>
            </a:r>
            <a:endParaRPr/>
          </a:p>
        </p:txBody>
      </p:sp>
      <p:pic>
        <p:nvPicPr>
          <p:cNvPr id="1596" name="Google Shape;1596;p26"/>
          <p:cNvPicPr preferRelativeResize="0">
            <a:picLocks noGrp="1"/>
          </p:cNvPicPr>
          <p:nvPr>
            <p:ph type="pic" idx="2"/>
          </p:nvPr>
        </p:nvPicPr>
        <p:blipFill rotWithShape="1">
          <a:blip r:embed="rId3">
            <a:alphaModFix/>
          </a:blip>
          <a:srcRect l="274" t="-7982" r="274" b="-4522"/>
          <a:stretch/>
        </p:blipFill>
        <p:spPr>
          <a:xfrm>
            <a:off x="8953152" y="1444919"/>
            <a:ext cx="2916936" cy="2596896"/>
          </a:xfrm>
          <a:prstGeom prst="rect">
            <a:avLst/>
          </a:prstGeom>
          <a:noFill/>
          <a:ln>
            <a:noFill/>
          </a:ln>
        </p:spPr>
      </p:pic>
      <p:sp>
        <p:nvSpPr>
          <p:cNvPr id="1597" name="Google Shape;1597;p26"/>
          <p:cNvSpPr txBox="1">
            <a:spLocks noGrp="1"/>
          </p:cNvSpPr>
          <p:nvPr>
            <p:ph type="body" idx="1"/>
          </p:nvPr>
        </p:nvSpPr>
        <p:spPr>
          <a:xfrm>
            <a:off x="9163051" y="4074694"/>
            <a:ext cx="2497139" cy="2368897"/>
          </a:xfrm>
          <a:prstGeom prst="rect">
            <a:avLst/>
          </a:prstGeom>
          <a:noFill/>
          <a:ln>
            <a:noFill/>
          </a:ln>
        </p:spPr>
        <p:txBody>
          <a:bodyPr spcFirstLastPara="1" wrap="square" lIns="91425" tIns="45700" rIns="91425" bIns="45700" anchor="t" anchorCtr="0">
            <a:noAutofit/>
          </a:bodyPr>
          <a:lstStyle/>
          <a:p>
            <a:pPr marL="57149" lvl="0" indent="0" algn="l" rtl="0">
              <a:lnSpc>
                <a:spcPct val="90000"/>
              </a:lnSpc>
              <a:spcBef>
                <a:spcPts val="1000"/>
              </a:spcBef>
              <a:spcAft>
                <a:spcPts val="0"/>
              </a:spcAft>
              <a:buSzPts val="2700"/>
              <a:buNone/>
            </a:pPr>
            <a:r>
              <a:rPr lang="en-JM" sz="3200"/>
              <a:t>Remak ou ap amelyore ran nou ansanm!</a:t>
            </a:r>
            <a:endParaRPr/>
          </a:p>
        </p:txBody>
      </p:sp>
      <p:pic>
        <p:nvPicPr>
          <p:cNvPr id="1598" name="Google Shape;1598;p26"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19" y="1096169"/>
            <a:ext cx="3849688" cy="51244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sp>
        <p:nvSpPr>
          <p:cNvPr id="1416" name="Google Shape;1416;p4"/>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JM" sz="4400"/>
              <a:t>Montre ou se yon detektiv patikilarite tèks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0"/>
        <p:cNvGrpSpPr/>
        <p:nvPr/>
      </p:nvGrpSpPr>
      <p:grpSpPr>
        <a:xfrm>
          <a:off x="0" y="0"/>
          <a:ext cx="0" cy="0"/>
          <a:chOff x="0" y="0"/>
          <a:chExt cx="0" cy="0"/>
        </a:xfrm>
      </p:grpSpPr>
      <p:sp>
        <p:nvSpPr>
          <p:cNvPr id="1421" name="Google Shape;1421;p5"/>
          <p:cNvSpPr txBox="1">
            <a:spLocks noGrp="1"/>
          </p:cNvSpPr>
          <p:nvPr>
            <p:ph type="body" idx="1"/>
          </p:nvPr>
        </p:nvSpPr>
        <p:spPr>
          <a:xfrm>
            <a:off x="1660583" y="1489803"/>
            <a:ext cx="3394016"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r>
              <a:rPr lang="en-JM"/>
              <a:t>Byenveni </a:t>
            </a:r>
            <a:endParaRPr/>
          </a:p>
        </p:txBody>
      </p:sp>
      <p:sp>
        <p:nvSpPr>
          <p:cNvPr id="1422" name="Google Shape;1422;p5"/>
          <p:cNvSpPr txBox="1">
            <a:spLocks noGrp="1"/>
          </p:cNvSpPr>
          <p:nvPr>
            <p:ph type="body" idx="3"/>
          </p:nvPr>
        </p:nvSpPr>
        <p:spPr>
          <a:xfrm>
            <a:off x="1660583" y="2653440"/>
            <a:ext cx="3394016"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r>
              <a:rPr lang="en-JM"/>
              <a:t>Ti Konsèy </a:t>
            </a:r>
            <a:endParaRPr/>
          </a:p>
        </p:txBody>
      </p:sp>
      <p:sp>
        <p:nvSpPr>
          <p:cNvPr id="1423" name="Google Shape;1423;p5"/>
          <p:cNvSpPr txBox="1">
            <a:spLocks noGrp="1"/>
          </p:cNvSpPr>
          <p:nvPr>
            <p:ph type="body" idx="4"/>
          </p:nvPr>
        </p:nvSpPr>
        <p:spPr>
          <a:xfrm>
            <a:off x="1660583" y="3817080"/>
            <a:ext cx="3394016"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r>
              <a:rPr lang="en-JM"/>
              <a:t>Tan pou Pratik</a:t>
            </a:r>
            <a:endParaRPr/>
          </a:p>
        </p:txBody>
      </p:sp>
      <p:sp>
        <p:nvSpPr>
          <p:cNvPr id="1424" name="Google Shape;1424;p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JM"/>
              <a:t>Ajanda </a:t>
            </a:r>
            <a:endParaRPr/>
          </a:p>
        </p:txBody>
      </p:sp>
      <p:sp>
        <p:nvSpPr>
          <p:cNvPr id="1425" name="Google Shape;1425;p5"/>
          <p:cNvSpPr txBox="1">
            <a:spLocks noGrp="1"/>
          </p:cNvSpPr>
          <p:nvPr>
            <p:ph type="body" idx="5"/>
          </p:nvPr>
        </p:nvSpPr>
        <p:spPr>
          <a:xfrm>
            <a:off x="1660585" y="4992080"/>
            <a:ext cx="3642601"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r>
              <a:rPr lang="en-JM"/>
              <a:t>Refleksyon ak mizajou </a:t>
            </a:r>
            <a:endParaRPr/>
          </a:p>
        </p:txBody>
      </p:sp>
      <p:pic>
        <p:nvPicPr>
          <p:cNvPr id="1426" name="Google Shape;1426;p5"/>
          <p:cNvPicPr preferRelativeResize="0">
            <a:picLocks noGrp="1"/>
          </p:cNvPicPr>
          <p:nvPr>
            <p:ph type="body" idx="6"/>
          </p:nvPr>
        </p:nvPicPr>
        <p:blipFill rotWithShape="1">
          <a:blip r:embed="rId3">
            <a:alphaModFix/>
          </a:blip>
          <a:srcRect/>
          <a:stretch/>
        </p:blipFill>
        <p:spPr>
          <a:xfrm>
            <a:off x="912540" y="1504823"/>
            <a:ext cx="573024" cy="908304"/>
          </a:xfrm>
          <a:prstGeom prst="rect">
            <a:avLst/>
          </a:prstGeom>
          <a:noFill/>
          <a:ln>
            <a:noFill/>
          </a:ln>
        </p:spPr>
      </p:pic>
      <p:pic>
        <p:nvPicPr>
          <p:cNvPr id="1427" name="Google Shape;1427;p5"/>
          <p:cNvPicPr preferRelativeResize="0">
            <a:picLocks noGrp="1"/>
          </p:cNvPicPr>
          <p:nvPr>
            <p:ph type="body" idx="7"/>
          </p:nvPr>
        </p:nvPicPr>
        <p:blipFill rotWithShape="1">
          <a:blip r:embed="rId4">
            <a:alphaModFix/>
          </a:blip>
          <a:srcRect/>
          <a:stretch/>
        </p:blipFill>
        <p:spPr>
          <a:xfrm>
            <a:off x="693740" y="2821021"/>
            <a:ext cx="758825" cy="710260"/>
          </a:xfrm>
          <a:prstGeom prst="rect">
            <a:avLst/>
          </a:prstGeom>
          <a:noFill/>
          <a:ln>
            <a:noFill/>
          </a:ln>
        </p:spPr>
      </p:pic>
      <p:pic>
        <p:nvPicPr>
          <p:cNvPr id="1428" name="Google Shape;1428;p5"/>
          <p:cNvPicPr preferRelativeResize="0">
            <a:picLocks noGrp="1"/>
          </p:cNvPicPr>
          <p:nvPr>
            <p:ph type="body" idx="8"/>
          </p:nvPr>
        </p:nvPicPr>
        <p:blipFill rotWithShape="1">
          <a:blip r:embed="rId5">
            <a:alphaModFix/>
          </a:blip>
          <a:srcRect/>
          <a:stretch/>
        </p:blipFill>
        <p:spPr>
          <a:xfrm>
            <a:off x="676612" y="3936651"/>
            <a:ext cx="793077" cy="714375"/>
          </a:xfrm>
          <a:prstGeom prst="rect">
            <a:avLst/>
          </a:prstGeom>
          <a:noFill/>
          <a:ln>
            <a:noFill/>
          </a:ln>
        </p:spPr>
      </p:pic>
      <p:pic>
        <p:nvPicPr>
          <p:cNvPr id="1429" name="Google Shape;1429;p5"/>
          <p:cNvPicPr preferRelativeResize="0">
            <a:picLocks noGrp="1"/>
          </p:cNvPicPr>
          <p:nvPr>
            <p:ph type="body" idx="9"/>
          </p:nvPr>
        </p:nvPicPr>
        <p:blipFill rotWithShape="1">
          <a:blip r:embed="rId6">
            <a:alphaModFix/>
          </a:blip>
          <a:srcRect/>
          <a:stretch/>
        </p:blipFill>
        <p:spPr>
          <a:xfrm>
            <a:off x="743965" y="5088376"/>
            <a:ext cx="658368" cy="719328"/>
          </a:xfrm>
          <a:prstGeom prst="rect">
            <a:avLst/>
          </a:prstGeom>
          <a:noFill/>
          <a:ln>
            <a:noFill/>
          </a:ln>
        </p:spPr>
      </p:pic>
      <p:pic>
        <p:nvPicPr>
          <p:cNvPr id="1430" name="Google Shape;1430;p5"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2" y="1558068"/>
            <a:ext cx="5394325" cy="4518025"/>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vert="horz" wrap="square" lIns="274300" tIns="45700" rIns="91433" bIns="45700" rtlCol="0" anchor="ctr" anchorCtr="0">
            <a:normAutofit/>
          </a:bodyPr>
          <a:lstStyle/>
          <a:p>
            <a:r>
              <a:rPr lang="en"/>
              <a:t>Sondaj sou Konfyans Familyal</a:t>
            </a:r>
            <a:endParaRPr/>
          </a:p>
        </p:txBody>
      </p:sp>
      <p:sp>
        <p:nvSpPr>
          <p:cNvPr id="104" name="Google Shape;104;p27"/>
          <p:cNvSpPr txBox="1"/>
          <p:nvPr/>
        </p:nvSpPr>
        <p:spPr>
          <a:xfrm>
            <a:off x="518033" y="1666700"/>
            <a:ext cx="5127200" cy="4788963"/>
          </a:xfrm>
          <a:prstGeom prst="rect">
            <a:avLst/>
          </a:prstGeom>
          <a:noFill/>
          <a:ln>
            <a:noFill/>
          </a:ln>
        </p:spPr>
        <p:txBody>
          <a:bodyPr spcFirstLastPara="1" wrap="square" lIns="121900" tIns="121900" rIns="121900" bIns="121900" anchor="t" anchorCtr="0">
            <a:spAutoFit/>
          </a:bodyPr>
          <a:lstStyle/>
          <a:p>
            <a:pPr>
              <a:lnSpc>
                <a:spcPct val="90000"/>
              </a:lnSpc>
              <a:spcBef>
                <a:spcPct val="0"/>
              </a:spcBef>
              <a:spcAft>
                <a:spcPct val="0"/>
              </a:spcAft>
            </a:pPr>
            <a:r>
              <a:rPr lang="en" sz="3200" b="1">
                <a:solidFill>
                  <a:srgbClr val="0771BA"/>
                </a:solidFill>
                <a:latin typeface="Calibri"/>
                <a:ea typeface="Calibri"/>
                <a:cs typeface="Calibri"/>
                <a:sym typeface="Calibri"/>
              </a:rPr>
              <a:t>Eskane kòd sa a pou pataje kijan ou santi ou sou lekti ak pitit ou. Patisipan yo ap antre nan yon tiraj osò pou yon kat kado 15 dola. Yo pral chwazi yon gayan pou chak lekòl apre premye ak dènye atelye yo.</a:t>
            </a:r>
            <a:endParaRPr sz="3200" b="1">
              <a:solidFill>
                <a:srgbClr val="0771BA"/>
              </a:solidFill>
              <a:latin typeface="Calibri"/>
              <a:ea typeface="Calibri"/>
              <a:cs typeface="Calibri"/>
              <a:sym typeface="Calibri"/>
            </a:endParaRPr>
          </a:p>
          <a:p>
            <a:pPr>
              <a:lnSpc>
                <a:spcPct val="90000"/>
              </a:lnSpc>
              <a:spcBef>
                <a:spcPct val="0"/>
              </a:spcBef>
              <a:spcAft>
                <a:spcPct val="0"/>
              </a:spcAft>
            </a:pPr>
            <a:endParaRPr sz="3467" b="1">
              <a:solidFill>
                <a:srgbClr val="0771BA"/>
              </a:solidFill>
              <a:latin typeface="Calibri"/>
              <a:ea typeface="Calibri"/>
              <a:cs typeface="Calibri"/>
              <a:sym typeface="Calibri"/>
            </a:endParaRPr>
          </a:p>
          <a:p>
            <a:pPr>
              <a:lnSpc>
                <a:spcPct val="90000"/>
              </a:lnSpc>
              <a:spcBef>
                <a:spcPct val="0"/>
              </a:spcBef>
              <a:spcAft>
                <a:spcPct val="0"/>
              </a:spcAft>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1" y="1461500"/>
            <a:ext cx="5200401" cy="5200401"/>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6"/>
          <p:cNvSpPr txBox="1">
            <a:spLocks noGrp="1"/>
          </p:cNvSpPr>
          <p:nvPr>
            <p:ph type="body" idx="1"/>
          </p:nvPr>
        </p:nvSpPr>
        <p:spPr>
          <a:xfrm>
            <a:off x="4588043" y="1489803"/>
            <a:ext cx="7205373"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endParaRPr/>
          </a:p>
        </p:txBody>
      </p:sp>
      <p:sp>
        <p:nvSpPr>
          <p:cNvPr id="1443" name="Google Shape;1443;p6"/>
          <p:cNvSpPr txBox="1">
            <a:spLocks noGrp="1"/>
          </p:cNvSpPr>
          <p:nvPr>
            <p:ph type="body" idx="2"/>
          </p:nvPr>
        </p:nvSpPr>
        <p:spPr>
          <a:xfrm>
            <a:off x="4588043" y="2653440"/>
            <a:ext cx="7205373"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endParaRPr/>
          </a:p>
        </p:txBody>
      </p:sp>
      <p:sp>
        <p:nvSpPr>
          <p:cNvPr id="1444" name="Google Shape;1444;p6"/>
          <p:cNvSpPr txBox="1">
            <a:spLocks noGrp="1"/>
          </p:cNvSpPr>
          <p:nvPr>
            <p:ph type="body" idx="3"/>
          </p:nvPr>
        </p:nvSpPr>
        <p:spPr>
          <a:xfrm>
            <a:off x="4588043" y="3817080"/>
            <a:ext cx="7205373"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endParaRPr/>
          </a:p>
        </p:txBody>
      </p:sp>
      <p:sp>
        <p:nvSpPr>
          <p:cNvPr id="1445" name="Google Shape;1445;p6"/>
          <p:cNvSpPr txBox="1">
            <a:spLocks noGrp="1"/>
          </p:cNvSpPr>
          <p:nvPr>
            <p:ph type="body" idx="4"/>
          </p:nvPr>
        </p:nvSpPr>
        <p:spPr>
          <a:xfrm>
            <a:off x="4588043" y="4992080"/>
            <a:ext cx="7205373"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endParaRPr/>
          </a:p>
        </p:txBody>
      </p:sp>
      <p:sp>
        <p:nvSpPr>
          <p:cNvPr id="1446" name="Google Shape;1446;p6"/>
          <p:cNvSpPr txBox="1">
            <a:spLocks noGrp="1"/>
          </p:cNvSpPr>
          <p:nvPr>
            <p:ph type="body" idx="5"/>
          </p:nvPr>
        </p:nvSpPr>
        <p:spPr>
          <a:xfrm>
            <a:off x="1044438" y="1502511"/>
            <a:ext cx="3435279" cy="104297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None/>
            </a:pPr>
            <a:r>
              <a:rPr lang="en-JM"/>
              <a:t>Prepare ou.</a:t>
            </a:r>
            <a:endParaRPr/>
          </a:p>
        </p:txBody>
      </p:sp>
      <p:sp>
        <p:nvSpPr>
          <p:cNvPr id="1447" name="Google Shape;1447;p6"/>
          <p:cNvSpPr txBox="1">
            <a:spLocks noGrp="1"/>
          </p:cNvSpPr>
          <p:nvPr>
            <p:ph type="body" idx="6"/>
          </p:nvPr>
        </p:nvSpPr>
        <p:spPr>
          <a:xfrm>
            <a:off x="1046486" y="2653440"/>
            <a:ext cx="3433231" cy="104297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None/>
            </a:pPr>
            <a:r>
              <a:rPr lang="en-JM"/>
              <a:t>Montre ou prezan.</a:t>
            </a:r>
            <a:endParaRPr/>
          </a:p>
        </p:txBody>
      </p:sp>
      <p:sp>
        <p:nvSpPr>
          <p:cNvPr id="1448" name="Google Shape;1448;p6"/>
          <p:cNvSpPr txBox="1">
            <a:spLocks noGrp="1"/>
          </p:cNvSpPr>
          <p:nvPr>
            <p:ph type="body" idx="7"/>
          </p:nvPr>
        </p:nvSpPr>
        <p:spPr>
          <a:xfrm>
            <a:off x="1044441" y="3804369"/>
            <a:ext cx="3433231" cy="104297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None/>
            </a:pPr>
            <a:r>
              <a:rPr lang="en-JM"/>
              <a:t>Montre ou gen koutwazi.</a:t>
            </a:r>
            <a:endParaRPr/>
          </a:p>
        </p:txBody>
      </p:sp>
      <p:sp>
        <p:nvSpPr>
          <p:cNvPr id="1449" name="Google Shape;1449;p6"/>
          <p:cNvSpPr txBox="1">
            <a:spLocks noGrp="1"/>
          </p:cNvSpPr>
          <p:nvPr>
            <p:ph type="body" idx="8"/>
          </p:nvPr>
        </p:nvSpPr>
        <p:spPr>
          <a:xfrm>
            <a:off x="1044439" y="4959551"/>
            <a:ext cx="3433231" cy="104297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None/>
            </a:pPr>
            <a:r>
              <a:rPr lang="en-JM"/>
              <a:t>Poze kesyon.</a:t>
            </a:r>
            <a:endParaRPr/>
          </a:p>
        </p:txBody>
      </p:sp>
      <p:sp>
        <p:nvSpPr>
          <p:cNvPr id="1450" name="Google Shape;1450;p6"/>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JM"/>
              <a:t>Gid pou atelye yo </a:t>
            </a:r>
            <a:endParaRPr/>
          </a:p>
        </p:txBody>
      </p:sp>
      <p:pic>
        <p:nvPicPr>
          <p:cNvPr id="1451" name="Google Shape;1451;p6" descr="Icon&#10;&#10;Description automatically generated"/>
          <p:cNvPicPr preferRelativeResize="0"/>
          <p:nvPr/>
        </p:nvPicPr>
        <p:blipFill rotWithShape="1">
          <a:blip r:embed="rId3">
            <a:alphaModFix/>
          </a:blip>
          <a:srcRect/>
          <a:stretch/>
        </p:blipFill>
        <p:spPr>
          <a:xfrm>
            <a:off x="350916" y="1601938"/>
            <a:ext cx="585197" cy="831415"/>
          </a:xfrm>
          <a:prstGeom prst="rect">
            <a:avLst/>
          </a:prstGeom>
          <a:noFill/>
          <a:ln>
            <a:noFill/>
          </a:ln>
        </p:spPr>
      </p:pic>
      <p:pic>
        <p:nvPicPr>
          <p:cNvPr id="1452" name="Google Shape;1452;p6" descr="Icon&#10;&#10;Description automatically generated"/>
          <p:cNvPicPr preferRelativeResize="0"/>
          <p:nvPr/>
        </p:nvPicPr>
        <p:blipFill rotWithShape="1">
          <a:blip r:embed="rId4">
            <a:alphaModFix/>
          </a:blip>
          <a:srcRect/>
          <a:stretch/>
        </p:blipFill>
        <p:spPr>
          <a:xfrm>
            <a:off x="350916" y="5188440"/>
            <a:ext cx="585197" cy="585197"/>
          </a:xfrm>
          <a:prstGeom prst="rect">
            <a:avLst/>
          </a:prstGeom>
          <a:noFill/>
          <a:ln>
            <a:noFill/>
          </a:ln>
        </p:spPr>
      </p:pic>
      <p:pic>
        <p:nvPicPr>
          <p:cNvPr id="1453" name="Google Shape;1453;p6" descr="Icon&#10;&#10;Description automatically generated"/>
          <p:cNvPicPr preferRelativeResize="0"/>
          <p:nvPr/>
        </p:nvPicPr>
        <p:blipFill rotWithShape="1">
          <a:blip r:embed="rId5">
            <a:alphaModFix/>
          </a:blip>
          <a:srcRect/>
          <a:stretch/>
        </p:blipFill>
        <p:spPr>
          <a:xfrm>
            <a:off x="350916" y="4116744"/>
            <a:ext cx="585197" cy="418227"/>
          </a:xfrm>
          <a:prstGeom prst="rect">
            <a:avLst/>
          </a:prstGeom>
          <a:noFill/>
          <a:ln>
            <a:noFill/>
          </a:ln>
        </p:spPr>
      </p:pic>
      <p:pic>
        <p:nvPicPr>
          <p:cNvPr id="1454" name="Google Shape;1454;p6" descr="Icon&#10;&#10;Description automatically generated"/>
          <p:cNvPicPr preferRelativeResize="0"/>
          <p:nvPr/>
        </p:nvPicPr>
        <p:blipFill rotWithShape="1">
          <a:blip r:embed="rId6">
            <a:alphaModFix/>
          </a:blip>
          <a:srcRect/>
          <a:stretch/>
        </p:blipFill>
        <p:spPr>
          <a:xfrm>
            <a:off x="478779" y="2796891"/>
            <a:ext cx="329468" cy="66638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sp>
        <p:nvSpPr>
          <p:cNvPr id="1459" name="Google Shape;1459;p11"/>
          <p:cNvSpPr txBox="1">
            <a:spLocks noGrp="1"/>
          </p:cNvSpPr>
          <p:nvPr>
            <p:ph type="title"/>
          </p:nvPr>
        </p:nvSpPr>
        <p:spPr>
          <a:xfrm>
            <a:off x="-7620" y="-1"/>
            <a:ext cx="8638079" cy="1658679"/>
          </a:xfrm>
          <a:prstGeom prst="rect">
            <a:avLst/>
          </a:prstGeom>
          <a:noFill/>
          <a:ln>
            <a:noFill/>
          </a:ln>
        </p:spPr>
        <p:txBody>
          <a:bodyPr spcFirstLastPara="1" wrap="square" lIns="274300" tIns="45700" rIns="91425" bIns="45700" anchor="ctr" anchorCtr="0">
            <a:noAutofit/>
          </a:bodyPr>
          <a:lstStyle/>
          <a:p>
            <a:pPr marL="0" lvl="0" indent="0" algn="l" rtl="0">
              <a:lnSpc>
                <a:spcPct val="100000"/>
              </a:lnSpc>
              <a:spcBef>
                <a:spcPts val="0"/>
              </a:spcBef>
              <a:spcAft>
                <a:spcPts val="0"/>
              </a:spcAft>
              <a:buClr>
                <a:srgbClr val="006FB6"/>
              </a:buClr>
              <a:buSzPts val="5000"/>
              <a:buFont typeface="Calibri"/>
              <a:buNone/>
            </a:pPr>
            <a:r>
              <a:rPr lang="en-JM" sz="4400">
                <a:solidFill>
                  <a:srgbClr val="006FB6"/>
                </a:solidFill>
              </a:rPr>
              <a:t>Montre ou se yon detektiv patikilarite tèks</a:t>
            </a:r>
            <a:endParaRPr sz="4400">
              <a:solidFill>
                <a:srgbClr val="006FB6"/>
              </a:solidFill>
            </a:endParaRPr>
          </a:p>
        </p:txBody>
      </p:sp>
      <p:sp>
        <p:nvSpPr>
          <p:cNvPr id="1460" name="Google Shape;1460;p11"/>
          <p:cNvSpPr txBox="1">
            <a:spLocks noGrp="1"/>
          </p:cNvSpPr>
          <p:nvPr>
            <p:ph type="body" idx="1"/>
          </p:nvPr>
        </p:nvSpPr>
        <p:spPr>
          <a:xfrm>
            <a:off x="9222900" y="4748864"/>
            <a:ext cx="2497200" cy="26586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JM" sz="2500"/>
              <a:t>Pafwa enfòmasyon ki enpòtan ak enteresan chita nan patikilarite tèks la! </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461" name="Google Shape;1461;p11"/>
          <p:cNvPicPr preferRelativeResize="0">
            <a:picLocks noGrp="1"/>
          </p:cNvPicPr>
          <p:nvPr>
            <p:ph type="pic" idx="2"/>
          </p:nvPr>
        </p:nvPicPr>
        <p:blipFill rotWithShape="1">
          <a:blip r:embed="rId3">
            <a:alphaModFix/>
          </a:blip>
          <a:srcRect/>
          <a:stretch/>
        </p:blipFill>
        <p:spPr>
          <a:xfrm>
            <a:off x="9282749" y="1479571"/>
            <a:ext cx="2377500" cy="2781226"/>
          </a:xfrm>
          <a:prstGeom prst="rect">
            <a:avLst/>
          </a:prstGeom>
          <a:noFill/>
          <a:ln>
            <a:noFill/>
          </a:ln>
        </p:spPr>
      </p:pic>
      <p:sp>
        <p:nvSpPr>
          <p:cNvPr id="1462" name="Google Shape;1462;p11"/>
          <p:cNvSpPr txBox="1">
            <a:spLocks noGrp="1"/>
          </p:cNvSpPr>
          <p:nvPr>
            <p:ph type="title" idx="3"/>
          </p:nvPr>
        </p:nvSpPr>
        <p:spPr>
          <a:xfrm>
            <a:off x="371850" y="2853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JM"/>
              <a:t>2</a:t>
            </a:r>
            <a:endParaRPr/>
          </a:p>
        </p:txBody>
      </p:sp>
      <p:sp>
        <p:nvSpPr>
          <p:cNvPr id="1463" name="Google Shape;1463;p11"/>
          <p:cNvSpPr txBox="1">
            <a:spLocks noGrp="1"/>
          </p:cNvSpPr>
          <p:nvPr>
            <p:ph type="body" idx="6"/>
          </p:nvPr>
        </p:nvSpPr>
        <p:spPr>
          <a:xfrm>
            <a:off x="1340850" y="1658678"/>
            <a:ext cx="4917000" cy="71492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JM"/>
              <a:t>Remake patikilarite tèks la.</a:t>
            </a:r>
            <a:endParaRPr/>
          </a:p>
        </p:txBody>
      </p:sp>
      <p:sp>
        <p:nvSpPr>
          <p:cNvPr id="1464" name="Google Shape;1464;p11"/>
          <p:cNvSpPr txBox="1">
            <a:spLocks noGrp="1"/>
          </p:cNvSpPr>
          <p:nvPr>
            <p:ph type="body" idx="7"/>
          </p:nvPr>
        </p:nvSpPr>
        <p:spPr>
          <a:xfrm>
            <a:off x="1340850" y="2853623"/>
            <a:ext cx="4917000" cy="6423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JM"/>
              <a:t>Itilize patikilarite tèks la pou pran plis enfòmasyon.</a:t>
            </a:r>
            <a:endParaRPr/>
          </a:p>
        </p:txBody>
      </p:sp>
      <p:sp>
        <p:nvSpPr>
          <p:cNvPr id="1465" name="Google Shape;1465;p11"/>
          <p:cNvSpPr txBox="1">
            <a:spLocks noGrp="1"/>
          </p:cNvSpPr>
          <p:nvPr>
            <p:ph type="title" idx="13"/>
          </p:nvPr>
        </p:nvSpPr>
        <p:spPr>
          <a:xfrm>
            <a:off x="371850" y="1658676"/>
            <a:ext cx="969000" cy="714923"/>
          </a:xfrm>
          <a:prstGeom prst="rect">
            <a:avLst/>
          </a:prstGeom>
          <a:noFill/>
          <a:ln>
            <a:noFill/>
          </a:ln>
        </p:spPr>
        <p:txBody>
          <a:bodyPr spcFirstLastPara="1" wrap="square" lIns="274300" tIns="45700" rIns="91425" bIns="45700" anchor="t" anchorCtr="0">
            <a:normAutofit fontScale="90000"/>
          </a:bodyPr>
          <a:lstStyle/>
          <a:p>
            <a:pPr marL="0" lvl="0" indent="0" algn="l" rtl="0">
              <a:lnSpc>
                <a:spcPct val="90000"/>
              </a:lnSpc>
              <a:spcBef>
                <a:spcPts val="0"/>
              </a:spcBef>
              <a:spcAft>
                <a:spcPts val="0"/>
              </a:spcAft>
              <a:buSzPct val="111111"/>
              <a:buNone/>
            </a:pPr>
            <a:r>
              <a:rPr lang="en-JM"/>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1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JM" sz="3000"/>
              <a:t>Diferan pati yon tèks ki ban nou enfòmasyon sou yon sijè.</a:t>
            </a:r>
            <a:endParaRPr/>
          </a:p>
        </p:txBody>
      </p:sp>
      <p:sp>
        <p:nvSpPr>
          <p:cNvPr id="1471" name="Google Shape;1471;p1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JM" sz="3000"/>
              <a:t>Yon moun ki gen djòb pou jwenn enfòmasyon sou yon moun oswa yon bagay.</a:t>
            </a:r>
            <a:endParaRPr/>
          </a:p>
        </p:txBody>
      </p:sp>
      <p:sp>
        <p:nvSpPr>
          <p:cNvPr id="1472" name="Google Shape;1472;p1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1100"/>
              <a:buNone/>
            </a:pPr>
            <a:r>
              <a:rPr lang="en-JM" sz="3000"/>
              <a:t>Yon bagay ki gen yon gwo oswa gran siyifikasyon.</a:t>
            </a:r>
            <a:endParaRPr/>
          </a:p>
        </p:txBody>
      </p:sp>
      <p:sp>
        <p:nvSpPr>
          <p:cNvPr id="1473" name="Google Shape;1473;p1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74" name="Google Shape;1474;p1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JM" sz="4000" b="1"/>
              <a:t>Patikilarite tèks</a:t>
            </a:r>
            <a:endParaRPr/>
          </a:p>
        </p:txBody>
      </p:sp>
      <p:sp>
        <p:nvSpPr>
          <p:cNvPr id="1475" name="Google Shape;1475;p1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4000"/>
              <a:buFont typeface="Arial"/>
              <a:buNone/>
            </a:pPr>
            <a:r>
              <a:rPr lang="en-JM" sz="4000" b="1"/>
              <a:t>Detektiv </a:t>
            </a:r>
            <a:endParaRPr/>
          </a:p>
        </p:txBody>
      </p:sp>
      <p:sp>
        <p:nvSpPr>
          <p:cNvPr id="1476" name="Google Shape;1476;p1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4000"/>
              <a:buFont typeface="Arial"/>
              <a:buNone/>
            </a:pPr>
            <a:r>
              <a:rPr lang="en-JM" sz="4000" b="1"/>
              <a:t>Enpòtan</a:t>
            </a:r>
            <a:endParaRPr/>
          </a:p>
        </p:txBody>
      </p:sp>
      <p:sp>
        <p:nvSpPr>
          <p:cNvPr id="1477" name="Google Shape;1477;p1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78" name="Google Shape;1478;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JM"/>
              <a:t>Verifye tèm alfabetizasyon yo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2"/>
        <p:cNvGrpSpPr/>
        <p:nvPr/>
      </p:nvGrpSpPr>
      <p:grpSpPr>
        <a:xfrm>
          <a:off x="0" y="0"/>
          <a:ext cx="0" cy="0"/>
          <a:chOff x="0" y="0"/>
          <a:chExt cx="0" cy="0"/>
        </a:xfrm>
      </p:grpSpPr>
      <p:sp>
        <p:nvSpPr>
          <p:cNvPr id="1483" name="Google Shape;1483;p1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SzPts val="1800"/>
              <a:buNone/>
            </a:pPr>
            <a:r>
              <a:rPr lang="en-JM" sz="5000">
                <a:solidFill>
                  <a:srgbClr val="006FB6"/>
                </a:solidFill>
              </a:rPr>
              <a:t>Tab Matyè</a:t>
            </a:r>
            <a:endParaRPr/>
          </a:p>
        </p:txBody>
      </p:sp>
      <p:sp>
        <p:nvSpPr>
          <p:cNvPr id="1484" name="Google Shape;1484;p13"/>
          <p:cNvSpPr txBox="1">
            <a:spLocks noGrp="1"/>
          </p:cNvSpPr>
          <p:nvPr>
            <p:ph type="body" idx="1"/>
          </p:nvPr>
        </p:nvSpPr>
        <p:spPr>
          <a:xfrm>
            <a:off x="3794600" y="1947062"/>
            <a:ext cx="3375300" cy="341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100"/>
              <a:buNone/>
            </a:pPr>
            <a:r>
              <a:rPr lang="en-JM" sz="3200">
                <a:latin typeface="Calibri"/>
                <a:ea typeface="Calibri"/>
                <a:cs typeface="Calibri"/>
                <a:sym typeface="Calibri"/>
              </a:rPr>
              <a:t>Yon lis chapit/ seksyon yo bay nan devan yon liv</a:t>
            </a:r>
            <a:endParaRPr/>
          </a:p>
          <a:p>
            <a:pPr marL="12700" marR="0" lvl="0" indent="0" algn="l" rtl="0">
              <a:lnSpc>
                <a:spcPct val="90000"/>
              </a:lnSpc>
              <a:spcBef>
                <a:spcPts val="1000"/>
              </a:spcBef>
              <a:spcAft>
                <a:spcPts val="0"/>
              </a:spcAft>
              <a:buClr>
                <a:srgbClr val="006FB6"/>
              </a:buClr>
              <a:buSzPts val="2100"/>
              <a:buFont typeface="Arial"/>
              <a:buNone/>
            </a:pPr>
            <a:endParaRPr>
              <a:latin typeface="Calibri"/>
              <a:ea typeface="Calibri"/>
              <a:cs typeface="Calibri"/>
              <a:sym typeface="Calibri"/>
            </a:endParaRPr>
          </a:p>
        </p:txBody>
      </p:sp>
      <p:sp>
        <p:nvSpPr>
          <p:cNvPr id="1485" name="Google Shape;1485;p13"/>
          <p:cNvSpPr txBox="1">
            <a:spLocks noGrp="1"/>
          </p:cNvSpPr>
          <p:nvPr>
            <p:ph type="body" idx="4"/>
          </p:nvPr>
        </p:nvSpPr>
        <p:spPr>
          <a:xfrm>
            <a:off x="257517" y="1314051"/>
            <a:ext cx="2999100" cy="4230000"/>
          </a:xfrm>
          <a:prstGeom prst="rect">
            <a:avLst/>
          </a:prstGeom>
          <a:noFill/>
          <a:ln>
            <a:noFill/>
          </a:ln>
        </p:spPr>
        <p:txBody>
          <a:bodyPr spcFirstLastPara="1" wrap="square" lIns="91425" tIns="45700" rIns="91425" bIns="45700" anchor="t" anchorCtr="0">
            <a:noAutofit/>
          </a:bodyPr>
          <a:lstStyle/>
          <a:p>
            <a:pPr marL="176212" lvl="0" indent="-176212" algn="l" rtl="0">
              <a:lnSpc>
                <a:spcPct val="100000"/>
              </a:lnSpc>
              <a:spcBef>
                <a:spcPts val="0"/>
              </a:spcBef>
              <a:spcAft>
                <a:spcPts val="0"/>
              </a:spcAft>
              <a:buSzPts val="2800"/>
              <a:buFont typeface="Calibri"/>
              <a:buChar char="•"/>
            </a:pPr>
            <a:r>
              <a:rPr lang="en-JM" sz="3200">
                <a:latin typeface="Calibri"/>
                <a:ea typeface="Calibri"/>
                <a:cs typeface="Calibri"/>
                <a:sym typeface="Calibri"/>
              </a:rPr>
              <a:t>Kisa nou aprann nan tab matyè? </a:t>
            </a:r>
            <a:endParaRPr/>
          </a:p>
          <a:p>
            <a:pPr marL="0" lvl="0" indent="0" algn="l" rtl="0">
              <a:lnSpc>
                <a:spcPct val="50000"/>
              </a:lnSpc>
              <a:spcBef>
                <a:spcPts val="0"/>
              </a:spcBef>
              <a:spcAft>
                <a:spcPts val="0"/>
              </a:spcAft>
              <a:buSzPts val="2100"/>
              <a:buNone/>
            </a:pPr>
            <a:br>
              <a:rPr lang="en-JM" sz="3200">
                <a:latin typeface="Calibri"/>
                <a:ea typeface="Calibri"/>
                <a:cs typeface="Calibri"/>
                <a:sym typeface="Calibri"/>
              </a:rPr>
            </a:br>
            <a:endParaRPr sz="3200">
              <a:latin typeface="Calibri"/>
              <a:ea typeface="Calibri"/>
              <a:cs typeface="Calibri"/>
              <a:sym typeface="Calibri"/>
            </a:endParaRPr>
          </a:p>
          <a:p>
            <a:pPr marL="176212" lvl="0" indent="-176212" algn="l" rtl="0">
              <a:lnSpc>
                <a:spcPct val="100000"/>
              </a:lnSpc>
              <a:spcBef>
                <a:spcPts val="0"/>
              </a:spcBef>
              <a:spcAft>
                <a:spcPts val="0"/>
              </a:spcAft>
              <a:buSzPts val="2800"/>
              <a:buFont typeface="Calibri"/>
              <a:buChar char="•"/>
            </a:pPr>
            <a:r>
              <a:rPr lang="en-JM" sz="3200">
                <a:latin typeface="Calibri"/>
                <a:ea typeface="Calibri"/>
                <a:cs typeface="Calibri"/>
                <a:sym typeface="Calibri"/>
              </a:rPr>
              <a:t>Mwen ta renmen revize pou kisa vè-tè kolan. Ki kote mwen ta dwe gade?</a:t>
            </a:r>
            <a:endParaRPr/>
          </a:p>
          <a:p>
            <a:pPr marL="176212" marR="0" lvl="0" indent="-42859" algn="l" rtl="0">
              <a:lnSpc>
                <a:spcPct val="100000"/>
              </a:lnSpc>
              <a:spcBef>
                <a:spcPts val="0"/>
              </a:spcBef>
              <a:spcAft>
                <a:spcPts val="0"/>
              </a:spcAft>
              <a:buClr>
                <a:srgbClr val="006FB6"/>
              </a:buClr>
              <a:buSzPts val="2100"/>
              <a:buFont typeface="Arial"/>
              <a:buNone/>
            </a:pPr>
            <a:endParaRPr>
              <a:latin typeface="Calibri"/>
              <a:ea typeface="Calibri"/>
              <a:cs typeface="Calibri"/>
              <a:sym typeface="Calibri"/>
            </a:endParaRPr>
          </a:p>
        </p:txBody>
      </p:sp>
      <p:cxnSp>
        <p:nvCxnSpPr>
          <p:cNvPr id="1486" name="Google Shape;1486;p13"/>
          <p:cNvCxnSpPr/>
          <p:nvPr/>
        </p:nvCxnSpPr>
        <p:spPr>
          <a:xfrm>
            <a:off x="7169770" y="5366035"/>
            <a:ext cx="1281600" cy="0"/>
          </a:xfrm>
          <a:prstGeom prst="straightConnector1">
            <a:avLst/>
          </a:prstGeom>
          <a:noFill/>
          <a:ln w="127000" cap="flat" cmpd="sng">
            <a:solidFill>
              <a:srgbClr val="006FB6"/>
            </a:solidFill>
            <a:prstDash val="solid"/>
            <a:miter lim="800000"/>
            <a:headEnd type="none" w="sm" len="sm"/>
            <a:tailEnd type="triangle" w="med" len="med"/>
          </a:ln>
        </p:spPr>
      </p:cxnSp>
      <p:pic>
        <p:nvPicPr>
          <p:cNvPr id="1487" name="Google Shape;1487;p13"/>
          <p:cNvPicPr preferRelativeResize="0">
            <a:picLocks noGrp="1"/>
          </p:cNvPicPr>
          <p:nvPr>
            <p:ph type="pic" idx="2"/>
          </p:nvPr>
        </p:nvPicPr>
        <p:blipFill rotWithShape="1">
          <a:blip r:embed="rId3">
            <a:alphaModFix/>
          </a:blip>
          <a:srcRect t="8415" b="8424"/>
          <a:stretch/>
        </p:blipFill>
        <p:spPr>
          <a:xfrm>
            <a:off x="8451272" y="1135249"/>
            <a:ext cx="3483211" cy="5042599"/>
          </a:xfrm>
          <a:prstGeom prst="rect">
            <a:avLst/>
          </a:prstGeom>
          <a:noFill/>
          <a:ln>
            <a:noFill/>
          </a:ln>
        </p:spPr>
      </p:pic>
      <p:pic>
        <p:nvPicPr>
          <p:cNvPr id="1488" name="Google Shape;1488;p13"/>
          <p:cNvPicPr preferRelativeResize="0"/>
          <p:nvPr/>
        </p:nvPicPr>
        <p:blipFill rotWithShape="1">
          <a:blip r:embed="rId4">
            <a:alphaModFix/>
          </a:blip>
          <a:srcRect t="-1666"/>
          <a:stretch/>
        </p:blipFill>
        <p:spPr>
          <a:xfrm>
            <a:off x="1417850" y="130400"/>
            <a:ext cx="678450" cy="1004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1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Font typeface="Arial"/>
              <a:buNone/>
            </a:pPr>
            <a:r>
              <a:rPr lang="en-JM"/>
              <a:t>soutit</a:t>
            </a:r>
            <a:endParaRPr/>
          </a:p>
        </p:txBody>
      </p:sp>
      <p:pic>
        <p:nvPicPr>
          <p:cNvPr id="1494" name="Google Shape;1494;p14" descr="A picture containing tree, cake&#10;&#10;Description automatically generated"/>
          <p:cNvPicPr preferRelativeResize="0">
            <a:picLocks noGrp="1"/>
          </p:cNvPicPr>
          <p:nvPr>
            <p:ph type="pic" idx="2"/>
          </p:nvPr>
        </p:nvPicPr>
        <p:blipFill rotWithShape="1">
          <a:blip r:embed="rId3">
            <a:alphaModFix/>
          </a:blip>
          <a:srcRect t="4195" b="4184"/>
          <a:stretch/>
        </p:blipFill>
        <p:spPr>
          <a:xfrm>
            <a:off x="245400" y="1277473"/>
            <a:ext cx="3031209" cy="4508999"/>
          </a:xfrm>
          <a:prstGeom prst="rect">
            <a:avLst/>
          </a:prstGeom>
          <a:noFill/>
          <a:ln>
            <a:noFill/>
          </a:ln>
        </p:spPr>
      </p:pic>
      <p:pic>
        <p:nvPicPr>
          <p:cNvPr id="1495" name="Google Shape;1495;p14" descr="A bird sitting on grass&#10;&#10;Description automatically generated"/>
          <p:cNvPicPr preferRelativeResize="0">
            <a:picLocks noGrp="1"/>
          </p:cNvPicPr>
          <p:nvPr>
            <p:ph type="pic" idx="3"/>
          </p:nvPr>
        </p:nvPicPr>
        <p:blipFill rotWithShape="1">
          <a:blip r:embed="rId4">
            <a:alphaModFix/>
          </a:blip>
          <a:srcRect t="7132" b="7133"/>
          <a:stretch/>
        </p:blipFill>
        <p:spPr>
          <a:xfrm>
            <a:off x="8451272" y="1135249"/>
            <a:ext cx="3483211" cy="5042598"/>
          </a:xfrm>
          <a:prstGeom prst="rect">
            <a:avLst/>
          </a:prstGeom>
          <a:noFill/>
          <a:ln>
            <a:noFill/>
          </a:ln>
        </p:spPr>
      </p:pic>
      <p:sp>
        <p:nvSpPr>
          <p:cNvPr id="1496" name="Google Shape;1496;p14"/>
          <p:cNvSpPr txBox="1">
            <a:spLocks noGrp="1"/>
          </p:cNvSpPr>
          <p:nvPr>
            <p:ph type="body" idx="1"/>
          </p:nvPr>
        </p:nvSpPr>
        <p:spPr>
          <a:xfrm>
            <a:off x="3794600" y="1947062"/>
            <a:ext cx="4324200" cy="3419100"/>
          </a:xfrm>
          <a:prstGeom prst="rect">
            <a:avLst/>
          </a:prstGeom>
          <a:noFill/>
          <a:ln>
            <a:noFill/>
          </a:ln>
        </p:spPr>
        <p:txBody>
          <a:bodyPr spcFirstLastPara="1" wrap="square" lIns="91425" tIns="45700" rIns="91425" bIns="45700" anchor="t" anchorCtr="0">
            <a:noAutofit/>
          </a:bodyPr>
          <a:lstStyle/>
          <a:p>
            <a:pPr marL="12700" marR="0" lvl="0" indent="0" algn="l" rtl="0">
              <a:lnSpc>
                <a:spcPct val="90000"/>
              </a:lnSpc>
              <a:spcBef>
                <a:spcPts val="1000"/>
              </a:spcBef>
              <a:spcAft>
                <a:spcPts val="0"/>
              </a:spcAft>
              <a:buClr>
                <a:srgbClr val="006FB6"/>
              </a:buClr>
              <a:buSzPts val="2100"/>
              <a:buFont typeface="Arial"/>
              <a:buNone/>
            </a:pPr>
            <a:r>
              <a:rPr lang="en-JM" sz="3200">
                <a:latin typeface="Calibri"/>
                <a:ea typeface="Calibri"/>
                <a:cs typeface="Calibri"/>
                <a:sym typeface="Calibri"/>
              </a:rPr>
              <a:t>Yon tit ki bay yon eksplikasyon kout sou yon imaj</a:t>
            </a:r>
            <a:endParaRPr/>
          </a:p>
          <a:p>
            <a:pPr marL="12700" marR="0" lvl="0" indent="0" algn="l" rtl="0">
              <a:lnSpc>
                <a:spcPct val="90000"/>
              </a:lnSpc>
              <a:spcBef>
                <a:spcPts val="1000"/>
              </a:spcBef>
              <a:spcAft>
                <a:spcPts val="0"/>
              </a:spcAft>
              <a:buClr>
                <a:srgbClr val="006FB6"/>
              </a:buClr>
              <a:buSzPts val="2100"/>
              <a:buFont typeface="Arial"/>
              <a:buNone/>
            </a:pPr>
            <a:endParaRPr/>
          </a:p>
        </p:txBody>
      </p:sp>
      <p:sp>
        <p:nvSpPr>
          <p:cNvPr id="1497" name="Google Shape;1497;p14"/>
          <p:cNvSpPr txBox="1">
            <a:spLocks noGrp="1"/>
          </p:cNvSpPr>
          <p:nvPr>
            <p:ph type="body" idx="4"/>
          </p:nvPr>
        </p:nvSpPr>
        <p:spPr>
          <a:xfrm>
            <a:off x="349300" y="129891"/>
            <a:ext cx="2823300" cy="1005300"/>
          </a:xfrm>
          <a:prstGeom prst="rect">
            <a:avLst/>
          </a:prstGeom>
          <a:noFill/>
          <a:ln>
            <a:noFill/>
          </a:ln>
        </p:spPr>
        <p:txBody>
          <a:bodyPr spcFirstLastPara="1" wrap="square" lIns="91425" tIns="45700" rIns="91425" bIns="45700" anchor="t" anchorCtr="0">
            <a:noAutofit/>
          </a:bodyPr>
          <a:lstStyle/>
          <a:p>
            <a:pPr marL="12700" marR="0" lvl="0" indent="0" algn="ctr" rtl="0">
              <a:lnSpc>
                <a:spcPct val="90000"/>
              </a:lnSpc>
              <a:spcBef>
                <a:spcPts val="1000"/>
              </a:spcBef>
              <a:spcAft>
                <a:spcPts val="0"/>
              </a:spcAft>
              <a:buClr>
                <a:srgbClr val="006FB6"/>
              </a:buClr>
              <a:buSzPts val="2100"/>
              <a:buFont typeface="Arial"/>
              <a:buNone/>
            </a:pPr>
            <a:r>
              <a:rPr lang="en-JM">
                <a:latin typeface="Calibri"/>
                <a:ea typeface="Calibri"/>
                <a:cs typeface="Calibri"/>
                <a:sym typeface="Calibri"/>
              </a:rPr>
              <a:t>An nou vire paj liv sa a</a:t>
            </a:r>
            <a:endParaRPr/>
          </a:p>
          <a:p>
            <a:pPr marL="12700" marR="0" lvl="0" indent="0" algn="ctr" rtl="0">
              <a:lnSpc>
                <a:spcPct val="90000"/>
              </a:lnSpc>
              <a:spcBef>
                <a:spcPts val="1000"/>
              </a:spcBef>
              <a:spcAft>
                <a:spcPts val="0"/>
              </a:spcAft>
              <a:buClr>
                <a:srgbClr val="006FB6"/>
              </a:buClr>
              <a:buSzPts val="2100"/>
              <a:buFont typeface="Arial"/>
              <a:buNone/>
            </a:pPr>
            <a:endParaRPr>
              <a:latin typeface="Calibri"/>
              <a:ea typeface="Calibri"/>
              <a:cs typeface="Calibri"/>
              <a:sym typeface="Calibri"/>
            </a:endParaRPr>
          </a:p>
        </p:txBody>
      </p:sp>
      <p:cxnSp>
        <p:nvCxnSpPr>
          <p:cNvPr id="1498" name="Google Shape;1498;p14"/>
          <p:cNvCxnSpPr/>
          <p:nvPr/>
        </p:nvCxnSpPr>
        <p:spPr>
          <a:xfrm>
            <a:off x="6673778" y="3815463"/>
            <a:ext cx="1777500" cy="0"/>
          </a:xfrm>
          <a:prstGeom prst="straightConnector1">
            <a:avLst/>
          </a:prstGeom>
          <a:noFill/>
          <a:ln w="127000" cap="flat" cmpd="sng">
            <a:solidFill>
              <a:srgbClr val="006FB6"/>
            </a:solidFill>
            <a:prstDash val="solid"/>
            <a:miter lim="800000"/>
            <a:headEnd type="none" w="sm" len="sm"/>
            <a:tailEnd type="triangle" w="med" len="med"/>
          </a:ln>
        </p:spPr>
      </p:cxnSp>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856</Words>
  <Application>Microsoft Macintosh PowerPoint</Application>
  <PresentationFormat>Widescreen</PresentationFormat>
  <Paragraphs>100</Paragraphs>
  <Slides>19</Slides>
  <Notes>19</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19</vt:i4>
      </vt:variant>
    </vt:vector>
  </HeadingPairs>
  <TitlesOfParts>
    <vt:vector size="32" baseType="lpstr">
      <vt:lpstr>Arial</vt:lpstr>
      <vt:lpstr>Calibri</vt:lpstr>
      <vt:lpstr>Noto Sans Symbols</vt:lpstr>
      <vt:lpstr>1_Custom Design</vt:lpstr>
      <vt:lpstr>Title Slides</vt:lpstr>
      <vt:lpstr>1_Main Slides</vt:lpstr>
      <vt:lpstr>3_Custom Design</vt:lpstr>
      <vt:lpstr>Right Side Bar Slides</vt:lpstr>
      <vt:lpstr>Left Sidebar Slides</vt:lpstr>
      <vt:lpstr>Custom Design</vt:lpstr>
      <vt:lpstr>Main Slides</vt:lpstr>
      <vt:lpstr>Left Sidebar Slides</vt:lpstr>
      <vt:lpstr>2_Right Side Bar Slides</vt:lpstr>
      <vt:lpstr>Workshop Guide</vt:lpstr>
      <vt:lpstr>Montre ou se yon detektiv patikilarite tèks</vt:lpstr>
      <vt:lpstr>Ajanda </vt:lpstr>
      <vt:lpstr>Sondaj sou Konfyans Familyal</vt:lpstr>
      <vt:lpstr>Gid pou atelye yo </vt:lpstr>
      <vt:lpstr>Montre ou se yon detektiv patikilarite tèks</vt:lpstr>
      <vt:lpstr>Verifye tèm alfabetizasyon yo</vt:lpstr>
      <vt:lpstr>Tab Matyè</vt:lpstr>
      <vt:lpstr>soutit</vt:lpstr>
      <vt:lpstr>Etikèt</vt:lpstr>
      <vt:lpstr>Dyagram </vt:lpstr>
      <vt:lpstr>Mo ki an karaktè gra</vt:lpstr>
      <vt:lpstr>Glosè</vt:lpstr>
      <vt:lpstr>Lekti  = konvèsasyon (K-1)</vt:lpstr>
      <vt:lpstr>Lekti = konvèsasyon (2-3)</vt:lpstr>
      <vt:lpstr>Fanmi plizyè lang</vt:lpstr>
      <vt:lpstr>Tan pou Pratik</vt:lpstr>
      <vt:lpstr>Refleksyon  </vt:lpstr>
      <vt:lpstr>Remak, souple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owner</dc:creator>
  <cp:lastModifiedBy>e.howard@springboardcollaborative.org</cp:lastModifiedBy>
  <cp:revision>1</cp:revision>
  <dcterms:modified xsi:type="dcterms:W3CDTF">2025-02-07T17:06:36Z</dcterms:modified>
</cp:coreProperties>
</file>