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3" r:id="rId8"/>
    <p:sldMasterId id="2147483692" r:id="rId9"/>
    <p:sldMasterId id="2147483702" r:id="rId10"/>
    <p:sldMasterId id="2147483710" r:id="rId11"/>
    <p:sldMasterId id="2147483725" r:id="rId12"/>
    <p:sldMasterId id="2147483734" r:id="rId13"/>
    <p:sldMasterId id="2147483749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giQQLdSnMmb6lA6plM5U924gFD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1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35" Type="http://customschemas.google.com/relationships/presentationmetadata" Target="metadata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7" name="Google Shape;1407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5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3" name="Google Shape;1503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16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3" name="Google Shape;1513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17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3" name="Google Shape;1523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18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5" name="Google Shape;1535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5" name="Google Shape;1545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5" name="Google Shape;1555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1dc928d78f4_0_141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4" name="Google Shape;1564;g1dc928d78f4_0_14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5" name="Google Shape;1575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2c4747e97dd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7" name="Google Shape;1587;g2c4747e97dd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2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5" name="Google Shape;1595;p2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4" name="Google Shape;1414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9" name="Google Shape;1419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2dfa45e13aa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5" name="Google Shape;1435;g2dfa45e13aa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2" name="Google Shape;1442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9" name="Google Shape;1459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0" name="Google Shape;1470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3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3" name="Google Shape;1483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3" name="Google Shape;1493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20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26.png"/><Relationship Id="rId5" Type="http://schemas.openxmlformats.org/officeDocument/2006/relationships/image" Target="../media/image1.png"/><Relationship Id="rId6" Type="http://schemas.openxmlformats.org/officeDocument/2006/relationships/image" Target="../media/image2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28.png"/><Relationship Id="rId7" Type="http://schemas.openxmlformats.org/officeDocument/2006/relationships/image" Target="../media/image24.png"/><Relationship Id="rId8" Type="http://schemas.openxmlformats.org/officeDocument/2006/relationships/image" Target="../media/image2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22.png"/><Relationship Id="rId7" Type="http://schemas.openxmlformats.org/officeDocument/2006/relationships/image" Target="../media/image24.png"/><Relationship Id="rId8" Type="http://schemas.openxmlformats.org/officeDocument/2006/relationships/image" Target="../media/image2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26.png"/><Relationship Id="rId5" Type="http://schemas.openxmlformats.org/officeDocument/2006/relationships/image" Target="../media/image1.png"/><Relationship Id="rId6" Type="http://schemas.openxmlformats.org/officeDocument/2006/relationships/image" Target="../media/image29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26.png"/><Relationship Id="rId5" Type="http://schemas.openxmlformats.org/officeDocument/2006/relationships/image" Target="../media/image1.png"/><Relationship Id="rId6" Type="http://schemas.openxmlformats.org/officeDocument/2006/relationships/image" Target="../media/image29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26.png"/><Relationship Id="rId5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26.png"/><Relationship Id="rId5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28.png"/><Relationship Id="rId7" Type="http://schemas.openxmlformats.org/officeDocument/2006/relationships/image" Target="../media/image24.png"/><Relationship Id="rId8" Type="http://schemas.openxmlformats.org/officeDocument/2006/relationships/image" Target="../media/image2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33.jpg"/><Relationship Id="rId5" Type="http://schemas.openxmlformats.org/officeDocument/2006/relationships/image" Target="../media/image14.png"/><Relationship Id="rId6" Type="http://schemas.openxmlformats.org/officeDocument/2006/relationships/image" Target="../media/image22.png"/><Relationship Id="rId7" Type="http://schemas.openxmlformats.org/officeDocument/2006/relationships/image" Target="../media/image24.png"/><Relationship Id="rId8" Type="http://schemas.openxmlformats.org/officeDocument/2006/relationships/image" Target="../media/image2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34.jpg"/><Relationship Id="rId4" Type="http://schemas.openxmlformats.org/officeDocument/2006/relationships/image" Target="../media/image12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1.jpg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36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26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28.png"/><Relationship Id="rId7" Type="http://schemas.openxmlformats.org/officeDocument/2006/relationships/image" Target="../media/image24.png"/><Relationship Id="rId8" Type="http://schemas.openxmlformats.org/officeDocument/2006/relationships/image" Target="../media/image2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33.jpg"/><Relationship Id="rId5" Type="http://schemas.openxmlformats.org/officeDocument/2006/relationships/image" Target="../media/image14.png"/><Relationship Id="rId6" Type="http://schemas.openxmlformats.org/officeDocument/2006/relationships/image" Target="../media/image22.png"/><Relationship Id="rId7" Type="http://schemas.openxmlformats.org/officeDocument/2006/relationships/image" Target="../media/image24.png"/><Relationship Id="rId8" Type="http://schemas.openxmlformats.org/officeDocument/2006/relationships/image" Target="../media/image2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34.jpg"/><Relationship Id="rId4" Type="http://schemas.openxmlformats.org/officeDocument/2006/relationships/image" Target="../media/image12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1.jpg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26.png"/><Relationship Id="rId5" Type="http://schemas.openxmlformats.org/officeDocument/2006/relationships/image" Target="../media/image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28.png"/><Relationship Id="rId7" Type="http://schemas.openxmlformats.org/officeDocument/2006/relationships/image" Target="../media/image24.png"/><Relationship Id="rId8" Type="http://schemas.openxmlformats.org/officeDocument/2006/relationships/image" Target="../media/image2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22.png"/><Relationship Id="rId7" Type="http://schemas.openxmlformats.org/officeDocument/2006/relationships/image" Target="../media/image24.png"/><Relationship Id="rId8" Type="http://schemas.openxmlformats.org/officeDocument/2006/relationships/image" Target="../media/image2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26.png"/><Relationship Id="rId5" Type="http://schemas.openxmlformats.org/officeDocument/2006/relationships/image" Target="../media/image1.png"/><Relationship Id="rId6" Type="http://schemas.openxmlformats.org/officeDocument/2006/relationships/image" Target="../media/image29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26.png"/><Relationship Id="rId5" Type="http://schemas.openxmlformats.org/officeDocument/2006/relationships/image" Target="../media/image1.png"/><Relationship Id="rId6" Type="http://schemas.openxmlformats.org/officeDocument/2006/relationships/image" Target="../media/image29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26.png"/><Relationship Id="rId5" Type="http://schemas.openxmlformats.org/officeDocument/2006/relationships/image" Target="../media/image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26.png"/><Relationship Id="rId5" Type="http://schemas.openxmlformats.org/officeDocument/2006/relationships/image" Target="../media/image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36.jp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26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25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8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9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9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9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9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9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9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7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97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97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97"/>
          <p:cNvSpPr txBox="1"/>
          <p:nvPr>
            <p:ph type="ctrTitle"/>
          </p:nvPr>
        </p:nvSpPr>
        <p:spPr>
          <a:xfrm>
            <a:off x="0" y="32085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7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9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7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7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1"/>
            <a:ext cx="5661103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2dfa45e13aa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g2dfa45e13aa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3" name="Google Shape;1393;g2dfa45e13aa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4" name="Google Shape;1394;g2dfa45e13aa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5" name="Google Shape;1395;g2dfa45e13aa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2dfa45e13aa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398" name="Google Shape;1398;g2dfa45e13aa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2dfa45e13aa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401" name="Google Shape;1401;g2dfa45e13aa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2" name="Google Shape;1402;g2dfa45e13aa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2dfa45e13aa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98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98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9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9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99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99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99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99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99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99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99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99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99"/>
          <p:cNvSpPr/>
          <p:nvPr>
            <p:ph idx="9" type="pic"/>
          </p:nvPr>
        </p:nvSpPr>
        <p:spPr>
          <a:xfrm>
            <a:off x="7967501" y="1420400"/>
            <a:ext cx="3962195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99"/>
          <p:cNvSpPr txBox="1"/>
          <p:nvPr>
            <p:ph idx="13" type="body"/>
          </p:nvPr>
        </p:nvSpPr>
        <p:spPr>
          <a:xfrm>
            <a:off x="6381858" y="5027421"/>
            <a:ext cx="5547839" cy="1053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7" y="4975018"/>
            <a:ext cx="982993" cy="110564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0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0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0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00"/>
          <p:cNvSpPr txBox="1"/>
          <p:nvPr>
            <p:ph idx="5" type="body"/>
          </p:nvPr>
        </p:nvSpPr>
        <p:spPr>
          <a:xfrm>
            <a:off x="651620" y="1700203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00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00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00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0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0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1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01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01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01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0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2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02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02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0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02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0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3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03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03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03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03"/>
          <p:cNvSpPr txBox="1"/>
          <p:nvPr>
            <p:ph idx="5" type="body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03"/>
          <p:cNvSpPr txBox="1"/>
          <p:nvPr>
            <p:ph idx="6" type="body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03"/>
          <p:cNvSpPr txBox="1"/>
          <p:nvPr>
            <p:ph idx="7" type="body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03"/>
          <p:cNvSpPr txBox="1"/>
          <p:nvPr>
            <p:ph idx="8" type="body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03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04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04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04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04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04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4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04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04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9" y="2127659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05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05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05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05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05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05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05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5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5"/>
          <p:cNvSpPr txBox="1"/>
          <p:nvPr>
            <p:ph idx="9" type="body"/>
          </p:nvPr>
        </p:nvSpPr>
        <p:spPr>
          <a:xfrm>
            <a:off x="8389001" y="152087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9" y="3084977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05"/>
          <p:cNvSpPr/>
          <p:nvPr/>
        </p:nvSpPr>
        <p:spPr>
          <a:xfrm>
            <a:off x="8182574" y="1374415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5"/>
          <p:cNvSpPr/>
          <p:nvPr/>
        </p:nvSpPr>
        <p:spPr>
          <a:xfrm>
            <a:off x="8852547" y="4379201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5"/>
          <p:cNvSpPr txBox="1"/>
          <p:nvPr>
            <p:ph idx="13" type="body"/>
          </p:nvPr>
        </p:nvSpPr>
        <p:spPr>
          <a:xfrm>
            <a:off x="8991286" y="4468189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0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06"/>
          <p:cNvSpPr txBox="1"/>
          <p:nvPr>
            <p:ph idx="1" type="body"/>
          </p:nvPr>
        </p:nvSpPr>
        <p:spPr>
          <a:xfrm>
            <a:off x="421059" y="1739550"/>
            <a:ext cx="6408739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6"/>
          <p:cNvSpPr txBox="1"/>
          <p:nvPr>
            <p:ph idx="2" type="body"/>
          </p:nvPr>
        </p:nvSpPr>
        <p:spPr>
          <a:xfrm>
            <a:off x="7182347" y="1811340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4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0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07"/>
          <p:cNvSpPr txBox="1"/>
          <p:nvPr>
            <p:ph idx="1" type="body"/>
          </p:nvPr>
        </p:nvSpPr>
        <p:spPr>
          <a:xfrm>
            <a:off x="1114425" y="1558926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07"/>
          <p:cNvSpPr txBox="1"/>
          <p:nvPr>
            <p:ph idx="2" type="body"/>
          </p:nvPr>
        </p:nvSpPr>
        <p:spPr>
          <a:xfrm>
            <a:off x="6494085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0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08"/>
          <p:cNvSpPr txBox="1"/>
          <p:nvPr>
            <p:ph idx="1" type="body"/>
          </p:nvPr>
        </p:nvSpPr>
        <p:spPr>
          <a:xfrm>
            <a:off x="5528249" y="1563525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08"/>
          <p:cNvSpPr txBox="1"/>
          <p:nvPr>
            <p:ph idx="2" type="body"/>
          </p:nvPr>
        </p:nvSpPr>
        <p:spPr>
          <a:xfrm>
            <a:off x="1660584" y="16041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08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08"/>
          <p:cNvSpPr txBox="1"/>
          <p:nvPr>
            <p:ph idx="4" type="body"/>
          </p:nvPr>
        </p:nvSpPr>
        <p:spPr>
          <a:xfrm>
            <a:off x="1660585" y="450584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08"/>
          <p:cNvSpPr txBox="1"/>
          <p:nvPr>
            <p:ph idx="5" type="body"/>
          </p:nvPr>
        </p:nvSpPr>
        <p:spPr>
          <a:xfrm>
            <a:off x="698501" y="1615216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08"/>
          <p:cNvSpPr txBox="1"/>
          <p:nvPr>
            <p:ph idx="6" type="body"/>
          </p:nvPr>
        </p:nvSpPr>
        <p:spPr>
          <a:xfrm>
            <a:off x="698500" y="304079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08"/>
          <p:cNvSpPr txBox="1"/>
          <p:nvPr>
            <p:ph idx="7" type="body"/>
          </p:nvPr>
        </p:nvSpPr>
        <p:spPr>
          <a:xfrm>
            <a:off x="698500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0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09"/>
          <p:cNvSpPr txBox="1"/>
          <p:nvPr>
            <p:ph idx="1" type="body"/>
          </p:nvPr>
        </p:nvSpPr>
        <p:spPr>
          <a:xfrm>
            <a:off x="1265239" y="1692277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1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10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0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1"/>
          <p:cNvSpPr/>
          <p:nvPr>
            <p:ph idx="2" type="pic"/>
          </p:nvPr>
        </p:nvSpPr>
        <p:spPr>
          <a:xfrm>
            <a:off x="8142819" y="1687513"/>
            <a:ext cx="3587749" cy="37639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11"/>
          <p:cNvSpPr txBox="1"/>
          <p:nvPr>
            <p:ph idx="1" type="body"/>
          </p:nvPr>
        </p:nvSpPr>
        <p:spPr>
          <a:xfrm>
            <a:off x="258235" y="1687513"/>
            <a:ext cx="7884583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7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7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7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7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7"/>
          <p:cNvSpPr txBox="1"/>
          <p:nvPr>
            <p:ph idx="5" type="body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7"/>
          <p:cNvSpPr txBox="1"/>
          <p:nvPr>
            <p:ph idx="6" type="body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7"/>
          <p:cNvSpPr txBox="1"/>
          <p:nvPr>
            <p:ph idx="7" type="body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7"/>
          <p:cNvSpPr txBox="1"/>
          <p:nvPr>
            <p:ph idx="8" type="body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1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31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31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31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3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3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3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3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3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2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2"/>
          <p:cNvSpPr txBox="1"/>
          <p:nvPr>
            <p:ph idx="2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2"/>
          <p:cNvSpPr txBox="1"/>
          <p:nvPr>
            <p:ph idx="3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6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3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9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9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9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9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9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93"/>
          <p:cNvSpPr/>
          <p:nvPr/>
        </p:nvSpPr>
        <p:spPr>
          <a:xfrm>
            <a:off x="3812821" y="4636969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93"/>
          <p:cNvSpPr/>
          <p:nvPr/>
        </p:nvSpPr>
        <p:spPr>
          <a:xfrm>
            <a:off x="1586775" y="2772171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3"/>
          <p:cNvSpPr/>
          <p:nvPr/>
        </p:nvSpPr>
        <p:spPr>
          <a:xfrm>
            <a:off x="144716" y="1293951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3"/>
          <p:cNvSpPr/>
          <p:nvPr/>
        </p:nvSpPr>
        <p:spPr>
          <a:xfrm>
            <a:off x="158984" y="4417889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93"/>
          <p:cNvSpPr txBox="1"/>
          <p:nvPr>
            <p:ph idx="1" type="body"/>
          </p:nvPr>
        </p:nvSpPr>
        <p:spPr>
          <a:xfrm>
            <a:off x="1743462" y="293966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93"/>
          <p:cNvSpPr txBox="1"/>
          <p:nvPr>
            <p:ph idx="2" type="body"/>
          </p:nvPr>
        </p:nvSpPr>
        <p:spPr>
          <a:xfrm>
            <a:off x="4072875" y="4724940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93"/>
          <p:cNvSpPr txBox="1"/>
          <p:nvPr>
            <p:ph idx="3" type="body"/>
          </p:nvPr>
        </p:nvSpPr>
        <p:spPr>
          <a:xfrm>
            <a:off x="240913" y="1445814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93"/>
          <p:cNvSpPr txBox="1"/>
          <p:nvPr>
            <p:ph idx="4" type="body"/>
          </p:nvPr>
        </p:nvSpPr>
        <p:spPr>
          <a:xfrm>
            <a:off x="319506" y="4495586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8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9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9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9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9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9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94"/>
          <p:cNvSpPr/>
          <p:nvPr/>
        </p:nvSpPr>
        <p:spPr>
          <a:xfrm>
            <a:off x="8260990" y="2998071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9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94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94"/>
          <p:cNvSpPr/>
          <p:nvPr/>
        </p:nvSpPr>
        <p:spPr>
          <a:xfrm>
            <a:off x="5839977" y="4511016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4"/>
          <p:cNvSpPr txBox="1"/>
          <p:nvPr>
            <p:ph idx="1" type="body"/>
          </p:nvPr>
        </p:nvSpPr>
        <p:spPr>
          <a:xfrm>
            <a:off x="8450575" y="316541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94"/>
          <p:cNvSpPr txBox="1"/>
          <p:nvPr>
            <p:ph idx="2" type="body"/>
          </p:nvPr>
        </p:nvSpPr>
        <p:spPr>
          <a:xfrm>
            <a:off x="5816497" y="158854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94"/>
          <p:cNvSpPr txBox="1"/>
          <p:nvPr>
            <p:ph idx="3" type="body"/>
          </p:nvPr>
        </p:nvSpPr>
        <p:spPr>
          <a:xfrm>
            <a:off x="6003647" y="4619957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5"/>
          <p:cNvSpPr txBox="1"/>
          <p:nvPr>
            <p:ph type="title"/>
          </p:nvPr>
        </p:nvSpPr>
        <p:spPr>
          <a:xfrm>
            <a:off x="0" y="-1"/>
            <a:ext cx="9160043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9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95"/>
          <p:cNvSpPr txBox="1"/>
          <p:nvPr>
            <p:ph idx="2" type="body"/>
          </p:nvPr>
        </p:nvSpPr>
        <p:spPr>
          <a:xfrm>
            <a:off x="0" y="1657349"/>
            <a:ext cx="12192000" cy="352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95"/>
          <p:cNvGrpSpPr/>
          <p:nvPr/>
        </p:nvGrpSpPr>
        <p:grpSpPr>
          <a:xfrm>
            <a:off x="0" y="5607274"/>
            <a:ext cx="12196432" cy="83415"/>
            <a:chOff x="-33239" y="5603791"/>
            <a:chExt cx="9147324" cy="83414"/>
          </a:xfrm>
        </p:grpSpPr>
        <p:cxnSp>
          <p:nvCxnSpPr>
            <p:cNvPr id="462" name="Google Shape;462;p9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9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6"/>
          <p:cNvSpPr txBox="1"/>
          <p:nvPr>
            <p:ph type="ctrTitle"/>
          </p:nvPr>
        </p:nvSpPr>
        <p:spPr>
          <a:xfrm>
            <a:off x="0" y="1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6" name="Google Shape;466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96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2" name="Google Shape;47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4" name="Google Shape;474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96"/>
          <p:cNvSpPr txBox="1"/>
          <p:nvPr>
            <p:ph idx="1" type="body"/>
          </p:nvPr>
        </p:nvSpPr>
        <p:spPr>
          <a:xfrm>
            <a:off x="4588043" y="148980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96"/>
          <p:cNvSpPr txBox="1"/>
          <p:nvPr>
            <p:ph idx="2" type="body"/>
          </p:nvPr>
        </p:nvSpPr>
        <p:spPr>
          <a:xfrm>
            <a:off x="4588043" y="2653441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96"/>
          <p:cNvSpPr txBox="1"/>
          <p:nvPr>
            <p:ph idx="3" type="body"/>
          </p:nvPr>
        </p:nvSpPr>
        <p:spPr>
          <a:xfrm>
            <a:off x="4588043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96"/>
          <p:cNvSpPr txBox="1"/>
          <p:nvPr>
            <p:ph idx="4" type="body"/>
          </p:nvPr>
        </p:nvSpPr>
        <p:spPr>
          <a:xfrm>
            <a:off x="4588043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96"/>
          <p:cNvSpPr txBox="1"/>
          <p:nvPr>
            <p:ph idx="5" type="body"/>
          </p:nvPr>
        </p:nvSpPr>
        <p:spPr>
          <a:xfrm>
            <a:off x="691246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96"/>
          <p:cNvSpPr txBox="1"/>
          <p:nvPr>
            <p:ph idx="6" type="body"/>
          </p:nvPr>
        </p:nvSpPr>
        <p:spPr>
          <a:xfrm>
            <a:off x="693292" y="265344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96"/>
          <p:cNvSpPr txBox="1"/>
          <p:nvPr>
            <p:ph idx="7" type="body"/>
          </p:nvPr>
        </p:nvSpPr>
        <p:spPr>
          <a:xfrm>
            <a:off x="691247" y="380437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9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4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4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4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4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4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4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4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4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4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4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7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7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7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79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79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79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8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8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8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80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80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80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80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81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81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81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81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3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83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83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83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83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84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4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4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4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84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84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84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84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85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85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5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85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85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85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85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85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85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3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3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picture on the left, picture in the middle">
  <p:cSld name="1_2-picture on the left, picture in the middle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6" name="Google Shape;596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9" name="Google Shape;59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0" name="Google Shape;60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48"/>
          <p:cNvSpPr/>
          <p:nvPr>
            <p:ph idx="2" type="pic"/>
          </p:nvPr>
        </p:nvSpPr>
        <p:spPr>
          <a:xfrm>
            <a:off x="8451272" y="1135249"/>
            <a:ext cx="3483300" cy="5042700"/>
          </a:xfrm>
          <a:prstGeom prst="rect">
            <a:avLst/>
          </a:prstGeom>
          <a:noFill/>
          <a:ln>
            <a:noFill/>
          </a:ln>
        </p:spPr>
      </p:sp>
      <p:sp>
        <p:nvSpPr>
          <p:cNvPr id="604" name="Google Shape;604;p48"/>
          <p:cNvSpPr txBox="1"/>
          <p:nvPr>
            <p:ph idx="1" type="body"/>
          </p:nvPr>
        </p:nvSpPr>
        <p:spPr>
          <a:xfrm>
            <a:off x="3794600" y="1947062"/>
            <a:ext cx="43242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5" name="Google Shape;605;p48"/>
          <p:cNvSpPr txBox="1"/>
          <p:nvPr>
            <p:ph idx="3" type="body"/>
          </p:nvPr>
        </p:nvSpPr>
        <p:spPr>
          <a:xfrm>
            <a:off x="349300" y="129891"/>
            <a:ext cx="28233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1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6" name="Google Shape;606;p48"/>
          <p:cNvSpPr txBox="1"/>
          <p:nvPr>
            <p:ph idx="4" type="body"/>
          </p:nvPr>
        </p:nvSpPr>
        <p:spPr>
          <a:xfrm>
            <a:off x="240633" y="1577339"/>
            <a:ext cx="2999100" cy="4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picture on the left, picture in the middle 1">
  <p:cSld name="2-picture on the left, picture in the middle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09" name="Google Shape;609;p4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0" name="Google Shape;610;p4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1" name="Google Shape;611;p4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2" name="Google Shape;61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3" name="Google Shape;61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49"/>
          <p:cNvSpPr/>
          <p:nvPr>
            <p:ph idx="2" type="pic"/>
          </p:nvPr>
        </p:nvSpPr>
        <p:spPr>
          <a:xfrm>
            <a:off x="245400" y="1277473"/>
            <a:ext cx="3031200" cy="4509000"/>
          </a:xfrm>
          <a:prstGeom prst="rect">
            <a:avLst/>
          </a:prstGeom>
          <a:noFill/>
          <a:ln>
            <a:noFill/>
          </a:ln>
        </p:spPr>
      </p:sp>
      <p:sp>
        <p:nvSpPr>
          <p:cNvPr id="617" name="Google Shape;617;p49"/>
          <p:cNvSpPr/>
          <p:nvPr>
            <p:ph idx="3" type="pic"/>
          </p:nvPr>
        </p:nvSpPr>
        <p:spPr>
          <a:xfrm>
            <a:off x="8451272" y="1135249"/>
            <a:ext cx="3483300" cy="5042700"/>
          </a:xfrm>
          <a:prstGeom prst="rect">
            <a:avLst/>
          </a:prstGeom>
          <a:noFill/>
          <a:ln>
            <a:noFill/>
          </a:ln>
        </p:spPr>
      </p:sp>
      <p:sp>
        <p:nvSpPr>
          <p:cNvPr id="618" name="Google Shape;618;p49"/>
          <p:cNvSpPr txBox="1"/>
          <p:nvPr>
            <p:ph idx="1" type="body"/>
          </p:nvPr>
        </p:nvSpPr>
        <p:spPr>
          <a:xfrm>
            <a:off x="3794600" y="1947062"/>
            <a:ext cx="43242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9" name="Google Shape;619;p49"/>
          <p:cNvSpPr txBox="1"/>
          <p:nvPr>
            <p:ph idx="4" type="body"/>
          </p:nvPr>
        </p:nvSpPr>
        <p:spPr>
          <a:xfrm>
            <a:off x="349300" y="129891"/>
            <a:ext cx="28233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1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2" name="Google Shape;622;p86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86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24" name="Google Shape;624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7" name="Google Shape;627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8" name="Google Shape;628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31" name="Google Shape;631;p8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32" name="Google Shape;632;p86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86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86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86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86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9" name="Google Shape;639;p87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87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87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42" name="Google Shape;642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3" name="Google Shape;643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5" name="Google Shape;645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6" name="Google Shape;646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87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0" name="Google Shape;650;p87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87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87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5" name="Google Shape;655;p88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6" name="Google Shape;656;p88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p88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8" name="Google Shape;658;p88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59" name="Google Shape;659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0" name="Google Shape;660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1" name="Google Shape;661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2" name="Google Shape;662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3" name="Google Shape;663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68" name="Google Shape;668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9" name="Google Shape;669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0" name="Google Shape;670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1" name="Google Shape;671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2" name="Google Shape;672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4" name="Google Shape;674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77" name="Google Shape;677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9" name="Google Shape;679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0" name="Google Shape;68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1" name="Google Shape;681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86" name="Google Shape;686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8" name="Google Shape;688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0" name="Google Shape;690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1" name="Google Shape;691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92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95" name="Google Shape;695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7" name="Google Shape;697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8" name="Google Shape;69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9" name="Google Shape;699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0" name="Google Shape;700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92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92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04" name="Google Shape;704;p92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dc928d78f4_0_16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11" name="Google Shape;711;g1dc928d78f4_0_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2" name="Google Shape;712;g1dc928d78f4_0_16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g1dc928d78f4_0_16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g1dc928d78f4_0_16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g1dc928d78f4_0_16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6" name="Google Shape;716;g1dc928d78f4_0_16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7" name="Google Shape;717;g1dc928d78f4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g1dc928d78f4_0_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9" name="Google Shape;719;g1dc928d78f4_0_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g1dc928d78f4_0_16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g1dc928d78f4_0_16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g1dc928d78f4_0_16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g1dc928d78f4_0_16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g1dc928d78f4_0_16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5" name="Google Shape;725;g1dc928d78f4_0_16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6" name="Google Shape;726;g1dc928d78f4_0_16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g1dc928d78f4_0_16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4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1dc928d78f4_0_18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0" name="Google Shape;730;g1dc928d78f4_0_18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g1dc928d78f4_0_18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2" name="Google Shape;732;g1dc928d78f4_0_1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3" name="Google Shape;733;g1dc928d78f4_0_18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34" name="Google Shape;734;g1dc928d78f4_0_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5" name="Google Shape;735;g1dc928d78f4_0_1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6" name="Google Shape;736;g1dc928d78f4_0_1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7" name="Google Shape;737;g1dc928d78f4_0_1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g1dc928d78f4_0_1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9" name="Google Shape;739;g1dc928d78f4_0_1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0" name="Google Shape;740;g1dc928d78f4_0_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g1dc928d78f4_0_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2" name="Google Shape;742;g1dc928d78f4_0_1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g1dc928d78f4_0_1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g1dc928d78f4_0_18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g1dc928d78f4_0_18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1dc928d78f4_0_20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8" name="Google Shape;748;g1dc928d78f4_0_20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g1dc928d78f4_0_20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0" name="Google Shape;750;g1dc928d78f4_0_20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1" name="Google Shape;751;g1dc928d78f4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2" name="Google Shape;752;g1dc928d78f4_0_20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g1dc928d78f4_0_20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g1dc928d78f4_0_20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g1dc928d78f4_0_20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6" name="Google Shape;756;g1dc928d78f4_0_20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7" name="Google Shape;757;g1dc928d78f4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g1dc928d78f4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9" name="Google Shape;759;g1dc928d78f4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g1dc928d78f4_0_2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g1dc928d78f4_0_2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g1dc928d78f4_0_2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763" name="Google Shape;763;g1dc928d78f4_0_20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1dc928d78f4_0_21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g1dc928d78f4_0_21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g1dc928d78f4_0_21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g1dc928d78f4_0_21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g1dc928d78f4_0_21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g1dc928d78f4_0_21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g1dc928d78f4_0_21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2" name="Google Shape;772;g1dc928d78f4_0_21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3" name="Google Shape;773;g1dc928d78f4_0_21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74" name="Google Shape;774;g1dc928d78f4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5" name="Google Shape;775;g1dc928d78f4_0_2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g1dc928d78f4_0_2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g1dc928d78f4_0_2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g1dc928d78f4_0_2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9" name="Google Shape;779;g1dc928d78f4_0_2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0" name="Google Shape;780;g1dc928d78f4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g1dc928d78f4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2" name="Google Shape;782;g1dc928d78f4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1dc928d78f4_0_2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85" name="Google Shape;785;g1dc928d78f4_0_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86" name="Google Shape;786;g1dc928d78f4_0_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7" name="Google Shape;787;g1dc928d78f4_0_23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g1dc928d78f4_0_2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g1dc928d78f4_0_2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g1dc928d78f4_0_2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1" name="Google Shape;791;g1dc928d78f4_0_2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2" name="Google Shape;792;g1dc928d78f4_0_23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3" name="Google Shape;793;g1dc928d78f4_0_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g1dc928d78f4_0_2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g1dc928d78f4_0_23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796" name="Google Shape;796;g1dc928d78f4_0_2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g1dc928d78f4_0_23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g1dc928d78f4_0_23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g1dc928d78f4_0_23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g1dc928d78f4_0_23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g1dc928d78f4_0_23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g1dc928d78f4_0_23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Google Shape;804;g1dc928d78f4_0_2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g1dc928d78f4_0_25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06" name="Google Shape;806;g1dc928d78f4_0_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7" name="Google Shape;807;g1dc928d78f4_0_25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g1dc928d78f4_0_25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g1dc928d78f4_0_25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g1dc928d78f4_0_25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g1dc928d78f4_0_25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2" name="Google Shape;812;g1dc928d78f4_0_2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g1dc928d78f4_0_2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g1dc928d78f4_0_25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15" name="Google Shape;815;g1dc928d78f4_0_2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g1dc928d78f4_0_25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g1dc928d78f4_0_25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g1dc928d78f4_0_25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g1dc928d78f4_0_25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g1dc928d78f4_0_25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1dc928d78f4_0_27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3" name="Google Shape;823;g1dc928d78f4_0_27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g1dc928d78f4_0_275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25" name="Google Shape;825;g1dc928d78f4_0_27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826" name="Google Shape;826;g1dc928d78f4_0_27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7" name="Google Shape;827;g1dc928d78f4_0_27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" name="Google Shape;834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5" name="Google Shape;835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6" name="Google Shape;836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8" name="Google Shape;83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0" name="Google Shape;840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1" name="Google Shape;841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2" name="Google Shape;842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4" name="Google Shape;844;p5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5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6" name="Google Shape;846;p5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5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5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5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5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5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53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53" name="Google Shape;853;p53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53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7" name="Google Shape;857;p6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8" name="Google Shape;858;p6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59" name="Google Shape;85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0" name="Google Shape;860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2" name="Google Shape;862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5" name="Google Shape;86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7" name="Google Shape;867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6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6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6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6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6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6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6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6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6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78" name="Google Shape;878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9" name="Google Shape;879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0" name="Google Shape;880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1" name="Google Shape;881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2" name="Google Shape;882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3" name="Google Shape;883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4" name="Google Shape;88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6" name="Google Shape;886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9" name="Google Shape;889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0" name="Google Shape;890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2" name="Google Shape;892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93" name="Google Shape;893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4" name="Google Shape;894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6" name="Google Shape;896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7" name="Google Shape;897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9" name="Google Shape;89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1" name="Google Shape;901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5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5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5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6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7" name="Google Shape;907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6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9" name="Google Shape;909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0" name="Google Shape;910;p6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11" name="Google Shape;91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2" name="Google Shape;912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3" name="Google Shape;913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4" name="Google Shape;914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5" name="Google Shape;915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6" name="Google Shape;916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7" name="Google Shape;91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9" name="Google Shape;91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7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5" name="Google Shape;925;p7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6" name="Google Shape;926;p7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7" name="Google Shape;927;p7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8" name="Google Shape;928;p7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9" name="Google Shape;929;p7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0" name="Google Shape;930;p7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1" name="Google Shape;931;p7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2" name="Google Shape;932;p7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3" name="Google Shape;933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4" name="Google Shape;934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5" name="Google Shape;935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6" name="Google Shape;936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7" name="Google Shape;937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8" name="Google Shape;938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9" name="Google Shape;93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1" name="Google Shape;941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" name="Google Shape;943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4" name="Google Shape;944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6" name="Google Shape;946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7" name="Google Shape;94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9" name="Google Shape;949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0" name="Google Shape;950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1" name="Google Shape;951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3" name="Google Shape;953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7" name="Google Shape;957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8" name="Google Shape;958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9" name="Google Shape;959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0" name="Google Shape;960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61" name="Google Shape;961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" name="Google Shape;963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4" name="Google Shape;964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6" name="Google Shape;966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7" name="Google Shape;96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9" name="Google Shape;969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0" name="Google Shape;970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1" name="Google Shape;971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3" name="Google Shape;973;p7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7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7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7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7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8" name="Google Shape;978;p7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9" name="Google Shape;979;p7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p7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p7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82" name="Google Shape;982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83" name="Google Shape;983;p7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7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7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" name="Google Shape;987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8" name="Google Shape;988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9" name="Google Shape;989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0" name="Google Shape;990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3" name="Google Shape;99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5" name="Google Shape;995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7" name="Google Shape;997;p7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7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" name="Google Shape;1000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1" name="Google Shape;1001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2" name="Google Shape;1002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3" name="Google Shape;1003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4" name="Google Shape;1004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6" name="Google Shape;1006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7" name="Google Shape;1007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8" name="Google Shape;1008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0" name="Google Shape;1010;p7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7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" name="Google Shape;1013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4" name="Google Shape;1014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5" name="Google Shape;1015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7" name="Google Shape;101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9" name="Google Shape;1019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0" name="Google Shape;1020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1" name="Google Shape;1021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3" name="Google Shape;1023;p7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4" name="Google Shape;1024;p7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7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7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7" name="Google Shape;1027;p7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8" name="Google Shape;1028;p7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9" name="Google Shape;1029;p7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Google Shape;1031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2" name="Google Shape;1032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3" name="Google Shape;1033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5" name="Google Shape;103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6" name="Google Shape;1036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8" name="Google Shape;1038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9" name="Google Shape;1039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1" name="Google Shape;1041;p7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Google Shape;1043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4" name="Google Shape;1044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5" name="Google Shape;1045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6" name="Google Shape;1046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7" name="Google Shape;104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8" name="Google Shape;1048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0" name="Google Shape;1050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1" name="Google Shape;1051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3" name="Google Shape;1053;p7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4" name="Google Shape;1054;p7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7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7" name="Google Shape;1057;p7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6"/>
          <p:cNvSpPr/>
          <p:nvPr>
            <p:ph idx="2" type="pic"/>
          </p:nvPr>
        </p:nvSpPr>
        <p:spPr>
          <a:xfrm>
            <a:off x="5305232" y="1853299"/>
            <a:ext cx="6578600" cy="37639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6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6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6"/>
          <p:cNvSpPr txBox="1"/>
          <p:nvPr>
            <p:ph idx="4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6"/>
          <p:cNvSpPr txBox="1"/>
          <p:nvPr>
            <p:ph idx="5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6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6"/>
          <p:cNvSpPr txBox="1"/>
          <p:nvPr>
            <p:ph idx="7" type="body"/>
          </p:nvPr>
        </p:nvSpPr>
        <p:spPr>
          <a:xfrm>
            <a:off x="693292" y="2822771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6"/>
          <p:cNvSpPr txBox="1"/>
          <p:nvPr>
            <p:ph idx="8" type="body"/>
          </p:nvPr>
        </p:nvSpPr>
        <p:spPr>
          <a:xfrm>
            <a:off x="691247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6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2c4747e97dd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66" name="Google Shape;1066;g2c4747e97dd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7" name="Google Shape;1067;g2c4747e97dd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8" name="Google Shape;1068;g2c4747e97dd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9" name="Google Shape;1069;g2c4747e97dd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0" name="Google Shape;1070;g2c4747e97dd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1" name="Google Shape;1071;g2c4747e97dd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g2c4747e97dd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3" name="Google Shape;1073;g2c4747e97dd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g2c4747e97dd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75" name="Google Shape;1075;g2c4747e97dd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2c4747e97dd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8" name="Google Shape;1078;g2c4747e97dd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g2c4747e97dd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80" name="Google Shape;1080;g2c4747e97dd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g2c4747e97dd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2" name="Google Shape;1082;g2c4747e97dd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3" name="Google Shape;1083;g2c4747e97dd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4" name="Google Shape;1084;g2c4747e97dd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g2c4747e97dd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g2c4747e97dd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087" name="Google Shape;1087;g2c4747e97dd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88" name="Google Shape;1088;g2c4747e97dd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g2c4747e97dd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g2c4747e97dd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1" name="Google Shape;1091;g2c4747e97dd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2" name="Google Shape;1092;g2c4747e97dd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2c4747e97dd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5" name="Google Shape;1095;g2c4747e97dd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6" name="Google Shape;1096;g2c4747e97dd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g2c4747e97dd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98" name="Google Shape;1098;g2c4747e97dd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g2c4747e97dd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0" name="Google Shape;1100;g2c4747e97dd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1" name="Google Shape;1101;g2c4747e97dd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2" name="Google Shape;1102;g2c4747e97dd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g2c4747e97dd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g2c4747e97dd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Google Shape;1105;g2c4747e97dd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g2c4747e97dd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g2c4747e97dd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g2c4747e97dd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2c4747e97dd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1" name="Google Shape;1111;g2c4747e97dd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2" name="Google Shape;1112;g2c4747e97dd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3" name="Google Shape;1113;g2c4747e97dd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4" name="Google Shape;1114;g2c4747e97dd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15" name="Google Shape;1115;g2c4747e97dd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6" name="Google Shape;1116;g2c4747e97dd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g2c4747e97dd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8" name="Google Shape;1118;g2c4747e97dd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9" name="Google Shape;1119;g2c4747e97dd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g2c4747e97dd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g2c4747e97dd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2c4747e97dd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24" name="Google Shape;1124;g2c4747e97dd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5" name="Google Shape;1125;g2c4747e97dd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6" name="Google Shape;1126;g2c4747e97dd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7" name="Google Shape;1127;g2c4747e97dd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8" name="Google Shape;1128;g2c4747e97dd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g2c4747e97dd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0" name="Google Shape;1130;g2c4747e97dd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2c4747e97dd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33" name="Google Shape;1133;g2c4747e97dd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4" name="Google Shape;1134;g2c4747e97dd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5" name="Google Shape;1135;g2c4747e97dd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6" name="Google Shape;1136;g2c4747e97dd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7" name="Google Shape;1137;g2c4747e97dd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g2c4747e97dd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g2c4747e97dd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2c4747e97dd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42" name="Google Shape;1142;g2c4747e97dd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g2c4747e97dd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4" name="Google Shape;1144;g2c4747e97dd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g2c4747e97dd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6" name="Google Shape;1146;g2c4747e97dd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7" name="Google Shape;1147;g2c4747e97dd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g2c4747e97dd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2c4747e97dd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1" name="Google Shape;1151;g2c4747e97dd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g2c4747e97dd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3" name="Google Shape;1153;g2c4747e97dd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4" name="Google Shape;1154;g2c4747e97dd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5" name="Google Shape;1155;g2c4747e97dd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6" name="Google Shape;1156;g2c4747e97dd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g2c4747e97dd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g2c4747e97dd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9" name="Google Shape;1159;g2c4747e97dd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60" name="Google Shape;1160;g2c4747e97dd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59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8" name="Google Shape;1168;p5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69" name="Google Shape;1169;p59"/>
          <p:cNvSpPr txBox="1"/>
          <p:nvPr>
            <p:ph idx="1" type="body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70" name="Google Shape;1170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1" name="Google Shape;1171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2" name="Google Shape;1172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3" name="Google Shape;1173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4" name="Google Shape;117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7" name="Google Shape;1177;p59"/>
          <p:cNvSpPr/>
          <p:nvPr>
            <p:ph idx="3" type="pic"/>
          </p:nvPr>
        </p:nvSpPr>
        <p:spPr>
          <a:xfrm>
            <a:off x="1620983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58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80" name="Google Shape;1180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1" name="Google Shape;1181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2" name="Google Shape;1182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3" name="Google Shape;118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4" name="Google Shape;118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7" name="Google Shape;1187;p58"/>
          <p:cNvSpPr/>
          <p:nvPr>
            <p:ph idx="2" type="pic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88" name="Google Shape;1188;p58"/>
          <p:cNvSpPr txBox="1"/>
          <p:nvPr>
            <p:ph idx="1" type="body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9" name="Google Shape;1189;p5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0" name="Google Shape;1190;p58"/>
          <p:cNvSpPr txBox="1"/>
          <p:nvPr>
            <p:ph idx="4" type="body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1" name="Google Shape;1191;p5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2" name="Google Shape;1192;p5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3" name="Google Shape;1193;p58"/>
          <p:cNvSpPr txBox="1"/>
          <p:nvPr>
            <p:ph idx="7" type="body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4" name="Google Shape;1194;p5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40"/>
          <p:cNvCxnSpPr/>
          <p:nvPr/>
        </p:nvCxnSpPr>
        <p:spPr>
          <a:xfrm>
            <a:off x="-46439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4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4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4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4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0"/>
          <p:cNvSpPr txBox="1"/>
          <p:nvPr>
            <p:ph idx="1" type="body"/>
          </p:nvPr>
        </p:nvSpPr>
        <p:spPr>
          <a:xfrm>
            <a:off x="6303982" y="1659613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40"/>
          <p:cNvSpPr txBox="1"/>
          <p:nvPr>
            <p:ph idx="2" type="body"/>
          </p:nvPr>
        </p:nvSpPr>
        <p:spPr>
          <a:xfrm>
            <a:off x="6303982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3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60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197" name="Google Shape;1197;p60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8" name="Google Shape;1198;p60"/>
          <p:cNvSpPr/>
          <p:nvPr>
            <p:ph idx="3" type="pic"/>
          </p:nvPr>
        </p:nvSpPr>
        <p:spPr>
          <a:xfrm>
            <a:off x="9757009" y="3260707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199" name="Google Shape;1199;p6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00" name="Google Shape;1200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1" name="Google Shape;1201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2" name="Google Shape;1202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3" name="Google Shape;1203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4" name="Google Shape;120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207;p60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48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10" name="Google Shape;121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1" name="Google Shape;1211;p1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2" name="Google Shape;1212;p1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3" name="Google Shape;1213;p1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4" name="Google Shape;1214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p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6" name="Google Shape;1216;p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Google Shape;1217;p148"/>
          <p:cNvSpPr txBox="1"/>
          <p:nvPr>
            <p:ph idx="1" type="body"/>
          </p:nvPr>
        </p:nvSpPr>
        <p:spPr>
          <a:xfrm>
            <a:off x="628275" y="1620839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8" name="Google Shape;1218;p148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9" name="Google Shape;1219;p148"/>
          <p:cNvSpPr txBox="1"/>
          <p:nvPr>
            <p:ph idx="3" type="body"/>
          </p:nvPr>
        </p:nvSpPr>
        <p:spPr>
          <a:xfrm>
            <a:off x="8794865" y="1454588"/>
            <a:ext cx="3347923" cy="1172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0" name="Google Shape;1220;p148"/>
          <p:cNvSpPr txBox="1"/>
          <p:nvPr>
            <p:ph idx="4" type="body"/>
          </p:nvPr>
        </p:nvSpPr>
        <p:spPr>
          <a:xfrm>
            <a:off x="8794864" y="2645355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1" name="Google Shape;1221;p148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49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24" name="Google Shape;1224;p1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5" name="Google Shape;1225;p1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6" name="Google Shape;1226;p1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7" name="Google Shape;1227;p1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8" name="Google Shape;1228;p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31" name="Google Shape;1231;p149"/>
          <p:cNvSpPr/>
          <p:nvPr>
            <p:ph idx="2" type="pic"/>
          </p:nvPr>
        </p:nvSpPr>
        <p:spPr>
          <a:xfrm>
            <a:off x="9282749" y="1283635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32" name="Google Shape;1232;p149"/>
          <p:cNvSpPr txBox="1"/>
          <p:nvPr>
            <p:ph idx="1" type="body"/>
          </p:nvPr>
        </p:nvSpPr>
        <p:spPr>
          <a:xfrm>
            <a:off x="9222900" y="4748864"/>
            <a:ext cx="2497139" cy="134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3" name="Google Shape;1233;p149"/>
          <p:cNvSpPr txBox="1"/>
          <p:nvPr>
            <p:ph idx="3" type="title"/>
          </p:nvPr>
        </p:nvSpPr>
        <p:spPr>
          <a:xfrm>
            <a:off x="371851" y="2472626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4" name="Google Shape;1234;p149"/>
          <p:cNvSpPr txBox="1"/>
          <p:nvPr>
            <p:ph idx="4" type="title"/>
          </p:nvPr>
        </p:nvSpPr>
        <p:spPr>
          <a:xfrm>
            <a:off x="371851" y="491044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149"/>
          <p:cNvSpPr txBox="1"/>
          <p:nvPr>
            <p:ph idx="5" type="title"/>
          </p:nvPr>
        </p:nvSpPr>
        <p:spPr>
          <a:xfrm>
            <a:off x="371851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6" name="Google Shape;1236;p149"/>
          <p:cNvSpPr txBox="1"/>
          <p:nvPr>
            <p:ph idx="6" type="body"/>
          </p:nvPr>
        </p:nvSpPr>
        <p:spPr>
          <a:xfrm>
            <a:off x="1340851" y="135030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p149"/>
          <p:cNvSpPr txBox="1"/>
          <p:nvPr>
            <p:ph idx="7" type="body"/>
          </p:nvPr>
        </p:nvSpPr>
        <p:spPr>
          <a:xfrm>
            <a:off x="1340851" y="2472626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p149"/>
          <p:cNvSpPr txBox="1"/>
          <p:nvPr>
            <p:ph idx="8" type="body"/>
          </p:nvPr>
        </p:nvSpPr>
        <p:spPr>
          <a:xfrm>
            <a:off x="1340839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p149"/>
          <p:cNvSpPr txBox="1"/>
          <p:nvPr>
            <p:ph idx="9" type="body"/>
          </p:nvPr>
        </p:nvSpPr>
        <p:spPr>
          <a:xfrm>
            <a:off x="1340839" y="491044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p149"/>
          <p:cNvSpPr txBox="1"/>
          <p:nvPr>
            <p:ph idx="13" type="title"/>
          </p:nvPr>
        </p:nvSpPr>
        <p:spPr>
          <a:xfrm>
            <a:off x="371851" y="135030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150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43" name="Google Shape;1243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4" name="Google Shape;1244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5" name="Google Shape;1245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6" name="Google Shape;1246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7" name="Google Shape;1247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Google Shape;1250;p150"/>
          <p:cNvSpPr txBox="1"/>
          <p:nvPr>
            <p:ph idx="1" type="body"/>
          </p:nvPr>
        </p:nvSpPr>
        <p:spPr>
          <a:xfrm>
            <a:off x="500205" y="1587501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1" name="Google Shape;1251;p150"/>
          <p:cNvSpPr/>
          <p:nvPr>
            <p:ph idx="2" type="pic"/>
          </p:nvPr>
        </p:nvSpPr>
        <p:spPr>
          <a:xfrm>
            <a:off x="8832388" y="1251285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52" name="Google Shape;1252;p150"/>
          <p:cNvSpPr txBox="1"/>
          <p:nvPr>
            <p:ph idx="3" type="body"/>
          </p:nvPr>
        </p:nvSpPr>
        <p:spPr>
          <a:xfrm>
            <a:off x="9209609" y="4065957"/>
            <a:ext cx="2497139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51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55" name="Google Shape;1255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6" name="Google Shape;1256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7" name="Google Shape;1257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8" name="Google Shape;1258;p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9" name="Google Shape;1259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p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2" name="Google Shape;1262;p151"/>
          <p:cNvSpPr/>
          <p:nvPr>
            <p:ph idx="2" type="pic"/>
          </p:nvPr>
        </p:nvSpPr>
        <p:spPr>
          <a:xfrm>
            <a:off x="9209370" y="1251284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63" name="Google Shape;1263;p151"/>
          <p:cNvSpPr txBox="1"/>
          <p:nvPr>
            <p:ph idx="1" type="body"/>
          </p:nvPr>
        </p:nvSpPr>
        <p:spPr>
          <a:xfrm>
            <a:off x="8822724" y="4264516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4" name="Google Shape;1264;p151"/>
          <p:cNvSpPr txBox="1"/>
          <p:nvPr>
            <p:ph idx="3" type="body"/>
          </p:nvPr>
        </p:nvSpPr>
        <p:spPr>
          <a:xfrm>
            <a:off x="500206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p151"/>
          <p:cNvSpPr txBox="1"/>
          <p:nvPr>
            <p:ph idx="4" type="body"/>
          </p:nvPr>
        </p:nvSpPr>
        <p:spPr>
          <a:xfrm>
            <a:off x="5940679" y="1768203"/>
            <a:ext cx="2692687" cy="256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52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8" name="Google Shape;1268;p152"/>
          <p:cNvSpPr txBox="1"/>
          <p:nvPr>
            <p:ph idx="1" type="body"/>
          </p:nvPr>
        </p:nvSpPr>
        <p:spPr>
          <a:xfrm>
            <a:off x="0" y="1623061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9" name="Google Shape;1269;p152"/>
          <p:cNvSpPr txBox="1"/>
          <p:nvPr>
            <p:ph idx="2" type="body"/>
          </p:nvPr>
        </p:nvSpPr>
        <p:spPr>
          <a:xfrm>
            <a:off x="8783637" y="1622426"/>
            <a:ext cx="3306763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0" name="Google Shape;1270;p152"/>
          <p:cNvSpPr txBox="1"/>
          <p:nvPr>
            <p:ph idx="3" type="body"/>
          </p:nvPr>
        </p:nvSpPr>
        <p:spPr>
          <a:xfrm>
            <a:off x="8783637" y="5737861"/>
            <a:ext cx="3306763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1" name="Google Shape;1271;p152"/>
          <p:cNvSpPr txBox="1"/>
          <p:nvPr>
            <p:ph idx="4" type="body"/>
          </p:nvPr>
        </p:nvSpPr>
        <p:spPr>
          <a:xfrm>
            <a:off x="8783637" y="4225882"/>
            <a:ext cx="3306763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153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54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6" name="Google Shape;1276;p1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7" name="Google Shape;1277;p1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8" name="Google Shape;1278;p1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9" name="Google Shape;1279;p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0" name="Google Shape;1280;p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281;p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p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3" name="Google Shape;1283;p154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84" name="Google Shape;1284;p154"/>
          <p:cNvSpPr txBox="1"/>
          <p:nvPr>
            <p:ph idx="1" type="body"/>
          </p:nvPr>
        </p:nvSpPr>
        <p:spPr>
          <a:xfrm>
            <a:off x="8916576" y="4120489"/>
            <a:ext cx="2990088" cy="134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5" name="Google Shape;1285;p154"/>
          <p:cNvSpPr txBox="1"/>
          <p:nvPr>
            <p:ph idx="3" type="body"/>
          </p:nvPr>
        </p:nvSpPr>
        <p:spPr>
          <a:xfrm>
            <a:off x="740938" y="1831446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p154"/>
          <p:cNvSpPr txBox="1"/>
          <p:nvPr>
            <p:ph idx="4" type="body"/>
          </p:nvPr>
        </p:nvSpPr>
        <p:spPr>
          <a:xfrm>
            <a:off x="740937" y="3256854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p154"/>
          <p:cNvSpPr txBox="1"/>
          <p:nvPr>
            <p:ph idx="5" type="body"/>
          </p:nvPr>
        </p:nvSpPr>
        <p:spPr>
          <a:xfrm>
            <a:off x="740937" y="4726516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155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0" name="Google Shape;1290;p1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p1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p1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3" name="Google Shape;1293;p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4" name="Google Shape;1294;p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p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155"/>
          <p:cNvSpPr/>
          <p:nvPr>
            <p:ph idx="2" type="pic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98" name="Google Shape;1298;p155"/>
          <p:cNvSpPr txBox="1"/>
          <p:nvPr>
            <p:ph idx="1" type="body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9" name="Google Shape;1299;p15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0" name="Google Shape;1300;p155"/>
          <p:cNvSpPr txBox="1"/>
          <p:nvPr>
            <p:ph idx="4" type="body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1" name="Google Shape;1301;p15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2" name="Google Shape;1302;p15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3" name="Google Shape;1303;p155"/>
          <p:cNvSpPr txBox="1"/>
          <p:nvPr>
            <p:ph idx="7" type="body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4" name="Google Shape;1304;p15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156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7" name="Google Shape;1307;p156"/>
          <p:cNvSpPr/>
          <p:nvPr>
            <p:ph idx="2" type="pic"/>
          </p:nvPr>
        </p:nvSpPr>
        <p:spPr>
          <a:xfrm>
            <a:off x="9510135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08" name="Google Shape;1308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1" name="Google Shape;1311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2" name="Google Shape;1312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156"/>
          <p:cNvSpPr txBox="1"/>
          <p:nvPr>
            <p:ph idx="1" type="body"/>
          </p:nvPr>
        </p:nvSpPr>
        <p:spPr>
          <a:xfrm>
            <a:off x="1660584" y="1489803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6" name="Google Shape;1316;p156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p156"/>
          <p:cNvSpPr txBox="1"/>
          <p:nvPr>
            <p:ph idx="4" type="body"/>
          </p:nvPr>
        </p:nvSpPr>
        <p:spPr>
          <a:xfrm>
            <a:off x="1660584" y="381708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p156"/>
          <p:cNvSpPr txBox="1"/>
          <p:nvPr>
            <p:ph idx="5" type="body"/>
          </p:nvPr>
        </p:nvSpPr>
        <p:spPr>
          <a:xfrm>
            <a:off x="1660585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p156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p156"/>
          <p:cNvSpPr txBox="1"/>
          <p:nvPr>
            <p:ph idx="7" type="body"/>
          </p:nvPr>
        </p:nvSpPr>
        <p:spPr>
          <a:xfrm>
            <a:off x="693293" y="2653442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p156"/>
          <p:cNvSpPr txBox="1"/>
          <p:nvPr>
            <p:ph idx="8" type="body"/>
          </p:nvPr>
        </p:nvSpPr>
        <p:spPr>
          <a:xfrm>
            <a:off x="691247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p156"/>
          <p:cNvSpPr txBox="1"/>
          <p:nvPr>
            <p:ph idx="9" type="body"/>
          </p:nvPr>
        </p:nvSpPr>
        <p:spPr>
          <a:xfrm>
            <a:off x="691245" y="5006629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56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6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4" name="Google Shape;1324;p157"/>
          <p:cNvCxnSpPr/>
          <p:nvPr/>
        </p:nvCxnSpPr>
        <p:spPr>
          <a:xfrm flipH="1">
            <a:off x="3075902" y="353714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5" name="Google Shape;1325;p157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6" name="Google Shape;1326;p157"/>
          <p:cNvSpPr txBox="1"/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27" name="Google Shape;1327;p15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8" name="Google Shape;1328;p15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9" name="Google Shape;1329;p15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0" name="Google Shape;1330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1" name="Google Shape;1331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3" name="Google Shape;1333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34" name="Google Shape;1334;p157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5" name="Google Shape;1335;p157"/>
          <p:cNvSpPr/>
          <p:nvPr>
            <p:ph idx="2" type="pic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36" name="Google Shape;1336;p157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7" name="Google Shape;1337;p157"/>
          <p:cNvSpPr/>
          <p:nvPr/>
        </p:nvSpPr>
        <p:spPr>
          <a:xfrm>
            <a:off x="1296685" y="4871690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157"/>
          <p:cNvSpPr/>
          <p:nvPr/>
        </p:nvSpPr>
        <p:spPr>
          <a:xfrm>
            <a:off x="3056495" y="3893078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157"/>
          <p:cNvSpPr/>
          <p:nvPr/>
        </p:nvSpPr>
        <p:spPr>
          <a:xfrm>
            <a:off x="4677392" y="2716042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157"/>
          <p:cNvSpPr/>
          <p:nvPr/>
        </p:nvSpPr>
        <p:spPr>
          <a:xfrm>
            <a:off x="6145891" y="3924977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157"/>
          <p:cNvSpPr txBox="1"/>
          <p:nvPr>
            <p:ph idx="4" type="body"/>
          </p:nvPr>
        </p:nvSpPr>
        <p:spPr>
          <a:xfrm>
            <a:off x="4677392" y="2778802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2" name="Google Shape;1342;p157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3" name="Google Shape;1343;p157"/>
          <p:cNvSpPr txBox="1"/>
          <p:nvPr>
            <p:ph idx="6" type="body"/>
          </p:nvPr>
        </p:nvSpPr>
        <p:spPr>
          <a:xfrm>
            <a:off x="6157154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4" name="Google Shape;1344;p157"/>
          <p:cNvSpPr txBox="1"/>
          <p:nvPr>
            <p:ph idx="7" type="body"/>
          </p:nvPr>
        </p:nvSpPr>
        <p:spPr>
          <a:xfrm>
            <a:off x="1413085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158"/>
          <p:cNvSpPr txBox="1"/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7" name="Google Shape;1347;p15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8" name="Google Shape;1348;p15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p15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0" name="Google Shape;1350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1" name="Google Shape;1351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2" name="Google Shape;1352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54" name="Google Shape;1354;p158"/>
          <p:cNvSpPr txBox="1"/>
          <p:nvPr>
            <p:ph idx="1" type="body"/>
          </p:nvPr>
        </p:nvSpPr>
        <p:spPr>
          <a:xfrm>
            <a:off x="500205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5" name="Google Shape;1355;p158"/>
          <p:cNvSpPr/>
          <p:nvPr>
            <p:ph idx="2" type="pic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6" name="Google Shape;1356;p158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2dfa45e13aa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0" name="Google Shape;1360;g2dfa45e13aa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1" name="Google Shape;1361;g2dfa45e13aa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2" name="Google Shape;1362;g2dfa45e13aa_0_70"/>
          <p:cNvCxnSpPr>
            <a:endCxn id="1359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3" name="Google Shape;1363;g2dfa45e13aa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g2dfa45e13aa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5" name="Google Shape;1365;g2dfa45e13aa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6" name="Google Shape;1366;g2dfa45e13aa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2dfa45e13aa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0" name="Google Shape;1370;g2dfa45e13aa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2dfa45e13aa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3" name="Google Shape;1373;g2dfa45e13aa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4" name="Google Shape;1374;g2dfa45e13aa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2dfa45e13aa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7" name="Google Shape;1377;g2dfa45e13aa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8" name="Google Shape;1378;g2dfa45e13aa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9" name="Google Shape;1379;g2dfa45e13aa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2dfa45e13aa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2" name="Google Shape;1382;g2dfa45e13aa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2dfa45e13aa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5" name="Google Shape;1385;g2dfa45e13aa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6" name="Google Shape;1386;g2dfa45e13aa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2dfa45e13aa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9" name="Google Shape;1389;g2dfa45e13aa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1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88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0.xml"/><Relationship Id="rId16" Type="http://schemas.openxmlformats.org/officeDocument/2006/relationships/theme" Target="../theme/theme5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1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6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theme" Target="../theme/theme12.xml"/><Relationship Id="rId10" Type="http://schemas.openxmlformats.org/officeDocument/2006/relationships/slideLayout" Target="../slideLayouts/slideLayout48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8.xml"/><Relationship Id="rId16" Type="http://schemas.openxmlformats.org/officeDocument/2006/relationships/theme" Target="../theme/theme10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4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5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63" name="Google Shape;1163;p57"/>
          <p:cNvCxnSpPr/>
          <p:nvPr/>
        </p:nvCxnSpPr>
        <p:spPr>
          <a:xfrm>
            <a:off x="8646699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4" name="Google Shape;1164;p57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65" name="Google Shape;1165;p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7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3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3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5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5"/>
          <p:cNvSpPr txBox="1"/>
          <p:nvPr/>
        </p:nvSpPr>
        <p:spPr>
          <a:xfrm>
            <a:off x="0" y="2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3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3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3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7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7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4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1dc928d78f4_0_159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7" name="Google Shape;707;g1dc928d78f4_0_15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8" name="Google Shape;708;g1dc928d78f4_0_15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52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0" name="Google Shape;830;p5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1" name="Google Shape;831;p52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2" name="Google Shape;832;p5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2c4747e97dd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1" name="Google Shape;1061;g2c4747e97dd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2" name="Google Shape;1062;g2c4747e97dd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g2c4747e97dd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7.png"/><Relationship Id="rId4" Type="http://schemas.openxmlformats.org/officeDocument/2006/relationships/image" Target="../media/image5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6.png"/><Relationship Id="rId4" Type="http://schemas.openxmlformats.org/officeDocument/2006/relationships/image" Target="../media/image6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6.png"/><Relationship Id="rId4" Type="http://schemas.openxmlformats.org/officeDocument/2006/relationships/image" Target="../media/image6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5.jpg"/><Relationship Id="rId4" Type="http://schemas.openxmlformats.org/officeDocument/2006/relationships/image" Target="../media/image40.jpg"/><Relationship Id="rId5" Type="http://schemas.openxmlformats.org/officeDocument/2006/relationships/image" Target="../media/image41.jpg"/><Relationship Id="rId6" Type="http://schemas.openxmlformats.org/officeDocument/2006/relationships/image" Target="../media/image53.jpg"/><Relationship Id="rId7" Type="http://schemas.openxmlformats.org/officeDocument/2006/relationships/image" Target="../media/image4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4.png"/><Relationship Id="rId4" Type="http://schemas.openxmlformats.org/officeDocument/2006/relationships/image" Target="../media/image58.png"/><Relationship Id="rId5" Type="http://schemas.openxmlformats.org/officeDocument/2006/relationships/image" Target="../media/image47.png"/><Relationship Id="rId6" Type="http://schemas.openxmlformats.org/officeDocument/2006/relationships/image" Target="../media/image4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5.png"/><Relationship Id="rId4" Type="http://schemas.openxmlformats.org/officeDocument/2006/relationships/image" Target="../media/image5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9.png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zh-TW"/>
              <a:t>Workshop Guide</a:t>
            </a:r>
            <a:endParaRPr/>
          </a:p>
        </p:txBody>
      </p:sp>
      <p:sp>
        <p:nvSpPr>
          <p:cNvPr id="1410" name="Google Shape;1410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zh-TW">
                <a:solidFill>
                  <a:srgbClr val="006FB6"/>
                </a:solidFill>
              </a:rPr>
              <a:t>Be a Text Feature Detective</a:t>
            </a:r>
            <a:endParaRPr/>
          </a:p>
        </p:txBody>
      </p:sp>
      <p:sp>
        <p:nvSpPr>
          <p:cNvPr id="1411" name="Google Shape;1411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/>
              <a:t> </a:t>
            </a:r>
            <a:r>
              <a:rPr lang="zh-TW" sz="3900">
                <a:solidFill>
                  <a:srgbClr val="006FB6"/>
                </a:solidFill>
              </a:rPr>
              <a:t>Facilitator: 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Font typeface="Calibri"/>
              <a:buChar char="•"/>
            </a:pPr>
            <a:r>
              <a:rPr lang="zh-TW" sz="3900">
                <a:solidFill>
                  <a:srgbClr val="006FB6"/>
                </a:solidFill>
              </a:rPr>
              <a:t>Read notes to prepare. See English file. </a:t>
            </a:r>
            <a:endParaRPr sz="3900">
              <a:solidFill>
                <a:srgbClr val="006FB6"/>
              </a:solidFill>
            </a:endParaRPr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Font typeface="Calibri"/>
              <a:buChar char="•"/>
            </a:pPr>
            <a:r>
              <a:rPr lang="zh-TW" sz="3900">
                <a:solidFill>
                  <a:srgbClr val="006FB6"/>
                </a:solidFill>
              </a:rPr>
              <a:t>Amend slides if needed.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Font typeface="Calibri"/>
              <a:buChar char="•"/>
            </a:pPr>
            <a:r>
              <a:rPr lang="zh-TW" sz="3900">
                <a:solidFill>
                  <a:srgbClr val="006FB6"/>
                </a:solidFill>
              </a:rPr>
              <a:t>Ready the family-facing materials.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Font typeface="Calibri"/>
              <a:buChar char="•"/>
            </a:pPr>
            <a:r>
              <a:rPr lang="zh-TW" sz="3900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5000">
                <a:solidFill>
                  <a:srgbClr val="006FB6"/>
                </a:solidFill>
                <a:latin typeface="PMingLiU"/>
                <a:ea typeface="PMingLiU"/>
                <a:cs typeface="PMingLiU"/>
                <a:sym typeface="PMingLiU"/>
              </a:rPr>
              <a:t>標籤</a:t>
            </a:r>
            <a:endParaRPr sz="5000"/>
          </a:p>
        </p:txBody>
      </p:sp>
      <p:pic>
        <p:nvPicPr>
          <p:cNvPr descr="A screenshot of a cell phone&#10;&#10;Description automatically generated" id="1506" name="Google Shape;1506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862" l="0" r="0" t="8853"/>
          <a:stretch/>
        </p:blipFill>
        <p:spPr>
          <a:xfrm>
            <a:off x="8451272" y="1135249"/>
            <a:ext cx="3483301" cy="5042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7" name="Google Shape;1507;p15"/>
          <p:cNvSpPr txBox="1"/>
          <p:nvPr>
            <p:ph idx="1" type="body"/>
          </p:nvPr>
        </p:nvSpPr>
        <p:spPr>
          <a:xfrm>
            <a:off x="3794600" y="1947062"/>
            <a:ext cx="33753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zh-TW" sz="3200">
                <a:latin typeface="PMingLiU"/>
                <a:ea typeface="PMingLiU"/>
                <a:cs typeface="PMingLiU"/>
                <a:sym typeface="PMingLiU"/>
              </a:rPr>
              <a:t>附在圖片上的一小段資訊，提供關於圖片的更多資訊 </a:t>
            </a:r>
            <a:endParaRPr>
              <a:latin typeface="PMingLiU"/>
              <a:ea typeface="PMingLiU"/>
              <a:cs typeface="PMingLiU"/>
              <a:sym typeface="PMingLiU"/>
            </a:endParaRPr>
          </a:p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508" name="Google Shape;1508;p15"/>
          <p:cNvSpPr txBox="1"/>
          <p:nvPr>
            <p:ph idx="4" type="body"/>
          </p:nvPr>
        </p:nvSpPr>
        <p:spPr>
          <a:xfrm>
            <a:off x="240633" y="1577339"/>
            <a:ext cx="2999100" cy="4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5895" lvl="0" marL="175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 sz="3200">
                <a:latin typeface="PMingLiU"/>
                <a:ea typeface="PMingLiU"/>
                <a:cs typeface="PMingLiU"/>
                <a:sym typeface="PMingLiU"/>
              </a:rPr>
              <a:t>您在這本書中看到標籤了嗎？</a:t>
            </a:r>
            <a:endParaRPr>
              <a:latin typeface="PMingLiU"/>
              <a:ea typeface="PMingLiU"/>
              <a:cs typeface="PMingLiU"/>
              <a:sym typeface="PMingLiU"/>
            </a:endParaRPr>
          </a:p>
          <a:p>
            <a:pPr indent="-42545" lvl="0" marL="175895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3200">
              <a:latin typeface="PMingLiU"/>
              <a:ea typeface="PMingLiU"/>
              <a:cs typeface="PMingLiU"/>
              <a:sym typeface="PMingLiU"/>
            </a:endParaRPr>
          </a:p>
          <a:p>
            <a:pPr indent="-175895" lvl="0" marL="175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 sz="3200">
                <a:latin typeface="PMingLiU"/>
                <a:ea typeface="PMingLiU"/>
                <a:cs typeface="PMingLiU"/>
                <a:sym typeface="PMingLiU"/>
              </a:rPr>
              <a:t>標籤的作用是什麼？</a:t>
            </a:r>
            <a:endParaRPr>
              <a:latin typeface="PMingLiU"/>
              <a:ea typeface="PMingLiU"/>
              <a:cs typeface="PMingLiU"/>
              <a:sym typeface="PMingLiU"/>
            </a:endParaRPr>
          </a:p>
          <a:p>
            <a:pPr indent="-279400" lvl="0" marL="63500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200">
              <a:latin typeface="PMingLiU"/>
              <a:ea typeface="PMingLiU"/>
              <a:cs typeface="PMingLiU"/>
              <a:sym typeface="PMingLiU"/>
            </a:endParaRPr>
          </a:p>
          <a:p>
            <a:pPr indent="-175895" lvl="0" marL="175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 sz="3200">
                <a:latin typeface="PMingLiU"/>
                <a:ea typeface="PMingLiU"/>
                <a:cs typeface="PMingLiU"/>
                <a:sym typeface="PMingLiU"/>
              </a:rPr>
              <a:t>這個標籤提供了什麼資訊？</a:t>
            </a:r>
            <a:endParaRPr>
              <a:latin typeface="PMingLiU"/>
              <a:ea typeface="PMingLiU"/>
              <a:cs typeface="PMingLiU"/>
              <a:sym typeface="PMingLiU"/>
            </a:endParaRPr>
          </a:p>
          <a:p>
            <a:pPr indent="-42545" lvl="0" marL="1758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PMingLiU"/>
              <a:ea typeface="PMingLiU"/>
              <a:cs typeface="PMingLiU"/>
              <a:sym typeface="PMingLiU"/>
            </a:endParaRPr>
          </a:p>
        </p:txBody>
      </p:sp>
      <p:cxnSp>
        <p:nvCxnSpPr>
          <p:cNvPr id="1509" name="Google Shape;1509;p15"/>
          <p:cNvCxnSpPr/>
          <p:nvPr/>
        </p:nvCxnSpPr>
        <p:spPr>
          <a:xfrm>
            <a:off x="7169770" y="2489583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510" name="Google Shape;1510;p15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400950" y="1304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5000">
                <a:solidFill>
                  <a:srgbClr val="006FB6"/>
                </a:solidFill>
                <a:latin typeface="PMingLiU"/>
                <a:ea typeface="PMingLiU"/>
                <a:cs typeface="PMingLiU"/>
                <a:sym typeface="PMingLiU"/>
              </a:rPr>
              <a:t>示意圖</a:t>
            </a:r>
            <a:endParaRPr/>
          </a:p>
        </p:txBody>
      </p:sp>
      <p:sp>
        <p:nvSpPr>
          <p:cNvPr id="1516" name="Google Shape;1516;p16"/>
          <p:cNvSpPr txBox="1"/>
          <p:nvPr>
            <p:ph idx="1" type="body"/>
          </p:nvPr>
        </p:nvSpPr>
        <p:spPr>
          <a:xfrm>
            <a:off x="3794600" y="1947062"/>
            <a:ext cx="33753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zh-TW" sz="3200">
                <a:latin typeface="PMingLiU"/>
                <a:ea typeface="PMingLiU"/>
                <a:cs typeface="PMingLiU"/>
                <a:sym typeface="PMingLiU"/>
              </a:rPr>
              <a:t>一張簡單的圖畫，顯示更大或更複雜事物的細節 </a:t>
            </a:r>
            <a:endParaRPr>
              <a:latin typeface="PMingLiU"/>
              <a:ea typeface="PMingLiU"/>
              <a:cs typeface="PMingLiU"/>
              <a:sym typeface="PMingLiU"/>
            </a:endParaRPr>
          </a:p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517" name="Google Shape;1517;p16"/>
          <p:cNvSpPr txBox="1"/>
          <p:nvPr>
            <p:ph idx="4" type="body"/>
          </p:nvPr>
        </p:nvSpPr>
        <p:spPr>
          <a:xfrm>
            <a:off x="240633" y="1577339"/>
            <a:ext cx="2999100" cy="4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5895" lvl="0" marL="175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 sz="3200">
                <a:latin typeface="PMingLiU"/>
                <a:ea typeface="PMingLiU"/>
                <a:cs typeface="PMingLiU"/>
                <a:sym typeface="PMingLiU"/>
              </a:rPr>
              <a:t>您在這本書中看到示意圖了嗎？</a:t>
            </a:r>
            <a:endParaRPr>
              <a:latin typeface="PMingLiU"/>
              <a:ea typeface="PMingLiU"/>
              <a:cs typeface="PMingLiU"/>
              <a:sym typeface="PMingLiU"/>
            </a:endParaRPr>
          </a:p>
          <a:p>
            <a:pPr indent="-42545" lvl="0" marL="1758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sz="3200">
              <a:latin typeface="PMingLiU"/>
              <a:ea typeface="PMingLiU"/>
              <a:cs typeface="PMingLiU"/>
              <a:sym typeface="PMingLiU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3200">
              <a:latin typeface="PMingLiU"/>
              <a:ea typeface="PMingLiU"/>
              <a:cs typeface="PMingLiU"/>
              <a:sym typeface="PMingLiU"/>
            </a:endParaRPr>
          </a:p>
          <a:p>
            <a:pPr indent="-175895" lvl="0" marL="175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 sz="3200">
                <a:latin typeface="PMingLiU"/>
                <a:ea typeface="PMingLiU"/>
                <a:cs typeface="PMingLiU"/>
                <a:sym typeface="PMingLiU"/>
              </a:rPr>
              <a:t>這個示意圖提供了什麼資訊？</a:t>
            </a:r>
            <a:endParaRPr>
              <a:latin typeface="PMingLiU"/>
              <a:ea typeface="PMingLiU"/>
              <a:cs typeface="PMingLiU"/>
              <a:sym typeface="PMingLiU"/>
            </a:endParaRPr>
          </a:p>
          <a:p>
            <a:pPr indent="-42545" lvl="0" marL="1758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PMingLiU"/>
              <a:ea typeface="PMingLiU"/>
              <a:cs typeface="PMingLiU"/>
              <a:sym typeface="PMingLiU"/>
            </a:endParaRPr>
          </a:p>
        </p:txBody>
      </p:sp>
      <p:cxnSp>
        <p:nvCxnSpPr>
          <p:cNvPr id="1518" name="Google Shape;1518;p16"/>
          <p:cNvCxnSpPr/>
          <p:nvPr/>
        </p:nvCxnSpPr>
        <p:spPr>
          <a:xfrm>
            <a:off x="7169770" y="5366035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A picture containing animal, invertebrate&#10;&#10;Description automatically generated" id="1519" name="Google Shape;1519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388" l="0" r="0" t="8388"/>
          <a:stretch/>
        </p:blipFill>
        <p:spPr>
          <a:xfrm>
            <a:off x="8451272" y="1135249"/>
            <a:ext cx="3483300" cy="504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0" name="Google Shape;1520;p16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400950" y="1304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1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5000">
                <a:solidFill>
                  <a:srgbClr val="006FB6"/>
                </a:solidFill>
                <a:latin typeface="PMingLiU"/>
                <a:ea typeface="PMingLiU"/>
                <a:cs typeface="PMingLiU"/>
                <a:sym typeface="PMingLiU"/>
              </a:rPr>
              <a:t>加粗單詞</a:t>
            </a:r>
            <a:endParaRPr sz="5000"/>
          </a:p>
        </p:txBody>
      </p:sp>
      <p:pic>
        <p:nvPicPr>
          <p:cNvPr descr="A screenshot of a cell phone&#10;&#10;Description automatically generated" id="1526" name="Google Shape;1526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862" l="0" r="0" t="8853"/>
          <a:stretch/>
        </p:blipFill>
        <p:spPr>
          <a:xfrm>
            <a:off x="8451272" y="1135249"/>
            <a:ext cx="3483301" cy="5042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7" name="Google Shape;1527;p17"/>
          <p:cNvSpPr txBox="1"/>
          <p:nvPr>
            <p:ph idx="1" type="body"/>
          </p:nvPr>
        </p:nvSpPr>
        <p:spPr>
          <a:xfrm>
            <a:off x="3794600" y="1947062"/>
            <a:ext cx="33753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zh-TW" sz="3200">
                <a:latin typeface="PMingLiU"/>
                <a:ea typeface="PMingLiU"/>
                <a:cs typeface="PMingLiU"/>
                <a:sym typeface="PMingLiU"/>
              </a:rPr>
              <a:t>色彩更深、字體更粗的單詞</a:t>
            </a:r>
            <a:endParaRPr>
              <a:latin typeface="PMingLiU"/>
              <a:ea typeface="PMingLiU"/>
              <a:cs typeface="PMingLiU"/>
              <a:sym typeface="PMingLiU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zh-TW" sz="3200">
                <a:latin typeface="PMingLiU"/>
                <a:ea typeface="PMingLiU"/>
                <a:cs typeface="PMingLiU"/>
                <a:sym typeface="PMingLiU"/>
              </a:rPr>
              <a:t>對於理解主題非常重要</a:t>
            </a:r>
            <a:endParaRPr>
              <a:latin typeface="PMingLiU"/>
              <a:ea typeface="PMingLiU"/>
              <a:cs typeface="PMingLiU"/>
              <a:sym typeface="PMingLiU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zh-TW" sz="3200">
                <a:latin typeface="PMingLiU"/>
                <a:ea typeface="PMingLiU"/>
                <a:cs typeface="PMingLiU"/>
                <a:sym typeface="PMingLiU"/>
              </a:rPr>
              <a:t>可能是您的孩子還不認識的單詞。</a:t>
            </a:r>
            <a:endParaRPr>
              <a:latin typeface="PMingLiU"/>
              <a:ea typeface="PMingLiU"/>
              <a:cs typeface="PMingLiU"/>
              <a:sym typeface="PMingLiU"/>
            </a:endParaRPr>
          </a:p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528" name="Google Shape;1528;p17"/>
          <p:cNvSpPr txBox="1"/>
          <p:nvPr>
            <p:ph idx="4" type="body"/>
          </p:nvPr>
        </p:nvSpPr>
        <p:spPr>
          <a:xfrm>
            <a:off x="240633" y="1577339"/>
            <a:ext cx="2999100" cy="4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5895" lvl="0" marL="175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 sz="3200">
                <a:latin typeface="PMingLiU"/>
                <a:ea typeface="PMingLiU"/>
                <a:cs typeface="PMingLiU"/>
                <a:sym typeface="PMingLiU"/>
              </a:rPr>
              <a:t>您在這一頁上看到任何加粗單詞了嗎？</a:t>
            </a:r>
            <a:endParaRPr>
              <a:latin typeface="PMingLiU"/>
              <a:ea typeface="PMingLiU"/>
              <a:cs typeface="PMingLiU"/>
              <a:sym typeface="PMingLiU"/>
            </a:endParaRPr>
          </a:p>
          <a:p>
            <a:pPr indent="-175895" lvl="0" marL="175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 sz="3200">
                <a:latin typeface="PMingLiU"/>
                <a:ea typeface="PMingLiU"/>
                <a:cs typeface="PMingLiU"/>
                <a:sym typeface="PMingLiU"/>
              </a:rPr>
              <a:t>關於這個單詞，您已經知道了什麼？ </a:t>
            </a:r>
            <a:endParaRPr>
              <a:latin typeface="PMingLiU"/>
              <a:ea typeface="PMingLiU"/>
              <a:cs typeface="PMingLiU"/>
              <a:sym typeface="PMingLiU"/>
            </a:endParaRPr>
          </a:p>
          <a:p>
            <a:pPr indent="-175895" lvl="0" marL="175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 sz="3200">
                <a:latin typeface="PMingLiU"/>
                <a:ea typeface="PMingLiU"/>
                <a:cs typeface="PMingLiU"/>
                <a:sym typeface="PMingLiU"/>
              </a:rPr>
              <a:t>這個單詞是什麼意思？</a:t>
            </a:r>
            <a:endParaRPr>
              <a:latin typeface="PMingLiU"/>
              <a:ea typeface="PMingLiU"/>
              <a:cs typeface="PMingLiU"/>
              <a:sym typeface="PMingLiU"/>
            </a:endParaRPr>
          </a:p>
          <a:p>
            <a:pPr indent="-279400" lvl="0" marL="63500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200">
              <a:latin typeface="PMingLiU"/>
              <a:ea typeface="PMingLiU"/>
              <a:cs typeface="PMingLiU"/>
              <a:sym typeface="PMingLiU"/>
            </a:endParaRPr>
          </a:p>
        </p:txBody>
      </p:sp>
      <p:cxnSp>
        <p:nvCxnSpPr>
          <p:cNvPr id="1529" name="Google Shape;1529;p17"/>
          <p:cNvCxnSpPr/>
          <p:nvPr/>
        </p:nvCxnSpPr>
        <p:spPr>
          <a:xfrm>
            <a:off x="7297786" y="3202815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30" name="Google Shape;1530;p17"/>
          <p:cNvCxnSpPr/>
          <p:nvPr/>
        </p:nvCxnSpPr>
        <p:spPr>
          <a:xfrm>
            <a:off x="7297786" y="4745103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31" name="Google Shape;1531;p17"/>
          <p:cNvCxnSpPr/>
          <p:nvPr/>
        </p:nvCxnSpPr>
        <p:spPr>
          <a:xfrm>
            <a:off x="7297786" y="5366035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532" name="Google Shape;1532;p17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400950" y="1304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1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5000">
                <a:solidFill>
                  <a:srgbClr val="006FB6"/>
                </a:solidFill>
                <a:latin typeface="PMingLiU"/>
                <a:ea typeface="PMingLiU"/>
                <a:cs typeface="PMingLiU"/>
                <a:sym typeface="PMingLiU"/>
              </a:rPr>
              <a:t>詞彙表</a:t>
            </a:r>
            <a:endParaRPr/>
          </a:p>
        </p:txBody>
      </p:sp>
      <p:sp>
        <p:nvSpPr>
          <p:cNvPr id="1538" name="Google Shape;1538;p18"/>
          <p:cNvSpPr txBox="1"/>
          <p:nvPr>
            <p:ph idx="1" type="body"/>
          </p:nvPr>
        </p:nvSpPr>
        <p:spPr>
          <a:xfrm>
            <a:off x="3794600" y="1947062"/>
            <a:ext cx="33753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zh-TW" sz="3200">
                <a:latin typeface="PMingLiU"/>
                <a:ea typeface="PMingLiU"/>
                <a:cs typeface="PMingLiU"/>
                <a:sym typeface="PMingLiU"/>
              </a:rPr>
              <a:t>附有解釋的書中的單詞表/書的簡短字典</a:t>
            </a:r>
            <a:endParaRPr>
              <a:latin typeface="PMingLiU"/>
              <a:ea typeface="PMingLiU"/>
              <a:cs typeface="PMingLiU"/>
              <a:sym typeface="PMingLiU"/>
            </a:endParaRPr>
          </a:p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539" name="Google Shape;1539;p18"/>
          <p:cNvSpPr txBox="1"/>
          <p:nvPr>
            <p:ph idx="4" type="body"/>
          </p:nvPr>
        </p:nvSpPr>
        <p:spPr>
          <a:xfrm>
            <a:off x="240633" y="1577339"/>
            <a:ext cx="2999100" cy="4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5895" lvl="0" marL="175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 sz="3200">
                <a:latin typeface="PMingLiU"/>
                <a:ea typeface="PMingLiU"/>
                <a:cs typeface="PMingLiU"/>
                <a:sym typeface="PMingLiU"/>
              </a:rPr>
              <a:t>這個單詞是加粗字體。它一定在詞彙表裡。詞彙表在哪裡？</a:t>
            </a:r>
            <a:endParaRPr>
              <a:latin typeface="PMingLiU"/>
              <a:ea typeface="PMingLiU"/>
              <a:cs typeface="PMingLiU"/>
              <a:sym typeface="PMingLiU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br>
              <a:rPr lang="zh-TW" sz="3200">
                <a:latin typeface="Calibri"/>
                <a:ea typeface="Calibri"/>
                <a:cs typeface="Calibri"/>
                <a:sym typeface="Calibri"/>
              </a:rPr>
            </a:br>
            <a:endParaRPr sz="3200">
              <a:latin typeface="PMingLiU"/>
              <a:ea typeface="PMingLiU"/>
              <a:cs typeface="PMingLiU"/>
              <a:sym typeface="PMingLiU"/>
            </a:endParaRPr>
          </a:p>
          <a:p>
            <a:pPr indent="-175895" lvl="0" marL="175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 sz="3200">
                <a:latin typeface="PMingLiU"/>
                <a:ea typeface="PMingLiU"/>
                <a:cs typeface="PMingLiU"/>
                <a:sym typeface="PMingLiU"/>
              </a:rPr>
              <a:t>這個詞彙表提供了什麼資訊？</a:t>
            </a:r>
            <a:endParaRPr>
              <a:latin typeface="PMingLiU"/>
              <a:ea typeface="PMingLiU"/>
              <a:cs typeface="PMingLiU"/>
              <a:sym typeface="PMingLiU"/>
            </a:endParaRPr>
          </a:p>
          <a:p>
            <a:pPr indent="-42545" lvl="0" marL="1758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PMingLiU"/>
              <a:ea typeface="PMingLiU"/>
              <a:cs typeface="PMingLiU"/>
              <a:sym typeface="PMingLiU"/>
            </a:endParaRPr>
          </a:p>
        </p:txBody>
      </p:sp>
      <p:cxnSp>
        <p:nvCxnSpPr>
          <p:cNvPr id="1540" name="Google Shape;1540;p18"/>
          <p:cNvCxnSpPr/>
          <p:nvPr/>
        </p:nvCxnSpPr>
        <p:spPr>
          <a:xfrm>
            <a:off x="7169770" y="5366035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A screenshot of a cell phone&#10;&#10;Description automatically generated" id="1541" name="Google Shape;1541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851" l="0" r="0" t="6850"/>
          <a:stretch/>
        </p:blipFill>
        <p:spPr>
          <a:xfrm>
            <a:off x="8451272" y="1135249"/>
            <a:ext cx="3483300" cy="5042700"/>
          </a:xfrm>
          <a:prstGeom prst="rect">
            <a:avLst/>
          </a:prstGeom>
          <a:noFill/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42" name="Google Shape;1542;p18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400950" y="1304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19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閱讀=對話 (K-1)</a:t>
            </a:r>
            <a:endParaRPr/>
          </a:p>
        </p:txBody>
      </p:sp>
      <p:sp>
        <p:nvSpPr>
          <p:cNvPr id="1548" name="Google Shape;1548;p19"/>
          <p:cNvSpPr txBox="1"/>
          <p:nvPr>
            <p:ph idx="1" type="body"/>
          </p:nvPr>
        </p:nvSpPr>
        <p:spPr>
          <a:xfrm>
            <a:off x="1743463" y="297061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zh-TW">
                <a:solidFill>
                  <a:srgbClr val="006FB6"/>
                </a:solidFill>
                <a:latin typeface="PMingLiU"/>
                <a:ea typeface="PMingLiU"/>
                <a:cs typeface="PMingLiU"/>
                <a:sym typeface="PMingLiU"/>
              </a:rPr>
              <a:t>這個單詞是加粗的。它很可能在詞彙表裡。我們來看一看吧！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549" name="Google Shape;1549;p19"/>
          <p:cNvSpPr txBox="1"/>
          <p:nvPr>
            <p:ph idx="2" type="body"/>
          </p:nvPr>
        </p:nvSpPr>
        <p:spPr>
          <a:xfrm>
            <a:off x="240925" y="4495575"/>
            <a:ext cx="31320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>
                <a:solidFill>
                  <a:srgbClr val="006FB6"/>
                </a:solidFill>
                <a:latin typeface="PMingLiU"/>
                <a:ea typeface="PMingLiU"/>
                <a:cs typeface="PMingLiU"/>
                <a:sym typeface="PMingLiU"/>
              </a:rPr>
              <a:t>在這一頁上，還有其他什麼地方可以找到資訊？</a:t>
            </a:r>
            <a:endParaRPr/>
          </a:p>
        </p:txBody>
      </p:sp>
      <p:sp>
        <p:nvSpPr>
          <p:cNvPr id="1550" name="Google Shape;1550;p19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>
                <a:solidFill>
                  <a:srgbClr val="006FB6"/>
                </a:solidFill>
                <a:latin typeface="PMingLiU"/>
                <a:ea typeface="PMingLiU"/>
                <a:cs typeface="PMingLiU"/>
                <a:sym typeface="PMingLiU"/>
              </a:rPr>
              <a:t>圖片下方的文字也讀過了嗎？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551" name="Google Shape;1551;p19"/>
          <p:cNvSpPr txBox="1"/>
          <p:nvPr>
            <p:ph idx="4" type="body"/>
          </p:nvPr>
        </p:nvSpPr>
        <p:spPr>
          <a:xfrm>
            <a:off x="3918099" y="4724975"/>
            <a:ext cx="34881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rgbClr val="006FB6"/>
                </a:solidFill>
                <a:latin typeface="PMingLiU"/>
                <a:ea typeface="PMingLiU"/>
                <a:cs typeface="PMingLiU"/>
                <a:sym typeface="PMingLiU"/>
              </a:rPr>
              <a:t>這一頁上還有什麼地方是我們沒有看過的？</a:t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552" name="Google Shape;1552;p19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20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閱讀=對話 (2-3)</a:t>
            </a:r>
            <a:endParaRPr/>
          </a:p>
        </p:txBody>
      </p:sp>
      <p:sp>
        <p:nvSpPr>
          <p:cNvPr id="1558" name="Google Shape;1558;p20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zh-TW">
                <a:solidFill>
                  <a:srgbClr val="006FB6"/>
                </a:solidFill>
                <a:latin typeface="PMingLiU"/>
                <a:ea typeface="PMingLiU"/>
                <a:cs typeface="PMingLiU"/>
                <a:sym typeface="PMingLiU"/>
              </a:rPr>
              <a:t>您在這一頁上看到標籤或插圖說明了嗎？這對您有什麼幫助？</a:t>
            </a:r>
            <a:endParaRPr/>
          </a:p>
        </p:txBody>
      </p:sp>
      <p:sp>
        <p:nvSpPr>
          <p:cNvPr id="1559" name="Google Shape;1559;p20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>
                <a:solidFill>
                  <a:srgbClr val="006FB6"/>
                </a:solidFill>
                <a:latin typeface="PMingLiU"/>
                <a:ea typeface="PMingLiU"/>
                <a:cs typeface="PMingLiU"/>
                <a:sym typeface="PMingLiU"/>
              </a:rPr>
              <a:t>再到處看看這一頁。還有什麼地方可以找到一些資訊？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560" name="Google Shape;1560;p20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zh-TW">
                <a:solidFill>
                  <a:srgbClr val="006FB6"/>
                </a:solidFill>
                <a:latin typeface="PMingLiU"/>
                <a:ea typeface="PMingLiU"/>
                <a:cs typeface="PMingLiU"/>
                <a:sym typeface="PMingLiU"/>
              </a:rPr>
              <a:t>您讀過標題了嗎？這對您的理解有什麼幫助？ </a:t>
            </a:r>
            <a:endParaRPr/>
          </a:p>
        </p:txBody>
      </p:sp>
      <p:pic>
        <p:nvPicPr>
          <p:cNvPr id="1561" name="Google Shape;156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1dc928d78f4_0_141"/>
          <p:cNvSpPr txBox="1"/>
          <p:nvPr>
            <p:ph idx="1" type="body"/>
          </p:nvPr>
        </p:nvSpPr>
        <p:spPr>
          <a:xfrm>
            <a:off x="4588042" y="1572327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zh-TW" sz="2400">
                <a:latin typeface="Microsoft YaHei"/>
                <a:ea typeface="Microsoft YaHei"/>
                <a:cs typeface="Microsoft YaHei"/>
                <a:sym typeface="Microsoft YaHei"/>
              </a:rPr>
              <a:t>將此策略用於任何語言的書籍</a:t>
            </a:r>
            <a:r>
              <a:rPr lang="zh-TW">
                <a:latin typeface="PMingLiU"/>
                <a:ea typeface="PMingLiU"/>
                <a:cs typeface="PMingLiU"/>
                <a:sym typeface="PMingLiU"/>
              </a:rPr>
              <a:t>。</a:t>
            </a:r>
            <a:r>
              <a:rPr lang="zh-TW" sz="2400"/>
              <a:t> </a:t>
            </a:r>
            <a:endParaRPr sz="2400"/>
          </a:p>
        </p:txBody>
      </p:sp>
      <p:sp>
        <p:nvSpPr>
          <p:cNvPr id="1567" name="Google Shape;1567;g1dc928d78f4_0_141"/>
          <p:cNvSpPr txBox="1"/>
          <p:nvPr>
            <p:ph idx="2" type="body"/>
          </p:nvPr>
        </p:nvSpPr>
        <p:spPr>
          <a:xfrm>
            <a:off x="4588042" y="30066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zh-TW" sz="2400">
                <a:latin typeface="Microsoft YaHei"/>
                <a:ea typeface="Microsoft YaHei"/>
                <a:cs typeface="Microsoft YaHei"/>
                <a:sym typeface="Microsoft YaHei"/>
              </a:rPr>
              <a:t>首先說說本書的主</a:t>
            </a:r>
            <a:r>
              <a:rPr lang="zh-TW" sz="2400">
                <a:latin typeface="SimSun"/>
                <a:ea typeface="SimSun"/>
                <a:cs typeface="SimSun"/>
                <a:sym typeface="SimSun"/>
              </a:rPr>
              <a:t>題</a:t>
            </a:r>
            <a:r>
              <a:rPr lang="zh-TW">
                <a:latin typeface="PMingLiU"/>
                <a:ea typeface="PMingLiU"/>
                <a:cs typeface="PMingLiU"/>
                <a:sym typeface="PMingLiU"/>
              </a:rPr>
              <a:t>。</a:t>
            </a:r>
            <a:r>
              <a:rPr lang="zh-TW" sz="2400"/>
              <a:t> </a:t>
            </a:r>
            <a:endParaRPr sz="2400"/>
          </a:p>
        </p:txBody>
      </p:sp>
      <p:sp>
        <p:nvSpPr>
          <p:cNvPr id="1568" name="Google Shape;1568;g1dc928d78f4_0_141"/>
          <p:cNvSpPr txBox="1"/>
          <p:nvPr>
            <p:ph idx="3" type="body"/>
          </p:nvPr>
        </p:nvSpPr>
        <p:spPr>
          <a:xfrm>
            <a:off x="4588050" y="4282725"/>
            <a:ext cx="7205400" cy="16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 sz="2400">
                <a:latin typeface="Microsoft YaHei"/>
                <a:ea typeface="Microsoft YaHei"/>
                <a:cs typeface="Microsoft YaHei"/>
                <a:sym typeface="Microsoft YaHei"/>
              </a:rPr>
              <a:t>用任何語言提問和談論書籍！用另一種語言解釋詞彙表中的單詞</a:t>
            </a:r>
            <a:r>
              <a:rPr lang="zh-TW" sz="2400"/>
              <a:t> </a:t>
            </a:r>
            <a:r>
              <a:rPr lang="zh-TW">
                <a:latin typeface="PMingLiU"/>
                <a:ea typeface="PMingLiU"/>
                <a:cs typeface="PMingLiU"/>
                <a:sym typeface="PMingLiU"/>
              </a:rPr>
              <a:t>。</a:t>
            </a:r>
            <a:endParaRPr sz="2400"/>
          </a:p>
        </p:txBody>
      </p:sp>
      <p:pic>
        <p:nvPicPr>
          <p:cNvPr id="1569" name="Google Shape;1569;g1dc928d78f4_0_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5725" y="3159000"/>
            <a:ext cx="1071566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0" name="Google Shape;1570;g1dc928d78f4_0_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8800" y="1519150"/>
            <a:ext cx="1245424" cy="102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1" name="Google Shape;1571;g1dc928d78f4_0_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8800" y="4827830"/>
            <a:ext cx="1245424" cy="1026732"/>
          </a:xfrm>
          <a:prstGeom prst="rect">
            <a:avLst/>
          </a:prstGeom>
          <a:noFill/>
          <a:ln>
            <a:noFill/>
          </a:ln>
        </p:spPr>
      </p:pic>
      <p:sp>
        <p:nvSpPr>
          <p:cNvPr id="1572" name="Google Shape;1572;g1dc928d78f4_0_14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20572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多語言家庭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練習時間</a:t>
            </a:r>
            <a:endParaRPr/>
          </a:p>
        </p:txBody>
      </p:sp>
      <p:sp>
        <p:nvSpPr>
          <p:cNvPr id="1578" name="Google Shape;1578;p21"/>
          <p:cNvSpPr txBox="1"/>
          <p:nvPr>
            <p:ph idx="1" type="body"/>
          </p:nvPr>
        </p:nvSpPr>
        <p:spPr>
          <a:xfrm>
            <a:off x="1674325" y="1590763"/>
            <a:ext cx="34986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>
                <a:latin typeface="PMingLiU"/>
                <a:ea typeface="PMingLiU"/>
                <a:cs typeface="PMingLiU"/>
                <a:sym typeface="PMingLiU"/>
              </a:rPr>
              <a:t>注意</a:t>
            </a:r>
            <a:r>
              <a:rPr lang="zh-TW" sz="3200">
                <a:solidFill>
                  <a:srgbClr val="2E75B5"/>
                </a:solidFill>
                <a:latin typeface="PMingLiU"/>
                <a:ea typeface="PMingLiU"/>
                <a:cs typeface="PMingLiU"/>
                <a:sym typeface="PMingLiU"/>
              </a:rPr>
              <a:t>文</a:t>
            </a:r>
            <a:r>
              <a:rPr lang="zh-TW" sz="3200">
                <a:latin typeface="PMingLiU"/>
                <a:ea typeface="PMingLiU"/>
                <a:cs typeface="PMingLiU"/>
                <a:sym typeface="PMingLiU"/>
              </a:rPr>
              <a:t>本的特徵。</a:t>
            </a:r>
            <a:endParaRPr/>
          </a:p>
        </p:txBody>
      </p:sp>
      <p:sp>
        <p:nvSpPr>
          <p:cNvPr id="1579" name="Google Shape;1579;p21"/>
          <p:cNvSpPr txBox="1"/>
          <p:nvPr>
            <p:ph idx="2" type="body"/>
          </p:nvPr>
        </p:nvSpPr>
        <p:spPr>
          <a:xfrm>
            <a:off x="1674495" y="3181350"/>
            <a:ext cx="5748655" cy="146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>
                <a:latin typeface="PMingLiU"/>
                <a:ea typeface="PMingLiU"/>
                <a:cs typeface="PMingLiU"/>
                <a:sym typeface="PMingLiU"/>
              </a:rPr>
              <a:t>利用文本特徵，提取更多資訊。</a:t>
            </a:r>
            <a:endParaRPr/>
          </a:p>
        </p:txBody>
      </p:sp>
      <p:sp>
        <p:nvSpPr>
          <p:cNvPr id="1580" name="Google Shape;1580;p21"/>
          <p:cNvSpPr txBox="1"/>
          <p:nvPr>
            <p:ph idx="4" type="body"/>
          </p:nvPr>
        </p:nvSpPr>
        <p:spPr>
          <a:xfrm>
            <a:off x="698497" y="16821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>
                <a:latin typeface="PMingLiU"/>
                <a:ea typeface="PMingLiU"/>
                <a:cs typeface="PMingLiU"/>
                <a:sym typeface="PMingLiU"/>
              </a:rPr>
              <a:t>1</a:t>
            </a:r>
            <a:endParaRPr/>
          </a:p>
        </p:txBody>
      </p:sp>
      <p:sp>
        <p:nvSpPr>
          <p:cNvPr id="1581" name="Google Shape;1581;p21"/>
          <p:cNvSpPr txBox="1"/>
          <p:nvPr>
            <p:ph idx="7" type="body"/>
          </p:nvPr>
        </p:nvSpPr>
        <p:spPr>
          <a:xfrm>
            <a:off x="698497" y="32780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>
                <a:latin typeface="PMingLiU"/>
                <a:ea typeface="PMingLiU"/>
                <a:cs typeface="PMingLiU"/>
                <a:sym typeface="PMingLiU"/>
              </a:rPr>
              <a:t>2</a:t>
            </a:r>
            <a:endParaRPr/>
          </a:p>
        </p:txBody>
      </p:sp>
      <p:sp>
        <p:nvSpPr>
          <p:cNvPr id="1582" name="Google Shape;1582;p2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zh-TW" sz="3000">
                <a:latin typeface="PMingLiU"/>
                <a:ea typeface="PMingLiU"/>
                <a:cs typeface="PMingLiU"/>
                <a:sym typeface="PMingLiU"/>
              </a:rPr>
              <a:t>有問題就告訴我！</a:t>
            </a:r>
            <a:endParaRPr/>
          </a:p>
        </p:txBody>
      </p:sp>
      <p:sp>
        <p:nvSpPr>
          <p:cNvPr id="1583" name="Google Shape;1583;p21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84" name="Google Shape;1584;p21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2c4747e97dd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zh-TW"/>
              <a:t>反思  </a:t>
            </a:r>
            <a:endParaRPr/>
          </a:p>
        </p:txBody>
      </p:sp>
      <p:sp>
        <p:nvSpPr>
          <p:cNvPr id="1590" name="Google Shape;1590;g2c4747e97dd_0_1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對這個閱讀技巧還有疑問嗎？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轉身與您的孩子交談：我們準備好在家嘗試這個閱讀技巧了嗎？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請分享您如何在家中使用此技巧。</a:t>
            </a:r>
            <a:endParaRPr/>
          </a:p>
        </p:txBody>
      </p:sp>
      <p:sp>
        <p:nvSpPr>
          <p:cNvPr id="1591" name="Google Shape;1591;g2c4747e97dd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zh-TW"/>
              <a:t>您的問題將對房間裡的其他人有所幫助！</a:t>
            </a:r>
            <a:endParaRPr/>
          </a:p>
        </p:txBody>
      </p:sp>
      <p:pic>
        <p:nvPicPr>
          <p:cNvPr descr="A close up of a logo&#10;&#10;Description automatically generated" id="1592" name="Google Shape;1592;g2c4747e97dd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26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請給我們反饋</a:t>
            </a:r>
            <a:endParaRPr/>
          </a:p>
        </p:txBody>
      </p:sp>
      <p:pic>
        <p:nvPicPr>
          <p:cNvPr id="1598" name="Google Shape;1598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99" name="Google Shape;1599;p26"/>
          <p:cNvSpPr txBox="1"/>
          <p:nvPr>
            <p:ph idx="1" type="body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您的意見能改善我們合作的成效！</a:t>
            </a:r>
            <a:endParaRPr/>
          </a:p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600" name="Google Shape;1600;p2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zh-TW" sz="4400">
                <a:latin typeface="PMingLiU"/>
                <a:ea typeface="PMingLiU"/>
                <a:cs typeface="PMingLiU"/>
                <a:sym typeface="PMingLiU"/>
              </a:rPr>
              <a:t>成為文本特徵的小偵探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5"/>
          <p:cNvSpPr txBox="1"/>
          <p:nvPr>
            <p:ph idx="1" type="body"/>
          </p:nvPr>
        </p:nvSpPr>
        <p:spPr>
          <a:xfrm>
            <a:off x="1660583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歡迎</a:t>
            </a:r>
            <a:endParaRPr/>
          </a:p>
        </p:txBody>
      </p:sp>
      <p:sp>
        <p:nvSpPr>
          <p:cNvPr id="1422" name="Google Shape;1422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閱讀提示</a:t>
            </a:r>
            <a:endParaRPr/>
          </a:p>
        </p:txBody>
      </p:sp>
      <p:sp>
        <p:nvSpPr>
          <p:cNvPr id="1423" name="Google Shape;1423;p5"/>
          <p:cNvSpPr txBox="1"/>
          <p:nvPr>
            <p:ph idx="4" type="body"/>
          </p:nvPr>
        </p:nvSpPr>
        <p:spPr>
          <a:xfrm>
            <a:off x="1660583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練習時間</a:t>
            </a:r>
            <a:endParaRPr/>
          </a:p>
        </p:txBody>
      </p:sp>
      <p:sp>
        <p:nvSpPr>
          <p:cNvPr id="1424" name="Google Shape;1424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議程</a:t>
            </a:r>
            <a:endParaRPr/>
          </a:p>
        </p:txBody>
      </p:sp>
      <p:sp>
        <p:nvSpPr>
          <p:cNvPr id="1425" name="Google Shape;1425;p5"/>
          <p:cNvSpPr txBox="1"/>
          <p:nvPr>
            <p:ph idx="5" type="body"/>
          </p:nvPr>
        </p:nvSpPr>
        <p:spPr>
          <a:xfrm>
            <a:off x="1660585" y="4992080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反思與更新</a:t>
            </a:r>
            <a:endParaRPr/>
          </a:p>
        </p:txBody>
      </p:sp>
      <p:pic>
        <p:nvPicPr>
          <p:cNvPr id="1426" name="Google Shape;1426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40" y="2821021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Google Shape;1428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2" y="3936651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Google Shape;1429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30" name="Google Shape;1430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2" y="1558068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31" name="Google Shape;1431;p5"/>
          <p:cNvSpPr txBox="1"/>
          <p:nvPr/>
        </p:nvSpPr>
        <p:spPr>
          <a:xfrm>
            <a:off x="9603910" y="3560980"/>
            <a:ext cx="1666071" cy="7938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85D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5"/>
          <p:cNvSpPr txBox="1"/>
          <p:nvPr/>
        </p:nvSpPr>
        <p:spPr>
          <a:xfrm>
            <a:off x="9745430" y="3392389"/>
            <a:ext cx="1383031" cy="10259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85D08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F85D08"/>
                </a:solidFill>
                <a:latin typeface="PMingLiU"/>
                <a:ea typeface="PMingLiU"/>
                <a:cs typeface="PMingLiU"/>
                <a:sym typeface="PMingLiU"/>
              </a:rPr>
              <a:t>”我学会了怎样在语句中加上难词！”</a:t>
            </a:r>
            <a:endParaRPr b="0" i="0" sz="1400" u="none" cap="none" strike="noStrike">
              <a:solidFill>
                <a:srgbClr val="F85D08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2dfa45e13aa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家庭信心調查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8" name="Google Shape;1438;g2dfa45e13aa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g2dfa45e13aa_0_63"/>
          <p:cNvSpPr txBox="1"/>
          <p:nvPr/>
        </p:nvSpPr>
        <p:spPr>
          <a:xfrm>
            <a:off x="1035333" y="2645700"/>
            <a:ext cx="40233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7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請掃描此二維碼，分享您與孩子一起閱讀的感受。</a:t>
            </a:r>
            <a:endParaRPr b="0" i="0" sz="3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6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45" name="Google Shape;1445;p6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46" name="Google Shape;1446;p6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47" name="Google Shape;1447;p6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48" name="Google Shape;1448;p6"/>
          <p:cNvSpPr txBox="1"/>
          <p:nvPr>
            <p:ph idx="5" type="body"/>
          </p:nvPr>
        </p:nvSpPr>
        <p:spPr>
          <a:xfrm>
            <a:off x="1044438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做好準備。</a:t>
            </a:r>
            <a:endParaRPr/>
          </a:p>
        </p:txBody>
      </p:sp>
      <p:sp>
        <p:nvSpPr>
          <p:cNvPr id="1449" name="Google Shape;1449;p6"/>
          <p:cNvSpPr txBox="1"/>
          <p:nvPr>
            <p:ph idx="6" type="body"/>
          </p:nvPr>
        </p:nvSpPr>
        <p:spPr>
          <a:xfrm>
            <a:off x="1046486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保持專注。</a:t>
            </a:r>
            <a:endParaRPr/>
          </a:p>
        </p:txBody>
      </p:sp>
      <p:sp>
        <p:nvSpPr>
          <p:cNvPr id="1450" name="Google Shape;1450;p6"/>
          <p:cNvSpPr txBox="1"/>
          <p:nvPr>
            <p:ph idx="7" type="body"/>
          </p:nvPr>
        </p:nvSpPr>
        <p:spPr>
          <a:xfrm>
            <a:off x="1044441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保持禮貌。</a:t>
            </a:r>
            <a:endParaRPr/>
          </a:p>
        </p:txBody>
      </p:sp>
      <p:sp>
        <p:nvSpPr>
          <p:cNvPr id="1451" name="Google Shape;1451;p6"/>
          <p:cNvSpPr txBox="1"/>
          <p:nvPr>
            <p:ph idx="8" type="body"/>
          </p:nvPr>
        </p:nvSpPr>
        <p:spPr>
          <a:xfrm>
            <a:off x="1044439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提出問題。</a:t>
            </a:r>
            <a:endParaRPr/>
          </a:p>
        </p:txBody>
      </p:sp>
      <p:sp>
        <p:nvSpPr>
          <p:cNvPr id="1452" name="Google Shape;1452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工作坊指引</a:t>
            </a:r>
            <a:endParaRPr/>
          </a:p>
        </p:txBody>
      </p:sp>
      <p:pic>
        <p:nvPicPr>
          <p:cNvPr descr="Icon&#10;&#10;Description automatically generated" id="1453" name="Google Shape;14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6" y="1601938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54" name="Google Shape;145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6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55" name="Google Shape;145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6" y="4116744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56" name="Google Shape;145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>
                <a:solidFill>
                  <a:srgbClr val="006FB6"/>
                </a:solidFill>
                <a:latin typeface="PMingLiU"/>
                <a:ea typeface="PMingLiU"/>
                <a:cs typeface="PMingLiU"/>
                <a:sym typeface="PMingLiU"/>
              </a:rPr>
              <a:t>成為文本特徵的小偵探</a:t>
            </a:r>
            <a:endParaRPr/>
          </a:p>
        </p:txBody>
      </p:sp>
      <p:sp>
        <p:nvSpPr>
          <p:cNvPr id="1462" name="Google Shape;1462;p11"/>
          <p:cNvSpPr txBox="1"/>
          <p:nvPr>
            <p:ph idx="1" type="body"/>
          </p:nvPr>
        </p:nvSpPr>
        <p:spPr>
          <a:xfrm>
            <a:off x="9222900" y="4748864"/>
            <a:ext cx="2497200" cy="1131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zh-TW" sz="2500">
                <a:latin typeface="PMingLiU"/>
                <a:ea typeface="PMingLiU"/>
                <a:cs typeface="PMingLiU"/>
                <a:sym typeface="PMingLiU"/>
              </a:rPr>
              <a:t>有時，重要、有趣的資訊就藏在文本特徵當中！ </a:t>
            </a:r>
            <a:endParaRPr sz="2500"/>
          </a:p>
        </p:txBody>
      </p:sp>
      <p:pic>
        <p:nvPicPr>
          <p:cNvPr id="1463" name="Google Shape;1463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1479571"/>
            <a:ext cx="2377500" cy="2781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4" name="Google Shape;1464;p11"/>
          <p:cNvSpPr txBox="1"/>
          <p:nvPr>
            <p:ph idx="3" type="title"/>
          </p:nvPr>
        </p:nvSpPr>
        <p:spPr>
          <a:xfrm>
            <a:off x="371850" y="2853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2</a:t>
            </a:r>
            <a:endParaRPr/>
          </a:p>
        </p:txBody>
      </p:sp>
      <p:sp>
        <p:nvSpPr>
          <p:cNvPr id="1465" name="Google Shape;1465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 sz="3600">
                <a:latin typeface="PMingLiU"/>
                <a:ea typeface="PMingLiU"/>
                <a:cs typeface="PMingLiU"/>
                <a:sym typeface="PMingLiU"/>
              </a:rPr>
              <a:t>注意文本的特徵。</a:t>
            </a:r>
            <a:endParaRPr sz="3600"/>
          </a:p>
        </p:txBody>
      </p:sp>
      <p:sp>
        <p:nvSpPr>
          <p:cNvPr id="1466" name="Google Shape;1466;p11"/>
          <p:cNvSpPr txBox="1"/>
          <p:nvPr>
            <p:ph idx="7" type="body"/>
          </p:nvPr>
        </p:nvSpPr>
        <p:spPr>
          <a:xfrm>
            <a:off x="1341120" y="2926080"/>
            <a:ext cx="6400800" cy="741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 sz="3600">
                <a:latin typeface="PMingLiU"/>
                <a:ea typeface="PMingLiU"/>
                <a:cs typeface="PMingLiU"/>
                <a:sym typeface="PMingLiU"/>
              </a:rPr>
              <a:t>利用文本特徵，提取更多資訊。</a:t>
            </a:r>
            <a:endParaRPr sz="3600"/>
          </a:p>
        </p:txBody>
      </p:sp>
      <p:sp>
        <p:nvSpPr>
          <p:cNvPr id="1467" name="Google Shape;1467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zh-TW" sz="3000">
                <a:latin typeface="PMingLiU"/>
                <a:ea typeface="PMingLiU"/>
                <a:cs typeface="PMingLiU"/>
                <a:sym typeface="PMingLiU"/>
              </a:rPr>
              <a:t>文本的不同部分，提供關於主題的資訊。</a:t>
            </a:r>
            <a:endParaRPr/>
          </a:p>
        </p:txBody>
      </p:sp>
      <p:sp>
        <p:nvSpPr>
          <p:cNvPr id="1473" name="Google Shape;1473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zh-TW" sz="3000">
                <a:latin typeface="PMingLiU"/>
                <a:ea typeface="PMingLiU"/>
                <a:cs typeface="PMingLiU"/>
                <a:sym typeface="PMingLiU"/>
              </a:rPr>
              <a:t>尋找某個人或某件事的資訊的人。</a:t>
            </a:r>
            <a:endParaRPr/>
          </a:p>
        </p:txBody>
      </p:sp>
      <p:sp>
        <p:nvSpPr>
          <p:cNvPr id="1474" name="Google Shape;1474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zh-TW" sz="3000">
                <a:latin typeface="PMingLiU"/>
                <a:ea typeface="PMingLiU"/>
                <a:cs typeface="PMingLiU"/>
                <a:sym typeface="PMingLiU"/>
              </a:rPr>
              <a:t>具有重大意義的事物。</a:t>
            </a:r>
            <a:endParaRPr/>
          </a:p>
        </p:txBody>
      </p:sp>
      <p:sp>
        <p:nvSpPr>
          <p:cNvPr id="1475" name="Google Shape;1475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6" name="Google Shape;1476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zh-TW" sz="4000">
                <a:latin typeface="PMingLiU"/>
                <a:ea typeface="PMingLiU"/>
                <a:cs typeface="PMingLiU"/>
                <a:sym typeface="PMingLiU"/>
              </a:rPr>
              <a:t>文本特徵</a:t>
            </a:r>
            <a:endParaRPr/>
          </a:p>
        </p:txBody>
      </p:sp>
      <p:sp>
        <p:nvSpPr>
          <p:cNvPr id="1477" name="Google Shape;1477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zh-TW" sz="4000">
                <a:latin typeface="PMingLiU"/>
                <a:ea typeface="PMingLiU"/>
                <a:cs typeface="PMingLiU"/>
                <a:sym typeface="PMingLiU"/>
              </a:rPr>
              <a:t>偵探</a:t>
            </a:r>
            <a:endParaRPr/>
          </a:p>
        </p:txBody>
      </p:sp>
      <p:sp>
        <p:nvSpPr>
          <p:cNvPr id="1478" name="Google Shape;1478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zh-TW" sz="4000">
                <a:latin typeface="PMingLiU"/>
                <a:ea typeface="PMingLiU"/>
                <a:cs typeface="PMingLiU"/>
                <a:sym typeface="PMingLiU"/>
              </a:rPr>
              <a:t>重要說明</a:t>
            </a:r>
            <a:endParaRPr/>
          </a:p>
        </p:txBody>
      </p:sp>
      <p:sp>
        <p:nvSpPr>
          <p:cNvPr id="1479" name="Google Shape;1479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80" name="Google Shape;1480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查看文學術語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1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5000">
                <a:solidFill>
                  <a:srgbClr val="006FB6"/>
                </a:solidFill>
                <a:latin typeface="PMingLiU"/>
                <a:ea typeface="PMingLiU"/>
                <a:cs typeface="PMingLiU"/>
                <a:sym typeface="PMingLiU"/>
              </a:rPr>
              <a:t>目錄</a:t>
            </a:r>
            <a:endParaRPr/>
          </a:p>
        </p:txBody>
      </p:sp>
      <p:sp>
        <p:nvSpPr>
          <p:cNvPr id="1486" name="Google Shape;1486;p13"/>
          <p:cNvSpPr txBox="1"/>
          <p:nvPr>
            <p:ph idx="1" type="body"/>
          </p:nvPr>
        </p:nvSpPr>
        <p:spPr>
          <a:xfrm>
            <a:off x="3794600" y="1947062"/>
            <a:ext cx="33753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zh-TW" sz="3200">
                <a:latin typeface="PMingLiU"/>
                <a:ea typeface="PMingLiU"/>
                <a:cs typeface="PMingLiU"/>
                <a:sym typeface="PMingLiU"/>
              </a:rPr>
              <a:t>在一本書前頁列出的章節/部分清單</a:t>
            </a:r>
            <a:endParaRPr/>
          </a:p>
        </p:txBody>
      </p:sp>
      <p:sp>
        <p:nvSpPr>
          <p:cNvPr id="1487" name="Google Shape;1487;p13"/>
          <p:cNvSpPr txBox="1"/>
          <p:nvPr>
            <p:ph idx="4" type="body"/>
          </p:nvPr>
        </p:nvSpPr>
        <p:spPr>
          <a:xfrm>
            <a:off x="257517" y="1314051"/>
            <a:ext cx="2999100" cy="4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5895" lvl="0" marL="175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 sz="3200">
                <a:latin typeface="PMingLiU"/>
                <a:ea typeface="PMingLiU"/>
                <a:cs typeface="PMingLiU"/>
                <a:sym typeface="PMingLiU"/>
              </a:rPr>
              <a:t>我們從目錄中瞭解到什麼？</a:t>
            </a:r>
            <a:endParaRPr>
              <a:latin typeface="PMingLiU"/>
              <a:ea typeface="PMingLiU"/>
              <a:cs typeface="PMingLiU"/>
              <a:sym typeface="PMingLiU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br>
              <a:rPr lang="zh-TW" sz="3200">
                <a:latin typeface="Calibri"/>
                <a:ea typeface="Calibri"/>
                <a:cs typeface="Calibri"/>
                <a:sym typeface="Calibri"/>
              </a:rPr>
            </a:br>
            <a:endParaRPr sz="3200">
              <a:latin typeface="PMingLiU"/>
              <a:ea typeface="PMingLiU"/>
              <a:cs typeface="PMingLiU"/>
              <a:sym typeface="PMingLiU"/>
            </a:endParaRPr>
          </a:p>
          <a:p>
            <a:pPr indent="-175895" lvl="0" marL="175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 sz="3200">
                <a:latin typeface="PMingLiU"/>
                <a:ea typeface="PMingLiU"/>
                <a:cs typeface="PMingLiU"/>
                <a:sym typeface="PMingLiU"/>
              </a:rPr>
              <a:t>我想回顧一下為什麼蚯蚓是黏滑的。我應該看哪裡？</a:t>
            </a:r>
            <a:endParaRPr>
              <a:latin typeface="PMingLiU"/>
              <a:ea typeface="PMingLiU"/>
              <a:cs typeface="PMingLiU"/>
              <a:sym typeface="PMingLiU"/>
            </a:endParaRPr>
          </a:p>
          <a:p>
            <a:pPr indent="-42545" lvl="0" marL="1758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PMingLiU"/>
              <a:ea typeface="PMingLiU"/>
              <a:cs typeface="PMingLiU"/>
              <a:sym typeface="PMingLiU"/>
            </a:endParaRPr>
          </a:p>
        </p:txBody>
      </p:sp>
      <p:cxnSp>
        <p:nvCxnSpPr>
          <p:cNvPr id="1488" name="Google Shape;1488;p13"/>
          <p:cNvCxnSpPr/>
          <p:nvPr/>
        </p:nvCxnSpPr>
        <p:spPr>
          <a:xfrm>
            <a:off x="7169770" y="5366035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489" name="Google Shape;1489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424" l="0" r="0" t="8415"/>
          <a:stretch/>
        </p:blipFill>
        <p:spPr>
          <a:xfrm>
            <a:off x="8451272" y="1135249"/>
            <a:ext cx="3483211" cy="504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0" name="Google Shape;1490;p13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417850" y="1304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插圖說明</a:t>
            </a:r>
            <a:endParaRPr/>
          </a:p>
        </p:txBody>
      </p:sp>
      <p:pic>
        <p:nvPicPr>
          <p:cNvPr descr="A picture containing tree, cake&#10;&#10;Description automatically generated" id="1496" name="Google Shape;1496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184" l="0" r="0" t="4195"/>
          <a:stretch/>
        </p:blipFill>
        <p:spPr>
          <a:xfrm>
            <a:off x="245400" y="1277473"/>
            <a:ext cx="3031209" cy="4508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ird sitting on grass&#10;&#10;Description automatically generated" id="1497" name="Google Shape;1497;p1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7133" l="0" r="0" t="7132"/>
          <a:stretch/>
        </p:blipFill>
        <p:spPr>
          <a:xfrm>
            <a:off x="8451272" y="1135249"/>
            <a:ext cx="3483211" cy="5042598"/>
          </a:xfrm>
          <a:prstGeom prst="rect">
            <a:avLst/>
          </a:prstGeom>
          <a:noFill/>
          <a:ln>
            <a:noFill/>
          </a:ln>
        </p:spPr>
      </p:pic>
      <p:sp>
        <p:nvSpPr>
          <p:cNvPr id="1498" name="Google Shape;1498;p14"/>
          <p:cNvSpPr txBox="1"/>
          <p:nvPr>
            <p:ph idx="1" type="body"/>
          </p:nvPr>
        </p:nvSpPr>
        <p:spPr>
          <a:xfrm>
            <a:off x="3794600" y="1947062"/>
            <a:ext cx="43242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zh-TW" sz="3200">
                <a:latin typeface="PMingLiU"/>
                <a:ea typeface="PMingLiU"/>
                <a:cs typeface="PMingLiU"/>
                <a:sym typeface="PMingLiU"/>
              </a:rPr>
              <a:t>圖片的標題或簡要說明</a:t>
            </a:r>
            <a:endParaRPr>
              <a:latin typeface="PMingLiU"/>
              <a:ea typeface="PMingLiU"/>
              <a:cs typeface="PMingLiU"/>
              <a:sym typeface="PMingLiU"/>
            </a:endParaRPr>
          </a:p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99" name="Google Shape;1499;p14"/>
          <p:cNvSpPr txBox="1"/>
          <p:nvPr>
            <p:ph idx="4" type="body"/>
          </p:nvPr>
        </p:nvSpPr>
        <p:spPr>
          <a:xfrm>
            <a:off x="349300" y="129891"/>
            <a:ext cx="28233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我們來看看這本書</a:t>
            </a:r>
            <a:endParaRPr>
              <a:latin typeface="PMingLiU"/>
              <a:ea typeface="PMingLiU"/>
              <a:cs typeface="PMingLiU"/>
              <a:sym typeface="PMingLiU"/>
            </a:endParaRPr>
          </a:p>
          <a:p>
            <a:pPr indent="0" lvl="0" marL="127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PMingLiU"/>
              <a:ea typeface="PMingLiU"/>
              <a:cs typeface="PMingLiU"/>
              <a:sym typeface="PMingLiU"/>
            </a:endParaRPr>
          </a:p>
        </p:txBody>
      </p:sp>
      <p:cxnSp>
        <p:nvCxnSpPr>
          <p:cNvPr id="1500" name="Google Shape;1500;p14"/>
          <p:cNvCxnSpPr/>
          <p:nvPr/>
        </p:nvCxnSpPr>
        <p:spPr>
          <a:xfrm>
            <a:off x="6673778" y="3815463"/>
            <a:ext cx="17775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2022-03-15T11:39:47Z</dcterms:created>
  <dc:creator>Ying Li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92865A4CD3764DF8B760EE416AA09237</vt:lpwstr>
  </property>
  <property fmtid="{D5CDD505-2E9C-101B-9397-08002B2CF9AE}" pid="3" name="KSOProductBuildVer">
    <vt:lpwstr>2052-11.1.0.11365</vt:lpwstr>
  </property>
</Properties>
</file>