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702" r:id="rId10"/>
    <p:sldMasterId id="2147483710" r:id="rId11"/>
    <p:sldMasterId id="2147483725" r:id="rId12"/>
    <p:sldMasterId id="2147483734" r:id="rId13"/>
    <p:sldMasterId id="2147483749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nBqYt8zkOaRPJqa4mqC8I/Ahj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2" name="Google Shape;151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1dc98d1cb71_0_14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1dc98d1cb71_0_14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4" name="Google Shape;1574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c46f59c678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6" name="Google Shape;1586;g2c46f59c678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4" name="Google Shape;1594;p2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4" name="Google Shape;141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9" name="Google Shape;141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dfa2565bb4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4" name="Google Shape;1434;g2dfa2565bb4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1" name="Google Shape;144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8" name="Google Shape;145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9" name="Google Shape;146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2" name="Google Shape;148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2" name="Google Shape;149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9.jp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2.jp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jpg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3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3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9.jp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2.jp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jpg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7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7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9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1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1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01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01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0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1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1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dfa2565bb4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dfa2565bb4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dfa2565bb4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4" name="Google Shape;1394;g2dfa2565bb4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2565bb4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dfa2565bb4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398" name="Google Shape;1398;g2dfa2565bb4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dfa2565bb4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01" name="Google Shape;1401;g2dfa2565bb4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2dfa2565bb4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dfa2565bb4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10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0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11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11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2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2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2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2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2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2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2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3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5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5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27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27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7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7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7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2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2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2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28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28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8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2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2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29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12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2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3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3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3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3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3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3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">
  <p:cSld name="1_2-picture on the left, picture in the middle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6" name="Google Shape;596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8"/>
          <p:cNvSpPr/>
          <p:nvPr>
            <p:ph idx="2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8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48"/>
          <p:cNvSpPr txBox="1"/>
          <p:nvPr>
            <p:ph idx="3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48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 1">
  <p:cSld name="2-picture on the left, picture in the middl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9" name="Google Shape;609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2" name="Google Shape;6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3" name="Google Shape;6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9"/>
          <p:cNvSpPr/>
          <p:nvPr>
            <p:ph idx="2" type="pic"/>
          </p:nvPr>
        </p:nvSpPr>
        <p:spPr>
          <a:xfrm>
            <a:off x="245400" y="1277473"/>
            <a:ext cx="3031200" cy="4509000"/>
          </a:xfrm>
          <a:prstGeom prst="rect">
            <a:avLst/>
          </a:prstGeom>
          <a:noFill/>
          <a:ln>
            <a:noFill/>
          </a:ln>
        </p:spPr>
      </p:sp>
      <p:sp>
        <p:nvSpPr>
          <p:cNvPr id="617" name="Google Shape;617;p49"/>
          <p:cNvSpPr/>
          <p:nvPr>
            <p:ph idx="3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9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49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8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8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4" name="Google Shape;62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1" name="Google Shape;631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2" name="Google Shape;632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8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8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8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8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8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2" name="Google Shape;64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5" name="Google Shape;64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6" name="Google Shape;64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8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8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8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8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9" name="Google Shape;65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2" name="Google Shape;66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8" name="Google Shape;66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4" name="Google Shape;67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0" name="Google Shape;68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6" name="Google Shape;686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1" name="Google Shape;691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5" name="Google Shape;69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8" name="Google Shape;69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9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9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dc98d1cb71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1" name="Google Shape;711;g1dc98d1cb71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g1dc98d1cb71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g1dc98d1cb71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g1dc98d1cb71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g1dc98d1cb71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g1dc98d1cb71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g1dc98d1cb71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g1dc98d1cb71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9" name="Google Shape;719;g1dc98d1cb71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1dc98d1cb71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g1dc98d1cb71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g1dc98d1cb71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g1dc98d1cb71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g1dc98d1cb71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g1dc98d1cb71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g1dc98d1cb71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g1dc98d1cb71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dc98d1cb71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g1dc98d1cb71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g1dc98d1cb71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g1dc98d1cb71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g1dc98d1cb71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4" name="Google Shape;734;g1dc98d1cb71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Google Shape;735;g1dc98d1cb71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g1dc98d1cb71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g1dc98d1cb71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g1dc98d1cb71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g1dc98d1cb71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0" name="Google Shape;740;g1dc98d1cb71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g1dc98d1cb71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2" name="Google Shape;742;g1dc98d1cb71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dc98d1cb71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1dc98d1cb71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dc98d1cb71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dc98d1cb71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g1dc98d1cb71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g1dc98d1cb71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g1dc98d1cb71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g1dc98d1cb71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g1dc98d1cb71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g1dc98d1cb71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g1dc98d1cb71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g1dc98d1cb71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g1dc98d1cb71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g1dc98d1cb71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1dc98d1cb71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g1dc98d1cb71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1dc98d1cb71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g1dc98d1cb71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g1dc98d1cb71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63" name="Google Shape;763;g1dc98d1cb71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dc98d1cb71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g1dc98d1cb71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g1dc98d1cb71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g1dc98d1cb71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g1dc98d1cb71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g1dc98d1cb71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g1dc98d1cb71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g1dc98d1cb71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g1dc98d1cb71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4" name="Google Shape;774;g1dc98d1cb71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g1dc98d1cb71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g1dc98d1cb71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g1dc98d1cb71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g1dc98d1cb71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g1dc98d1cb71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g1dc98d1cb71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g1dc98d1cb71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g1dc98d1cb71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dc98d1cb71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5" name="Google Shape;785;g1dc98d1cb71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86" name="Google Shape;786;g1dc98d1cb71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1dc98d1cb71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g1dc98d1cb71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g1dc98d1cb71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g1dc98d1cb71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g1dc98d1cb71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2" name="Google Shape;792;g1dc98d1cb71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g1dc98d1cb71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1dc98d1cb71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1dc98d1cb71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96" name="Google Shape;796;g1dc98d1cb71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dc98d1cb71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dc98d1cb71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1dc98d1cb71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g1dc98d1cb71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g1dc98d1cb71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g1dc98d1cb71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g1dc98d1cb71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1dc98d1cb71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6" name="Google Shape;806;g1dc98d1cb71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g1dc98d1cb71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g1dc98d1cb71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g1dc98d1cb71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g1dc98d1cb71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g1dc98d1cb71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g1dc98d1cb71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1dc98d1cb71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g1dc98d1cb71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15" name="Google Shape;815;g1dc98d1cb71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1dc98d1cb71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dc98d1cb71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1dc98d1cb71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g1dc98d1cb71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g1dc98d1cb71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c98d1cb71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3" name="Google Shape;823;g1dc98d1cb71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g1dc98d1cb71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25" name="Google Shape;825;g1dc98d1cb71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26" name="Google Shape;826;g1dc98d1cb71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7" name="Google Shape;827;g1dc98d1cb71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7" name="Google Shape;857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9" name="Google Shape;85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7" name="Google Shape;86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8" name="Google Shape;87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9" name="Google Shape;88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3" name="Google Shape;89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1" name="Google Shape;90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0" name="Google Shape;910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1" name="Google Shape;91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3" name="Google Shape;93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Google Shape;93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1" name="Google Shape;94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9" name="Google Shape;94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1" name="Google Shape;95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61" name="Google Shape;96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2" name="Google Shape;9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3" name="Google Shape;983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9" name="Google Shape;101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1" name="Google Shape;1041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6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6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6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6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c46f59c678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6" name="Google Shape;1066;g2c46f59c678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g2c46f59c678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g2c46f59c678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g2c46f59c678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g2c46f59c678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1" name="Google Shape;1071;g2c46f59c678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g2c46f59c678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g2c46f59c678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g2c46f59c678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g2c46f59c678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c46f59c678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8" name="Google Shape;1078;g2c46f59c678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g2c46f59c678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80" name="Google Shape;1080;g2c46f59c678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2c46f59c678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g2c46f59c678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g2c46f59c678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g2c46f59c678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2c46f59c678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2c46f59c678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87" name="Google Shape;1087;g2c46f59c678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88" name="Google Shape;1088;g2c46f59c678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g2c46f59c678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2c46f59c678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2c46f59c678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2c46f59c678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c46f59c678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g2c46f59c678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2c46f59c678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2c46f59c678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2c46f59c678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2c46f59c678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2c46f59c678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2c46f59c67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2c46f59c67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2c46f59c67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2c46f59c67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g2c46f59c678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2c46f59c678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2c46f59c678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2c46f59c678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c46f59c678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g2c46f59c678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2c46f59c678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2c46f59c678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2c46f59c678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5" name="Google Shape;1115;g2c46f59c678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2c46f59c678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2c46f59c678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2c46f59c678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g2c46f59c678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2c46f59c678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2c46f59c678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c46f59c678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4" name="Google Shape;1124;g2c46f59c678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5" name="Google Shape;1125;g2c46f59c678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g2c46f59c678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g2c46f59c678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g2c46f59c678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g2c46f59c678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g2c46f59c678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c46f59c678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3" name="Google Shape;1133;g2c46f59c678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2c46f59c678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2c46f59c678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2c46f59c678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2c46f59c678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2c46f59c678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2c46f59c678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c46f59c678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2" name="Google Shape;1142;g2c46f59c678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2c46f59c678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2c46f59c678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2c46f59c678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g2c46f59c678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g2c46f59c678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2c46f59c678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c46f59c678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2c46f59c678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2c46f59c678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2c46f59c678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g2c46f59c678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g2c46f59c678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6" name="Google Shape;1156;g2c46f59c678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2c46f59c678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2c46f59c678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2c46f59c678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g2c46f59c678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69" name="Google Shape;1169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0" name="Google Shape;1170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4" name="Google Shape;11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0" name="Google Shape;118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4" name="Google Shape;11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8" name="Google Shape;1188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0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0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00" name="Google Shape;120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4" name="Google Shape;120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1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0" name="Google Shape;1210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11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11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11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11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11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11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11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11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1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4" name="Google Shape;1224;p11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11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11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7" name="Google Shape;122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8" name="Google Shape;122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1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32" name="Google Shape;1232;p11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11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4" name="Google Shape;1234;p11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11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11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1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1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1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11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1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3" name="Google Shape;1243;p11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1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11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7" name="Google Shape;124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11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1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52" name="Google Shape;1252;p11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1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5" name="Google Shape;1255;p11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p11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11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9" name="Google Shape;1259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11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p11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1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1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2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8" name="Google Shape;1268;p12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2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12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12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2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2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6" name="Google Shape;1276;p12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p12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p12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12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p12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12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2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2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2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2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2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2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2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2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2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12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12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2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2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2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12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8" name="Google Shape;1308;p12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2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2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2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2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2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2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2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2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2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2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4" name="Google Shape;1324;p12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p12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6" name="Google Shape;1326;p1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7" name="Google Shape;1327;p12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2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p12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0" name="Google Shape;1330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2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5" name="Google Shape;1335;p12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12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p12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2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2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2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2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2" name="Google Shape;1342;p12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3" name="Google Shape;1343;p12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4" name="Google Shape;1344;p12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7" name="Google Shape;1347;p12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p12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12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12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2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2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dfa2565bb4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0" name="Google Shape;1360;g2dfa2565bb4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1" name="Google Shape;1361;g2dfa2565bb4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dfa2565bb4_0_70"/>
          <p:cNvCxnSpPr>
            <a:endCxn id="135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2dfa2565bb4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g2dfa2565bb4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5" name="Google Shape;1365;g2dfa2565bb4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2dfa2565bb4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dfa2565bb4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g2dfa2565bb4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dfa2565bb4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3" name="Google Shape;1373;g2dfa2565bb4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g2dfa2565bb4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dfa2565bb4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7" name="Google Shape;1377;g2dfa2565bb4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8" name="Google Shape;1378;g2dfa2565bb4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2565bb4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dfa2565bb4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g2dfa2565bb4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dfa2565bb4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5" name="Google Shape;1385;g2dfa2565bb4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6" name="Google Shape;1386;g2dfa2565bb4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dfa2565bb4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2dfa2565bb4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11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3" name="Google Shape;1163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4" name="Google Shape;1164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5" name="Google Shape;116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dc98d1cb71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7" name="Google Shape;707;g1dc98d1cb71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g1dc98d1cb71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5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1" name="Google Shape;831;p5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c46f59c678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1" name="Google Shape;1061;g2c46f59c678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g2c46f59c678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c46f59c678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Relationship Id="rId4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Relationship Id="rId4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png"/><Relationship Id="rId4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4.png"/><Relationship Id="rId4" Type="http://schemas.openxmlformats.org/officeDocument/2006/relationships/image" Target="../media/image6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jpg"/><Relationship Id="rId4" Type="http://schemas.openxmlformats.org/officeDocument/2006/relationships/image" Target="../media/image44.jpg"/><Relationship Id="rId5" Type="http://schemas.openxmlformats.org/officeDocument/2006/relationships/image" Target="../media/image47.jpg"/><Relationship Id="rId6" Type="http://schemas.openxmlformats.org/officeDocument/2006/relationships/image" Target="../media/image40.jpg"/><Relationship Id="rId7" Type="http://schemas.openxmlformats.org/officeDocument/2006/relationships/image" Target="../media/image4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3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2.png"/><Relationship Id="rId4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10" name="Google Shape;141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Be a Text Feature Detective</a:t>
            </a:r>
            <a:endParaRPr/>
          </a:p>
        </p:txBody>
      </p:sp>
      <p:sp>
        <p:nvSpPr>
          <p:cNvPr id="1411" name="Google Shape;141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 </a:t>
            </a:r>
            <a:r>
              <a:rPr lang="en-US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000"/>
              <a:t>ምልክቶች</a:t>
            </a:r>
            <a:endParaRPr sz="5000"/>
          </a:p>
        </p:txBody>
      </p:sp>
      <p:pic>
        <p:nvPicPr>
          <p:cNvPr descr="A screenshot of a cell phone&#10;&#10;Description automatically generated" id="1505" name="Google Shape;150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15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ከምስል ጋር የሚጣመሩ አጫጭር መረጃዎች ሲሆኑ ስለምስሉ ተጨማሪ መረጃ ይሰጣሉ።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15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በዚህ መፅሀፍ ውስጥ ምልክት አይታችኋል?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ምልክት ለምን ያስፈልጋል?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6350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ይሄ ምልክት ምን መረጃ ይሰጣል?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8" name="Google Shape;1508;p15"/>
          <p:cNvCxnSpPr/>
          <p:nvPr/>
        </p:nvCxnSpPr>
        <p:spPr>
          <a:xfrm>
            <a:off x="7169770" y="248958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09" name="Google Shape;1509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ስዕሎች</a:t>
            </a:r>
            <a:endParaRPr/>
          </a:p>
        </p:txBody>
      </p:sp>
      <p:sp>
        <p:nvSpPr>
          <p:cNvPr id="1515" name="Google Shape;1515;p16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ትልቅ ወይም የበለጠ ውስብስብ ለሆነ ነገር  ዝርዝር መረጃ የሚሰጥ ቀላል ስዕል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16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በዚህ መፅሀፍ ላይ ስዕሎች ይታያችኋል?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ይሄ ስዕል ምን መረጃ ይሰጣችኋል?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7" name="Google Shape;1517;p16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animal, invertebrate&#10;&#10;Description automatically generated" id="1518" name="Google Shape;1518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388" l="0" r="0" t="8388"/>
          <a:stretch/>
        </p:blipFill>
        <p:spPr>
          <a:xfrm>
            <a:off x="8451272" y="1135249"/>
            <a:ext cx="3483300" cy="504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16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7"/>
          <p:cNvSpPr txBox="1"/>
          <p:nvPr>
            <p:ph type="title"/>
          </p:nvPr>
        </p:nvSpPr>
        <p:spPr>
          <a:xfrm>
            <a:off x="3508266" y="0"/>
            <a:ext cx="5740335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000"/>
              <a:t>በደማቅ የተፃፉ ቃላት</a:t>
            </a:r>
            <a:endParaRPr sz="5000"/>
          </a:p>
        </p:txBody>
      </p:sp>
      <p:pic>
        <p:nvPicPr>
          <p:cNvPr descr="A screenshot of a cell phone&#10;&#10;Description automatically generated" id="1525" name="Google Shape;152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7"/>
          <p:cNvSpPr txBox="1"/>
          <p:nvPr>
            <p:ph idx="1" type="body"/>
          </p:nvPr>
        </p:nvSpPr>
        <p:spPr>
          <a:xfrm>
            <a:off x="3561546" y="1947062"/>
            <a:ext cx="3841408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ጠቆር ባለ በወፍራም የተፃፉ ቃላት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ርዕሰ-ጉዳዩን ለመረዳት ይጠቅማል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ልጅዎት የማያውቃቸ ቃላት ሊሆኑ ይችላሉ።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17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በዚህ ገፅ ላይ በደማቅ የተፃፉ ቃላት ይታዩዋችኋል?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ስለዚህ ቃል ከዚህ ቀደም ምን ያውቁ ነበር?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የቃሉ ትርጉም ምንድን ነው?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8" name="Google Shape;1528;p17"/>
          <p:cNvCxnSpPr/>
          <p:nvPr/>
        </p:nvCxnSpPr>
        <p:spPr>
          <a:xfrm>
            <a:off x="7297786" y="320281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9" name="Google Shape;1529;p17"/>
          <p:cNvCxnSpPr/>
          <p:nvPr/>
        </p:nvCxnSpPr>
        <p:spPr>
          <a:xfrm>
            <a:off x="7297786" y="474510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0" name="Google Shape;1530;p17"/>
          <p:cNvCxnSpPr/>
          <p:nvPr/>
        </p:nvCxnSpPr>
        <p:spPr>
          <a:xfrm>
            <a:off x="7297786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31" name="Google Shape;1531;p17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የቃላት ፍቺ ዝርዝር</a:t>
            </a:r>
            <a:endParaRPr/>
          </a:p>
        </p:txBody>
      </p:sp>
      <p:sp>
        <p:nvSpPr>
          <p:cNvPr id="1537" name="Google Shape;1537;p18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በመፅሀፉ ውስጥ የሚገኙ ቃላት ዝርዝር ከማብራሪያ ጋር/ ለመፅሀፉ የሚሆን አጭር መዝገበ ቃላት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8"/>
          <p:cNvSpPr txBox="1"/>
          <p:nvPr>
            <p:ph idx="4" type="body"/>
          </p:nvPr>
        </p:nvSpPr>
        <p:spPr>
          <a:xfrm>
            <a:off x="33555" y="1577339"/>
            <a:ext cx="3413257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ይሄ ቃል ፅሁፉ ውስጥ በደማቅ ተፅፏል። በቃላት ፍቺ ዝርዝር ውስጥ መኖር አለበት።  የት ነው የሚገኘው?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ይህ የቃላት ፍቺ ዝርዝር ምን መረጃ ይሰጣል?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9" name="Google Shape;1539;p18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screenshot of a cell phone&#10;&#10;Description automatically generated" id="1540" name="Google Shape;1540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851" l="0" r="0" t="6850"/>
          <a:stretch/>
        </p:blipFill>
        <p:spPr>
          <a:xfrm>
            <a:off x="8451272" y="1135249"/>
            <a:ext cx="3483300" cy="5042700"/>
          </a:xfrm>
          <a:prstGeom prst="rect">
            <a:avLst/>
          </a:prstGeom>
          <a:noFill/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1" name="Google Shape;1541;p18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9"/>
          <p:cNvSpPr txBox="1"/>
          <p:nvPr>
            <p:ph type="ctrTitle"/>
          </p:nvPr>
        </p:nvSpPr>
        <p:spPr>
          <a:xfrm>
            <a:off x="1042087" y="0"/>
            <a:ext cx="10928076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(ኬጂ-1)</a:t>
            </a:r>
            <a:endParaRPr/>
          </a:p>
        </p:txBody>
      </p:sp>
      <p:sp>
        <p:nvSpPr>
          <p:cNvPr id="1547" name="Google Shape;1547;p19"/>
          <p:cNvSpPr txBox="1"/>
          <p:nvPr>
            <p:ph idx="1" type="body"/>
          </p:nvPr>
        </p:nvSpPr>
        <p:spPr>
          <a:xfrm>
            <a:off x="1566525" y="2934400"/>
            <a:ext cx="41436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500">
                <a:solidFill>
                  <a:srgbClr val="006FB6"/>
                </a:solidFill>
              </a:rPr>
              <a:t>ይሄ ቃል በደማቅ ነው የተፃፈው። በቃላት ፍቺ ዝርዝር ውስጥ ሊገኝ ይገባል። እስኪ እንፈልገው!</a:t>
            </a:r>
            <a:endParaRPr sz="2500">
              <a:solidFill>
                <a:srgbClr val="006FB6"/>
              </a:solidFill>
            </a:endParaRPr>
          </a:p>
        </p:txBody>
      </p:sp>
      <p:sp>
        <p:nvSpPr>
          <p:cNvPr id="1548" name="Google Shape;1548;p19"/>
          <p:cNvSpPr txBox="1"/>
          <p:nvPr>
            <p:ph idx="2" type="body"/>
          </p:nvPr>
        </p:nvSpPr>
        <p:spPr>
          <a:xfrm>
            <a:off x="254155" y="4533300"/>
            <a:ext cx="3009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500"/>
              <a:t>ከዚህ በተጨማሪ በዚህ ገፅ ውስጥ መረጃ የት ማግኘት ትችላለህ/ያለሽ?</a:t>
            </a:r>
            <a:endParaRPr sz="2500"/>
          </a:p>
        </p:txBody>
      </p:sp>
      <p:sp>
        <p:nvSpPr>
          <p:cNvPr id="1549" name="Google Shape;1549;p19"/>
          <p:cNvSpPr txBox="1"/>
          <p:nvPr>
            <p:ph idx="3" type="body"/>
          </p:nvPr>
        </p:nvSpPr>
        <p:spPr>
          <a:xfrm>
            <a:off x="308965" y="1445813"/>
            <a:ext cx="3351917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ከምስሉ ስር የሚገኙትንም ቃላቶች አነበብክ/ሽ?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50" name="Google Shape;1550;p19"/>
          <p:cNvSpPr txBox="1"/>
          <p:nvPr>
            <p:ph idx="4" type="body"/>
          </p:nvPr>
        </p:nvSpPr>
        <p:spPr>
          <a:xfrm>
            <a:off x="3986152" y="4724975"/>
            <a:ext cx="3351995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006FB6"/>
                </a:solidFill>
              </a:rPr>
              <a:t>በዚህ ገፅ ላይ ያልተመለከትነው ሌላ ክፍል አለ?</a:t>
            </a:r>
            <a:endParaRPr sz="2500">
              <a:solidFill>
                <a:srgbClr val="006FB6"/>
              </a:solidFill>
            </a:endParaRPr>
          </a:p>
        </p:txBody>
      </p:sp>
      <p:pic>
        <p:nvPicPr>
          <p:cNvPr id="1551" name="Google Shape;1551;p1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54162" y="86525"/>
            <a:ext cx="651977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0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557" name="Google Shape;1557;p2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600">
                <a:solidFill>
                  <a:srgbClr val="006FB6"/>
                </a:solidFill>
              </a:rPr>
              <a:t>በዚህ ገፅ ላይ ምልክት ወይም የምስል ገለፃ አይታችኋል? ይሄ እንዴት ሊያግዛችሁ ይችላል?</a:t>
            </a:r>
            <a:endParaRPr sz="2600"/>
          </a:p>
        </p:txBody>
      </p:sp>
      <p:sp>
        <p:nvSpPr>
          <p:cNvPr id="1558" name="Google Shape;1558;p2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006FB6"/>
                </a:solidFill>
              </a:rPr>
              <a:t>ይሄንን ገፅ በሙሉ እንመልከት። አንዳንድ መረጃዎችን የት ማግኘት እንችላለን?</a:t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59" name="Google Shape;1559;p2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ርዕሱን አንብባችሁታል? ይሄ ግንዛቤያችሁ ላይ ምን ይጨምራል?</a:t>
            </a:r>
            <a:endParaRPr/>
          </a:p>
        </p:txBody>
      </p:sp>
      <p:pic>
        <p:nvPicPr>
          <p:cNvPr id="1560" name="Google Shape;15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dc98d1cb71_0_1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566" name="Google Shape;1566;g1dc98d1cb71_0_141"/>
          <p:cNvSpPr txBox="1"/>
          <p:nvPr>
            <p:ph idx="1" type="body"/>
          </p:nvPr>
        </p:nvSpPr>
        <p:spPr>
          <a:xfrm>
            <a:off x="4588042" y="15723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።</a:t>
            </a:r>
            <a:endParaRPr/>
          </a:p>
        </p:txBody>
      </p:sp>
      <p:sp>
        <p:nvSpPr>
          <p:cNvPr id="1567" name="Google Shape;1567;g1dc98d1cb71_0_141"/>
          <p:cNvSpPr txBox="1"/>
          <p:nvPr>
            <p:ph idx="2" type="body"/>
          </p:nvPr>
        </p:nvSpPr>
        <p:spPr>
          <a:xfrm>
            <a:off x="4588042" y="30066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በመጀመሪያ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ስለ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ርዕሰ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ጉዳይ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ተነጋገሩ</a:t>
            </a:r>
            <a:r>
              <a:rPr lang="en-US"/>
              <a:t> ።</a:t>
            </a:r>
            <a:endParaRPr/>
          </a:p>
        </p:txBody>
      </p:sp>
      <p:sp>
        <p:nvSpPr>
          <p:cNvPr id="1568" name="Google Shape;1568;g1dc98d1cb71_0_141"/>
          <p:cNvSpPr txBox="1"/>
          <p:nvPr>
            <p:ph idx="3" type="body"/>
          </p:nvPr>
        </p:nvSpPr>
        <p:spPr>
          <a:xfrm>
            <a:off x="4588050" y="428272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ጥያቄዎችን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ጠይቁ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እና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ስለ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ተነጋገሩ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!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የቃላት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መፍቻውን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በሌላ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አብራሩ</a:t>
            </a:r>
            <a:r>
              <a:rPr lang="en-US"/>
              <a:t> ።</a:t>
            </a:r>
            <a:endParaRPr/>
          </a:p>
        </p:txBody>
      </p:sp>
      <p:pic>
        <p:nvPicPr>
          <p:cNvPr id="1569" name="Google Shape;1569;g1dc98d1cb71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725" y="31590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8d1cb71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1519150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g1dc98d1cb71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4827830"/>
            <a:ext cx="1245424" cy="102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577" name="Google Shape;1577;p21"/>
          <p:cNvSpPr txBox="1"/>
          <p:nvPr>
            <p:ph idx="1" type="body"/>
          </p:nvPr>
        </p:nvSpPr>
        <p:spPr>
          <a:xfrm>
            <a:off x="1674325" y="1590763"/>
            <a:ext cx="34986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የፅሁፉን ይዘቶች ያስተውሉ።</a:t>
            </a:r>
            <a:endParaRPr/>
          </a:p>
        </p:txBody>
      </p:sp>
      <p:sp>
        <p:nvSpPr>
          <p:cNvPr id="1578" name="Google Shape;1578;p21"/>
          <p:cNvSpPr txBox="1"/>
          <p:nvPr>
            <p:ph idx="2" type="body"/>
          </p:nvPr>
        </p:nvSpPr>
        <p:spPr>
          <a:xfrm>
            <a:off x="1674313" y="3181425"/>
            <a:ext cx="37317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/>
              <a:t>የፅሁፉን ይዘቶች በመጠቀም ተጨማሪ መረጃ ጨምቀው ያውጡ።</a:t>
            </a:r>
            <a:endParaRPr/>
          </a:p>
        </p:txBody>
      </p:sp>
      <p:sp>
        <p:nvSpPr>
          <p:cNvPr id="1579" name="Google Shape;1579;p21"/>
          <p:cNvSpPr txBox="1"/>
          <p:nvPr>
            <p:ph idx="4" type="body"/>
          </p:nvPr>
        </p:nvSpPr>
        <p:spPr>
          <a:xfrm>
            <a:off x="698497" y="16821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80" name="Google Shape;1580;p21"/>
          <p:cNvSpPr txBox="1"/>
          <p:nvPr>
            <p:ph idx="7" type="body"/>
          </p:nvPr>
        </p:nvSpPr>
        <p:spPr>
          <a:xfrm>
            <a:off x="698497" y="32780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81" name="Google Shape;1581;p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ሲኖራችሁ ጥሩኝ!</a:t>
            </a:r>
            <a:endParaRPr/>
          </a:p>
        </p:txBody>
      </p:sp>
      <p:sp>
        <p:nvSpPr>
          <p:cNvPr id="1582" name="Google Shape;1582;p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3" name="Google Shape;1583;p21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46f59c678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589" name="Google Shape;1589;g2c46f59c678_0_121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590" name="Google Shape;1590;g2c46f59c678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591" name="Google Shape;1591;g2c46f59c678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597" name="Google Shape;1597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26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99" name="Google Shape;1599;p2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400"/>
              <a:t>የፅሁፍ ይዘት መርማሪ ይሁኑ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422" name="Google Shape;142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423" name="Google Shape;1423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424" name="Google Shape;142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425" name="Google Shape;1425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426" name="Google Shape;142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30" name="Google Shape;143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1" name="Google Shape;1431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dfa2565bb4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 sz="4300"/>
              <a:t>የቤተሰብ መተማመን የዳሰሳ ጥናት</a:t>
            </a:r>
            <a:endParaRPr sz="4300"/>
          </a:p>
        </p:txBody>
      </p:sp>
      <p:pic>
        <p:nvPicPr>
          <p:cNvPr id="1437" name="Google Shape;1437;g2dfa2565bb4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dfa2565bb4_0_63"/>
          <p:cNvSpPr txBox="1"/>
          <p:nvPr/>
        </p:nvSpPr>
        <p:spPr>
          <a:xfrm>
            <a:off x="1091633" y="2214700"/>
            <a:ext cx="40233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ከልጅዎ ጋር ስለማንበብ የሚሰማዎትን ለማጋራት ይህንን ኮድ ስካን ያድርጉ። </a:t>
            </a:r>
            <a:endParaRPr b="0" i="0" sz="37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4" name="Google Shape;1444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5" name="Google Shape;1445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6" name="Google Shape;1446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7" name="Google Shape;1447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448" name="Google Shape;1448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449" name="Google Shape;1449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450" name="Google Shape;1450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451" name="Google Shape;145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452" name="Google Shape;14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3" name="Google Shape;14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4" name="Google Shape;145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5" name="Google Shape;145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የፅሁፍ ይዘት መርማሪ ይሁኑ</a:t>
            </a:r>
            <a:endParaRPr/>
          </a:p>
        </p:txBody>
      </p:sp>
      <p:sp>
        <p:nvSpPr>
          <p:cNvPr id="1461" name="Google Shape;1461;p11"/>
          <p:cNvSpPr txBox="1"/>
          <p:nvPr>
            <p:ph idx="1" type="body"/>
          </p:nvPr>
        </p:nvSpPr>
        <p:spPr>
          <a:xfrm>
            <a:off x="9197803" y="4748864"/>
            <a:ext cx="2547394" cy="23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rPr lang="en-US" sz="2600">
                <a:solidFill>
                  <a:srgbClr val="006FB6"/>
                </a:solidFill>
              </a:rPr>
              <a:t>አንዳንድ ጊዜ ጠቃሚ እና የሚስቡ መረጃዎች በፅሁፉ ይዘት ውስጥ ይገኛሉ!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62" name="Google Shape;146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79571"/>
            <a:ext cx="2377500" cy="27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1"/>
          <p:cNvSpPr txBox="1"/>
          <p:nvPr>
            <p:ph idx="3" type="title"/>
          </p:nvPr>
        </p:nvSpPr>
        <p:spPr>
          <a:xfrm>
            <a:off x="371850" y="2853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64" name="Google Shape;146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የፅሁፉን ይዘቶች ያስተውሉ።</a:t>
            </a:r>
            <a:endParaRPr/>
          </a:p>
        </p:txBody>
      </p:sp>
      <p:sp>
        <p:nvSpPr>
          <p:cNvPr id="1465" name="Google Shape;1465;p11"/>
          <p:cNvSpPr txBox="1"/>
          <p:nvPr>
            <p:ph idx="7" type="body"/>
          </p:nvPr>
        </p:nvSpPr>
        <p:spPr>
          <a:xfrm>
            <a:off x="1316265" y="2430231"/>
            <a:ext cx="4966170" cy="1108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ተጨማሪ መረጃዎችን ጨምቀው ለማውጣት የፅሁፉን ይዘቶች ይጠቀሙ።</a:t>
            </a:r>
            <a:endParaRPr/>
          </a:p>
        </p:txBody>
      </p:sp>
      <p:sp>
        <p:nvSpPr>
          <p:cNvPr id="1466" name="Google Shape;146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ስለ ርዕሰ-ጉዳዩ መረጃ የሚሰጡን የተለያዩ የፅሁፍ ክፍሎች።</a:t>
            </a:r>
            <a:endParaRPr/>
          </a:p>
        </p:txBody>
      </p:sp>
      <p:sp>
        <p:nvSpPr>
          <p:cNvPr id="1472" name="Google Shape;147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ስለሰዎች ወይም ስለነገሮች መረጃ ማግኘት ስራው የሆነ ሰው።</a:t>
            </a:r>
            <a:endParaRPr/>
          </a:p>
        </p:txBody>
      </p:sp>
      <p:sp>
        <p:nvSpPr>
          <p:cNvPr id="1473" name="Google Shape;147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/>
              <a:t>ትልቅ ወይም ከፍተኛ ትርጉም ያለው ነገር።</a:t>
            </a:r>
            <a:endParaRPr/>
          </a:p>
        </p:txBody>
      </p:sp>
      <p:sp>
        <p:nvSpPr>
          <p:cNvPr id="1474" name="Google Shape;147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የፅሁፍ ይዘት</a:t>
            </a:r>
            <a:endParaRPr b="1"/>
          </a:p>
        </p:txBody>
      </p:sp>
      <p:sp>
        <p:nvSpPr>
          <p:cNvPr id="1476" name="Google Shape;147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/>
              <a:t>መርማሪ</a:t>
            </a:r>
            <a:endParaRPr b="1"/>
          </a:p>
        </p:txBody>
      </p:sp>
      <p:sp>
        <p:nvSpPr>
          <p:cNvPr id="1477" name="Google Shape;147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/>
              <a:t>አስፈላጊ</a:t>
            </a:r>
            <a:endParaRPr b="1"/>
          </a:p>
        </p:txBody>
      </p:sp>
      <p:sp>
        <p:nvSpPr>
          <p:cNvPr id="1478" name="Google Shape;147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79" name="Google Shape;147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የስነ-ፅሁፍ ስያሜዎች ይመልከቱ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የይዘት ማውጫ</a:t>
            </a:r>
            <a:endParaRPr/>
          </a:p>
        </p:txBody>
      </p:sp>
      <p:sp>
        <p:nvSpPr>
          <p:cNvPr id="1485" name="Google Shape;1485;p13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በመፅሀፍ መጀመሪያ ላይ የሚቀርብ የምዕራፎች/የፅሁፍ ክፍሎች ዝርዝር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13"/>
          <p:cNvSpPr txBox="1"/>
          <p:nvPr>
            <p:ph idx="4" type="body"/>
          </p:nvPr>
        </p:nvSpPr>
        <p:spPr>
          <a:xfrm>
            <a:off x="16135" y="1314051"/>
            <a:ext cx="3481864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ከይዘት ማውጫ የምንማረው ምንድን ነው?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የመሬት ትሎች ለምን ቀጭን እንደሆኑ መገምገም እፈልጋለሁ። የት ነው ማየት ያለብኝ?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7" name="Google Shape;1487;p13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88" name="Google Shape;148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424" l="0" r="0" t="8415"/>
          <a:stretch/>
        </p:blipFill>
        <p:spPr>
          <a:xfrm>
            <a:off x="8451272" y="1135249"/>
            <a:ext cx="3483211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13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178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US"/>
              <a:t>የምስል አጭር ገለፃ</a:t>
            </a:r>
            <a:endParaRPr/>
          </a:p>
        </p:txBody>
      </p:sp>
      <p:pic>
        <p:nvPicPr>
          <p:cNvPr descr="A picture containing tree, cake&#10;&#10;Description automatically generated" id="1495" name="Google Shape;1495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83" l="0" r="0" t="4195"/>
          <a:stretch/>
        </p:blipFill>
        <p:spPr>
          <a:xfrm>
            <a:off x="245400" y="1277473"/>
            <a:ext cx="3031209" cy="450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ird sitting on grass&#10;&#10;Description automatically generated" id="1496" name="Google Shape;1496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7133" l="0" r="0" t="7132"/>
          <a:stretch/>
        </p:blipFill>
        <p:spPr>
          <a:xfrm>
            <a:off x="8451272" y="1135249"/>
            <a:ext cx="3483211" cy="504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14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/>
              <a:t>የምስል ርዕስ ወይም አጭር ገለፃ</a:t>
            </a:r>
            <a:endParaRPr/>
          </a:p>
        </p:txBody>
      </p:sp>
      <p:sp>
        <p:nvSpPr>
          <p:cNvPr id="1498" name="Google Shape;1498;p14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ይሄንን መፅሀፍ እንመልከተው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9" name="Google Shape;1499;p14"/>
          <p:cNvCxnSpPr/>
          <p:nvPr/>
        </p:nvCxnSpPr>
        <p:spPr>
          <a:xfrm>
            <a:off x="6673778" y="3815463"/>
            <a:ext cx="17775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