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8" r:id="rId3"/>
    <p:sldMasterId id="2147483664" r:id="rId4"/>
    <p:sldMasterId id="2147483683" r:id="rId5"/>
    <p:sldMasterId id="2147483696" r:id="rId6"/>
    <p:sldMasterId id="2147483704" r:id="rId7"/>
    <p:sldMasterId id="2147483712" r:id="rId8"/>
    <p:sldMasterId id="2147483730" r:id="rId9"/>
    <p:sldMasterId id="2147483745" r:id="rId10"/>
    <p:sldMasterId id="2147483753" r:id="rId11"/>
  </p:sldMasterIdLst>
  <p:notesMasterIdLst>
    <p:notesMasterId r:id="rId29"/>
  </p:notesMasterIdLst>
  <p:sldIdLst>
    <p:sldId id="256" r:id="rId12"/>
    <p:sldId id="257" r:id="rId13"/>
    <p:sldId id="258" r:id="rId14"/>
    <p:sldId id="272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</p:sldIdLst>
  <p:sldSz cx="12192000" cy="6858000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osWD+byirHCrmZqnCkIRByd14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12" d="100"/>
          <a:sy n="112" d="100"/>
        </p:scale>
        <p:origin x="4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0629" y="10556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zjxnM0C9aP4C9WJFbw2A8eFpjZ29wBWG/view?usp=sharin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bit.ly/3BUBxbx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3" name="Google Shape;15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1" name="Google Shape;1651;p15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2" name="Google Shape;1662;p16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7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0" name="Google Shape;16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8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0" name="Google Shape;16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1dc99f1c34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104775"/>
            <a:ext cx="2079600" cy="117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9" name="Google Shape;1689;g1dc99f1c349_0_147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8" name="Google Shape;1698;p19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2c471cfa6cf_0_12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4" name="Google Shape;1714;g2c471cfa6cf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600" cy="116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2" name="Google Shape;17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0" name="Google Shape;15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5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5" name="Google Shape;15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824b1d1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c824b1d1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this is not the first or last Family Workshop, please delete this slide from the slide deck.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are an LAUSD teacher or staff member, please delete this slide from ALL Family Workshop decks.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Families who fill out the survey will be asked to provide an email to be entered into the raffle.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raffle winner will be selected by Springboard Collaborative’s Data &amp; Evaluation team after the first and last workshop and sent a $15 e-gift card to the email they provided.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need print-out versions of the QR code survey in English or the other translated languages, you can find those here: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https://drive.google.com/file/d/1zjxnM0C9aP4C9WJFbw2A8eFpjZ29wBWG/view?usp=sharing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ct val="0"/>
              </a:spcBef>
              <a:spcAft>
                <a:spcPct val="0"/>
              </a:spcAft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want to send the survey directly to families, you can find the link to the survey here: </a:t>
            </a:r>
            <a:r>
              <a:rPr lang="en" sz="1200" b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bit.ly/3BUBxbx</a:t>
            </a:r>
            <a:endParaRPr sz="12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6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0" name="Google Shape;15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104775"/>
            <a:ext cx="2076600" cy="116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1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7" name="Google Shape;16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127000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8588" y="104775"/>
            <a:ext cx="2079625" cy="1169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2" name="Google Shape;1622;p12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5" name="Google Shape;1635;p13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533775" y="93663"/>
            <a:ext cx="2076450" cy="116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3" name="Google Shape;1643;p14:notes"/>
          <p:cNvSpPr txBox="1">
            <a:spLocks noGrp="1"/>
          </p:cNvSpPr>
          <p:nvPr>
            <p:ph type="body" idx="1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jp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jp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jp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Understand the story">
  <p:cSld name="Title, Subtitle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6" name="Google Shape;156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57" name="Google Shape;157;p63"/>
          <p:cNvSpPr txBox="1">
            <a:spLocks noGrp="1"/>
          </p:cNvSpPr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8" name="Google Shape;1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3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c471cfa6cf_0_178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g2c471cfa6cf_0_178"/>
          <p:cNvSpPr txBox="1">
            <a:spLocks noGrp="1"/>
          </p:cNvSpPr>
          <p:nvPr>
            <p:ph type="body" idx="1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2" name="Google Shape;1512;g2c471cfa6cf_0_178"/>
          <p:cNvSpPr txBox="1">
            <a:spLocks noGrp="1"/>
          </p:cNvSpPr>
          <p:nvPr>
            <p:ph type="body" idx="2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3" name="Google Shape;1513;g2c471cfa6cf_0_178"/>
          <p:cNvSpPr txBox="1">
            <a:spLocks noGrp="1"/>
          </p:cNvSpPr>
          <p:nvPr>
            <p:ph type="body" idx="3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4" name="Google Shape;1514;g2c471cfa6cf_0_178"/>
          <p:cNvSpPr txBox="1">
            <a:spLocks noGrp="1"/>
          </p:cNvSpPr>
          <p:nvPr>
            <p:ph type="body" idx="4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515" name="Google Shape;1515;g2c471cfa6cf_0_17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6" name="Google Shape;1516;g2c471cfa6cf_0_17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17" name="Google Shape;1517;g2c471cfa6cf_0_17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18" name="Google Shape;1518;g2c471cfa6cf_0_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g2c471cfa6cf_0_17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g2c471cfa6cf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g2c471cfa6cf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c471cfa6cf_0_191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24" name="Google Shape;1524;g2c471cfa6cf_0_1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5" name="Google Shape;1525;g2c471cfa6cf_0_1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6" name="Google Shape;1526;g2c471cfa6cf_0_1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7" name="Google Shape;1527;g2c471cfa6cf_0_1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28" name="Google Shape;1528;g2c471cfa6cf_0_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g2c471cfa6cf_0_1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g2c471cfa6cf_0_19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2c471cfa6cf_0_200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33" name="Google Shape;1533;g2c471cfa6cf_0_2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4" name="Google Shape;1534;g2c471cfa6cf_0_2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5" name="Google Shape;1535;g2c471cfa6cf_0_2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36" name="Google Shape;1536;g2c471cfa6cf_0_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g2c471cfa6cf_0_20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g2c471cfa6cf_0_2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g2c471cfa6cf_0_2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c471cfa6cf_0_209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42" name="Google Shape;1542;g2c471cfa6cf_0_20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43" name="Google Shape;1543;g2c471cfa6cf_0_20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44" name="Google Shape;1544;g2c471cfa6cf_0_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g2c471cfa6cf_0_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6" name="Google Shape;1546;g2c471cfa6cf_0_20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47" name="Google Shape;1547;g2c471cfa6cf_0_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g2c471cfa6cf_0_2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2c471cfa6cf_0_218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51" name="Google Shape;1551;g2c471cfa6cf_0_21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52" name="Google Shape;1552;g2c471cfa6cf_0_21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3" name="Google Shape;1553;g2c471cfa6cf_0_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g2c471cfa6cf_0_21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5" name="Google Shape;1555;g2c471cfa6cf_0_21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6" name="Google Shape;1556;g2c471cfa6cf_0_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g2c471cfa6cf_0_2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g2c471cfa6cf_0_218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9" name="Google Shape;1559;g2c471cfa6cf_0_218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0" name="Google Shape;1560;g2c471cfa6cf_0_218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ound like a storyteller">
  <p:cSld name="Title, Subtitle_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4"/>
          <p:cNvPicPr preferRelativeResize="0"/>
          <p:nvPr/>
        </p:nvPicPr>
        <p:blipFill rotWithShape="1">
          <a:blip r:embed="rId2">
            <a:alphaModFix/>
          </a:blip>
          <a:srcRect t="3434" b="12168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4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4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4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5" name="Google Shape;165;p6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6" name="Google Shape;166;p64"/>
          <p:cNvSpPr txBox="1">
            <a:spLocks noGrp="1"/>
          </p:cNvSpPr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7" name="Google Shape;16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4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enjoy and engage">
  <p:cSld name="Title, Subtitle_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5"/>
          <p:cNvPicPr preferRelativeResize="0"/>
          <p:nvPr/>
        </p:nvPicPr>
        <p:blipFill rotWithShape="1">
          <a:blip r:embed="rId2">
            <a:alphaModFix/>
          </a:blip>
          <a:srcRect l="549" t="8195" r="-548" b="738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5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5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5" name="Google Shape;175;p65"/>
          <p:cNvSpPr txBox="1">
            <a:spLocks noGrp="1"/>
          </p:cNvSpPr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6" name="Google Shape;17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5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ilitator">
  <p:cSld name="Facilitator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6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1" name="Google Shape;181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6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3" name="Google Shape;183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66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66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Welcome 4 Points, Pic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>
            <a:spLocks noGrp="1"/>
          </p:cNvSpPr>
          <p:nvPr>
            <p:ph type="pic" idx="2"/>
          </p:nvPr>
        </p:nvSpPr>
        <p:spPr>
          <a:xfrm>
            <a:off x="5305232" y="1853299"/>
            <a:ext cx="6578600" cy="376396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34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3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body" idx="4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5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34"/>
          <p:cNvSpPr txBox="1">
            <a:spLocks noGrp="1"/>
          </p:cNvSpPr>
          <p:nvPr>
            <p:ph type="body" idx="7"/>
          </p:nvPr>
        </p:nvSpPr>
        <p:spPr>
          <a:xfrm>
            <a:off x="693292" y="2822771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34"/>
          <p:cNvSpPr txBox="1">
            <a:spLocks noGrp="1"/>
          </p:cNvSpPr>
          <p:nvPr>
            <p:ph type="body" idx="8"/>
          </p:nvPr>
        </p:nvSpPr>
        <p:spPr>
          <a:xfrm>
            <a:off x="691247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body" idx="9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Pic">
  <p:cSld name="1_Title, Pic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9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>
            <a:spLocks noGrp="1"/>
          </p:cNvSpPr>
          <p:nvPr>
            <p:ph type="body" idx="1"/>
          </p:nvPr>
        </p:nvSpPr>
        <p:spPr>
          <a:xfrm>
            <a:off x="6303982" y="1659613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1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8"/>
          <p:cNvSpPr txBox="1">
            <a:spLocks noGrp="1"/>
          </p:cNvSpPr>
          <p:nvPr>
            <p:ph type="body" idx="2"/>
          </p:nvPr>
        </p:nvSpPr>
        <p:spPr>
          <a:xfrm>
            <a:off x="6303982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5" name="Google Shape;225;p38" descr="A picture containing person, indo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712" y="1659613"/>
            <a:ext cx="4253837" cy="419898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2 Content boxes">
  <p:cSld name="4_2 Content boxe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9" name="Google Shape;229;p5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0" name="Google Shape;230;p5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1" name="Google Shape;23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3" name="Google Shape;233;p5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4" name="Google Shape;23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54"/>
          <p:cNvSpPr txBox="1">
            <a:spLocks noGrp="1"/>
          </p:cNvSpPr>
          <p:nvPr>
            <p:ph type="body" idx="1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54"/>
          <p:cNvSpPr txBox="1">
            <a:spLocks noGrp="1"/>
          </p:cNvSpPr>
          <p:nvPr>
            <p:ph type="body" idx="2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3"/>
          <p:cNvSpPr txBox="1">
            <a:spLocks noGrp="1"/>
          </p:cNvSpPr>
          <p:nvPr>
            <p:ph type="body" idx="1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03"/>
          <p:cNvSpPr txBox="1">
            <a:spLocks noGrp="1"/>
          </p:cNvSpPr>
          <p:nvPr>
            <p:ph type="body" idx="2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03"/>
          <p:cNvSpPr txBox="1">
            <a:spLocks noGrp="1"/>
          </p:cNvSpPr>
          <p:nvPr>
            <p:ph type="body" idx="3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03"/>
          <p:cNvSpPr txBox="1">
            <a:spLocks noGrp="1"/>
          </p:cNvSpPr>
          <p:nvPr>
            <p:ph type="ctrTitle"/>
          </p:nvPr>
        </p:nvSpPr>
        <p:spPr>
          <a:xfrm>
            <a:off x="0" y="32085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4" name="Google Shape;244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03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7" name="Google Shape;247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8" name="Google Shape;24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9" name="Google Shape;24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0" name="Google Shape;250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0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03"/>
          <p:cNvSpPr txBox="1">
            <a:spLocks noGrp="1"/>
          </p:cNvSpPr>
          <p:nvPr>
            <p:ph type="body" idx="4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103"/>
          <p:cNvSpPr txBox="1">
            <a:spLocks noGrp="1"/>
          </p:cNvSpPr>
          <p:nvPr>
            <p:ph type="body" idx="5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55" name="Google Shape;255;p1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5450" y="1494951"/>
            <a:ext cx="5661103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_2 Content boxes">
  <p:cSld name="2 Reading tip_2 Content boxe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104"/>
          <p:cNvSpPr txBox="1">
            <a:spLocks noGrp="1"/>
          </p:cNvSpPr>
          <p:nvPr>
            <p:ph type="body" idx="1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04"/>
          <p:cNvSpPr txBox="1">
            <a:spLocks noGrp="1"/>
          </p:cNvSpPr>
          <p:nvPr>
            <p:ph type="body" idx="2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0" name="Google Shape;260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0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6" name="Google Shape;266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0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3_Title, 3 points,content box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0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2" name="Google Shape;272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3" name="Google Shape;273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7" name="Google Shape;277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8" name="Google Shape;278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0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105"/>
          <p:cNvSpPr txBox="1">
            <a:spLocks noGrp="1"/>
          </p:cNvSpPr>
          <p:nvPr>
            <p:ph type="body" idx="1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105"/>
          <p:cNvSpPr txBox="1">
            <a:spLocks noGrp="1"/>
          </p:cNvSpPr>
          <p:nvPr>
            <p:ph type="body" idx="2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05"/>
          <p:cNvSpPr txBox="1">
            <a:spLocks noGrp="1"/>
          </p:cNvSpPr>
          <p:nvPr>
            <p:ph type="body" idx="3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105"/>
          <p:cNvSpPr txBox="1">
            <a:spLocks noGrp="1"/>
          </p:cNvSpPr>
          <p:nvPr>
            <p:ph type="body" idx="4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05"/>
          <p:cNvSpPr txBox="1">
            <a:spLocks noGrp="1"/>
          </p:cNvSpPr>
          <p:nvPr>
            <p:ph type="body" idx="5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105"/>
          <p:cNvSpPr txBox="1">
            <a:spLocks noGrp="1"/>
          </p:cNvSpPr>
          <p:nvPr>
            <p:ph type="body" idx="6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105"/>
          <p:cNvSpPr txBox="1">
            <a:spLocks noGrp="1"/>
          </p:cNvSpPr>
          <p:nvPr>
            <p:ph type="body" idx="7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105"/>
          <p:cNvSpPr txBox="1">
            <a:spLocks noGrp="1"/>
          </p:cNvSpPr>
          <p:nvPr>
            <p:ph type="body" idx="8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105"/>
          <p:cNvSpPr>
            <a:spLocks noGrp="1"/>
          </p:cNvSpPr>
          <p:nvPr>
            <p:ph type="pic" idx="9"/>
          </p:nvPr>
        </p:nvSpPr>
        <p:spPr>
          <a:xfrm>
            <a:off x="7967501" y="1420400"/>
            <a:ext cx="3962195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05"/>
          <p:cNvSpPr txBox="1">
            <a:spLocks noGrp="1"/>
          </p:cNvSpPr>
          <p:nvPr>
            <p:ph type="body" idx="13"/>
          </p:nvPr>
        </p:nvSpPr>
        <p:spPr>
          <a:xfrm>
            <a:off x="6381858" y="5027421"/>
            <a:ext cx="5547839" cy="105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0" name="Google Shape;290;p1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4537" y="4975018"/>
            <a:ext cx="982993" cy="1105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05"/>
          <p:cNvSpPr txBox="1">
            <a:spLocks noGrp="1"/>
          </p:cNvSpPr>
          <p:nvPr>
            <p:ph type="body" idx="14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>
            <a:spLocks noGrp="1"/>
          </p:cNvSpPr>
          <p:nvPr>
            <p:ph type="pic" idx="2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" name="Google Shape;20;p29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3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4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6"/>
          <p:cNvSpPr txBox="1">
            <a:spLocks noGrp="1"/>
          </p:cNvSpPr>
          <p:nvPr>
            <p:ph type="body" idx="1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106"/>
          <p:cNvSpPr txBox="1">
            <a:spLocks noGrp="1"/>
          </p:cNvSpPr>
          <p:nvPr>
            <p:ph type="body" idx="2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106"/>
          <p:cNvSpPr txBox="1">
            <a:spLocks noGrp="1"/>
          </p:cNvSpPr>
          <p:nvPr>
            <p:ph type="body" idx="3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106"/>
          <p:cNvSpPr txBox="1">
            <a:spLocks noGrp="1"/>
          </p:cNvSpPr>
          <p:nvPr>
            <p:ph type="body" idx="4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106"/>
          <p:cNvSpPr txBox="1">
            <a:spLocks noGrp="1"/>
          </p:cNvSpPr>
          <p:nvPr>
            <p:ph type="body" idx="5"/>
          </p:nvPr>
        </p:nvSpPr>
        <p:spPr>
          <a:xfrm>
            <a:off x="651620" y="1700203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106"/>
          <p:cNvSpPr txBox="1">
            <a:spLocks noGrp="1"/>
          </p:cNvSpPr>
          <p:nvPr>
            <p:ph type="body" idx="6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106"/>
          <p:cNvSpPr txBox="1">
            <a:spLocks noGrp="1"/>
          </p:cNvSpPr>
          <p:nvPr>
            <p:ph type="body" idx="7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106"/>
          <p:cNvSpPr txBox="1">
            <a:spLocks noGrp="1"/>
          </p:cNvSpPr>
          <p:nvPr>
            <p:ph type="body" idx="8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106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02" name="Google Shape;302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0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4" name="Google Shape;304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5" name="Google Shape;305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6" name="Google Shape;306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7" name="Google Shape;307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8" name="Google Shape;308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0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7"/>
          <p:cNvSpPr>
            <a:spLocks noGrp="1"/>
          </p:cNvSpPr>
          <p:nvPr>
            <p:ph type="pic" idx="2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07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107"/>
          <p:cNvSpPr txBox="1">
            <a:spLocks noGrp="1"/>
          </p:cNvSpPr>
          <p:nvPr>
            <p:ph type="body" idx="3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10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107"/>
          <p:cNvSpPr txBox="1">
            <a:spLocks noGrp="1"/>
          </p:cNvSpPr>
          <p:nvPr>
            <p:ph type="body" idx="4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17" name="Google Shape;317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07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9" name="Google Shape;319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0" name="Google Shape;320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1" name="Google Shape;321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3" name="Google Shape;323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0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3"/>
            <a:ext cx="768147" cy="76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9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 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8"/>
          <p:cNvSpPr>
            <a:spLocks noGrp="1"/>
          </p:cNvSpPr>
          <p:nvPr>
            <p:ph type="pic" idx="2"/>
          </p:nvPr>
        </p:nvSpPr>
        <p:spPr>
          <a:xfrm>
            <a:off x="5292892" y="1502511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08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108"/>
          <p:cNvSpPr txBox="1">
            <a:spLocks noGrp="1"/>
          </p:cNvSpPr>
          <p:nvPr>
            <p:ph type="body" idx="3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10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4" name="Google Shape;334;p108"/>
          <p:cNvSpPr txBox="1">
            <a:spLocks noGrp="1"/>
          </p:cNvSpPr>
          <p:nvPr>
            <p:ph type="body" idx="4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35" name="Google Shape;335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08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7" name="Google Shape;337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8" name="Google Shape;338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9" name="Google Shape;339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0" name="Google Shape;340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1" name="Google Shape;341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0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0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9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109"/>
          <p:cNvSpPr txBox="1">
            <a:spLocks noGrp="1"/>
          </p:cNvSpPr>
          <p:nvPr>
            <p:ph type="body" idx="2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109"/>
          <p:cNvSpPr txBox="1">
            <a:spLocks noGrp="1"/>
          </p:cNvSpPr>
          <p:nvPr>
            <p:ph type="body" idx="3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109"/>
          <p:cNvSpPr txBox="1">
            <a:spLocks noGrp="1"/>
          </p:cNvSpPr>
          <p:nvPr>
            <p:ph type="body" idx="4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109"/>
          <p:cNvSpPr txBox="1">
            <a:spLocks noGrp="1"/>
          </p:cNvSpPr>
          <p:nvPr>
            <p:ph type="body" idx="5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3" name="Google Shape;353;p109"/>
          <p:cNvSpPr txBox="1">
            <a:spLocks noGrp="1"/>
          </p:cNvSpPr>
          <p:nvPr>
            <p:ph type="body" idx="6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109"/>
          <p:cNvSpPr txBox="1">
            <a:spLocks noGrp="1"/>
          </p:cNvSpPr>
          <p:nvPr>
            <p:ph type="body" idx="7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109"/>
          <p:cNvSpPr txBox="1">
            <a:spLocks noGrp="1"/>
          </p:cNvSpPr>
          <p:nvPr>
            <p:ph type="body" idx="8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6" name="Google Shape;356;p109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57" name="Google Shape;357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0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9" name="Google Shape;359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0" name="Google Shape;360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1" name="Google Shape;361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2" name="Google Shape;362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3" name="Google Shape;363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0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1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9" name="Google Shape;369;p11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0" name="Google Shape;370;p11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1" name="Google Shape;371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1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4" name="Google Shape;374;p11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5" name="Google Shape;375;p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1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7" name="Google Shape;377;p110"/>
          <p:cNvSpPr txBox="1">
            <a:spLocks noGrp="1"/>
          </p:cNvSpPr>
          <p:nvPr>
            <p:ph type="body" idx="1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8" name="Google Shape;378;p110"/>
          <p:cNvSpPr txBox="1">
            <a:spLocks noGrp="1"/>
          </p:cNvSpPr>
          <p:nvPr>
            <p:ph type="body" idx="2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9" name="Google Shape;379;p110"/>
          <p:cNvSpPr txBox="1">
            <a:spLocks noGrp="1"/>
          </p:cNvSpPr>
          <p:nvPr>
            <p:ph type="body" idx="3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0" name="Google Shape;380;p110"/>
          <p:cNvSpPr txBox="1">
            <a:spLocks noGrp="1"/>
          </p:cNvSpPr>
          <p:nvPr>
            <p:ph type="body" idx="4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1" name="Google Shape;381;p110"/>
          <p:cNvSpPr txBox="1">
            <a:spLocks noGrp="1"/>
          </p:cNvSpPr>
          <p:nvPr>
            <p:ph type="body" idx="5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2" name="Google Shape;382;p110"/>
          <p:cNvSpPr txBox="1">
            <a:spLocks noGrp="1"/>
          </p:cNvSpPr>
          <p:nvPr>
            <p:ph type="body" idx="6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110"/>
          <p:cNvSpPr txBox="1">
            <a:spLocks noGrp="1"/>
          </p:cNvSpPr>
          <p:nvPr>
            <p:ph type="body" idx="7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110"/>
          <p:cNvSpPr txBox="1">
            <a:spLocks noGrp="1"/>
          </p:cNvSpPr>
          <p:nvPr>
            <p:ph type="body" idx="8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85" name="Google Shape;385;p110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2009" y="2127659"/>
            <a:ext cx="5112983" cy="3839191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2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11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9" name="Google Shape;389;p11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0" name="Google Shape;390;p11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1" name="Google Shape;391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1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4" name="Google Shape;394;p11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5" name="Google Shape;395;p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1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Google Shape;397;p111"/>
          <p:cNvSpPr txBox="1">
            <a:spLocks noGrp="1"/>
          </p:cNvSpPr>
          <p:nvPr>
            <p:ph type="body" idx="1"/>
          </p:nvPr>
        </p:nvSpPr>
        <p:spPr>
          <a:xfrm>
            <a:off x="1639564" y="1374415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111"/>
          <p:cNvSpPr txBox="1">
            <a:spLocks noGrp="1"/>
          </p:cNvSpPr>
          <p:nvPr>
            <p:ph type="body" idx="2"/>
          </p:nvPr>
        </p:nvSpPr>
        <p:spPr>
          <a:xfrm>
            <a:off x="1627989" y="259225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111"/>
          <p:cNvSpPr txBox="1">
            <a:spLocks noGrp="1"/>
          </p:cNvSpPr>
          <p:nvPr>
            <p:ph type="body" idx="3"/>
          </p:nvPr>
        </p:nvSpPr>
        <p:spPr>
          <a:xfrm>
            <a:off x="1655384" y="38091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111"/>
          <p:cNvSpPr txBox="1">
            <a:spLocks noGrp="1"/>
          </p:cNvSpPr>
          <p:nvPr>
            <p:ph type="body" idx="4"/>
          </p:nvPr>
        </p:nvSpPr>
        <p:spPr>
          <a:xfrm>
            <a:off x="698498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111"/>
          <p:cNvSpPr txBox="1">
            <a:spLocks noGrp="1"/>
          </p:cNvSpPr>
          <p:nvPr>
            <p:ph type="body" idx="5"/>
          </p:nvPr>
        </p:nvSpPr>
        <p:spPr>
          <a:xfrm>
            <a:off x="698498" y="380917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111"/>
          <p:cNvSpPr txBox="1">
            <a:spLocks noGrp="1"/>
          </p:cNvSpPr>
          <p:nvPr>
            <p:ph type="body" idx="6"/>
          </p:nvPr>
        </p:nvSpPr>
        <p:spPr>
          <a:xfrm>
            <a:off x="1627989" y="50249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3" name="Google Shape;403;p111"/>
          <p:cNvSpPr txBox="1">
            <a:spLocks noGrp="1"/>
          </p:cNvSpPr>
          <p:nvPr>
            <p:ph type="body" idx="7"/>
          </p:nvPr>
        </p:nvSpPr>
        <p:spPr>
          <a:xfrm>
            <a:off x="698498" y="259225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4" name="Google Shape;404;p111"/>
          <p:cNvSpPr txBox="1">
            <a:spLocks noGrp="1"/>
          </p:cNvSpPr>
          <p:nvPr>
            <p:ph type="body" idx="8"/>
          </p:nvPr>
        </p:nvSpPr>
        <p:spPr>
          <a:xfrm>
            <a:off x="698498" y="5027422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5" name="Google Shape;405;p111"/>
          <p:cNvSpPr txBox="1">
            <a:spLocks noGrp="1"/>
          </p:cNvSpPr>
          <p:nvPr>
            <p:ph type="body" idx="9"/>
          </p:nvPr>
        </p:nvSpPr>
        <p:spPr>
          <a:xfrm>
            <a:off x="8389001" y="152087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6" name="Google Shape;406;p111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8709" y="3084977"/>
            <a:ext cx="3642577" cy="2854739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07" name="Google Shape;407;p111"/>
          <p:cNvSpPr/>
          <p:nvPr/>
        </p:nvSpPr>
        <p:spPr>
          <a:xfrm>
            <a:off x="8182574" y="1374415"/>
            <a:ext cx="3801397" cy="1571144"/>
          </a:xfrm>
          <a:prstGeom prst="wedgeRoundRectCallout">
            <a:avLst>
              <a:gd name="adj1" fmla="val -43672"/>
              <a:gd name="adj2" fmla="val 91341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1"/>
          <p:cNvSpPr/>
          <p:nvPr/>
        </p:nvSpPr>
        <p:spPr>
          <a:xfrm>
            <a:off x="8852547" y="4379201"/>
            <a:ext cx="3206776" cy="1571145"/>
          </a:xfrm>
          <a:prstGeom prst="wedgeRoundRectCallout">
            <a:avLst>
              <a:gd name="adj1" fmla="val -55946"/>
              <a:gd name="adj2" fmla="val -85718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1"/>
          <p:cNvSpPr txBox="1">
            <a:spLocks noGrp="1"/>
          </p:cNvSpPr>
          <p:nvPr>
            <p:ph type="body" idx="13"/>
          </p:nvPr>
        </p:nvSpPr>
        <p:spPr>
          <a:xfrm>
            <a:off x="8991286" y="4468189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12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3" name="Google Shape;413;p11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4" name="Google Shape;414;p11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5" name="Google Shape;415;p11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6" name="Google Shape;416;p11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7" name="Google Shape;417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1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1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1" name="Google Shape;421;p112"/>
          <p:cNvSpPr txBox="1">
            <a:spLocks noGrp="1"/>
          </p:cNvSpPr>
          <p:nvPr>
            <p:ph type="body" idx="1"/>
          </p:nvPr>
        </p:nvSpPr>
        <p:spPr>
          <a:xfrm>
            <a:off x="421059" y="1739550"/>
            <a:ext cx="6408739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2" name="Google Shape;422;p112"/>
          <p:cNvSpPr txBox="1">
            <a:spLocks noGrp="1"/>
          </p:cNvSpPr>
          <p:nvPr>
            <p:ph type="body" idx="2"/>
          </p:nvPr>
        </p:nvSpPr>
        <p:spPr>
          <a:xfrm>
            <a:off x="7182347" y="1811340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boxes">
  <p:cSld name="Title, 2 content boxes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13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6" name="Google Shape;426;p11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11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8" name="Google Shape;428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1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1" name="Google Shape;431;p11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2" name="Google Shape;432;p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4" name="Google Shape;434;p113"/>
          <p:cNvSpPr txBox="1">
            <a:spLocks noGrp="1"/>
          </p:cNvSpPr>
          <p:nvPr>
            <p:ph type="body" idx="1"/>
          </p:nvPr>
        </p:nvSpPr>
        <p:spPr>
          <a:xfrm>
            <a:off x="1114425" y="1558926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13"/>
          <p:cNvSpPr txBox="1">
            <a:spLocks noGrp="1"/>
          </p:cNvSpPr>
          <p:nvPr>
            <p:ph type="body" idx="2"/>
          </p:nvPr>
        </p:nvSpPr>
        <p:spPr>
          <a:xfrm>
            <a:off x="6494085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2 content boxes">
  <p:cSld name="1_Title, 2 content boxes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14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9" name="Google Shape;439;p11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0" name="Google Shape;440;p11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1" name="Google Shape;441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1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4" name="Google Shape;444;p11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5" name="Google Shape;445;p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1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7" name="Google Shape;447;p114"/>
          <p:cNvSpPr txBox="1">
            <a:spLocks noGrp="1"/>
          </p:cNvSpPr>
          <p:nvPr>
            <p:ph type="body" idx="1"/>
          </p:nvPr>
        </p:nvSpPr>
        <p:spPr>
          <a:xfrm>
            <a:off x="5528249" y="1563525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14"/>
          <p:cNvSpPr txBox="1">
            <a:spLocks noGrp="1"/>
          </p:cNvSpPr>
          <p:nvPr>
            <p:ph type="body" idx="2"/>
          </p:nvPr>
        </p:nvSpPr>
        <p:spPr>
          <a:xfrm>
            <a:off x="1660584" y="16041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14"/>
          <p:cNvSpPr txBox="1">
            <a:spLocks noGrp="1"/>
          </p:cNvSpPr>
          <p:nvPr>
            <p:ph type="body" idx="3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" name="Google Shape;450;p114"/>
          <p:cNvSpPr txBox="1">
            <a:spLocks noGrp="1"/>
          </p:cNvSpPr>
          <p:nvPr>
            <p:ph type="body" idx="4"/>
          </p:nvPr>
        </p:nvSpPr>
        <p:spPr>
          <a:xfrm>
            <a:off x="1660585" y="450584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14"/>
          <p:cNvSpPr txBox="1">
            <a:spLocks noGrp="1"/>
          </p:cNvSpPr>
          <p:nvPr>
            <p:ph type="body" idx="5"/>
          </p:nvPr>
        </p:nvSpPr>
        <p:spPr>
          <a:xfrm>
            <a:off x="698501" y="1615216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2" name="Google Shape;452;p114"/>
          <p:cNvSpPr txBox="1">
            <a:spLocks noGrp="1"/>
          </p:cNvSpPr>
          <p:nvPr>
            <p:ph type="body" idx="6"/>
          </p:nvPr>
        </p:nvSpPr>
        <p:spPr>
          <a:xfrm>
            <a:off x="698500" y="304079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114"/>
          <p:cNvSpPr txBox="1">
            <a:spLocks noGrp="1"/>
          </p:cNvSpPr>
          <p:nvPr>
            <p:ph type="body" idx="7"/>
          </p:nvPr>
        </p:nvSpPr>
        <p:spPr>
          <a:xfrm>
            <a:off x="698500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1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7" name="Google Shape;457;p11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8" name="Google Shape;458;p11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9" name="Google Shape;459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1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1" name="Google Shape;461;p11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2" name="Google Shape;462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1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p115"/>
          <p:cNvSpPr txBox="1">
            <a:spLocks noGrp="1"/>
          </p:cNvSpPr>
          <p:nvPr>
            <p:ph type="body" idx="1"/>
          </p:nvPr>
        </p:nvSpPr>
        <p:spPr>
          <a:xfrm>
            <a:off x="1265239" y="1692277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2"/>
          </p:nvPr>
        </p:nvSpPr>
        <p:spPr>
          <a:xfrm>
            <a:off x="1660584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1660585" y="4992080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5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5" cy="77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3"/>
            <a:ext cx="834099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0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6749" y="1648826"/>
            <a:ext cx="4792051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16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9" name="Google Shape;469;p11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0" name="Google Shape;470;p11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1" name="Google Shape;471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1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3" name="Google Shape;473;p11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4" name="Google Shape;474;p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1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1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p116"/>
          <p:cNvSpPr txBox="1">
            <a:spLocks noGrp="1"/>
          </p:cNvSpPr>
          <p:nvPr>
            <p:ph type="body" idx="1"/>
          </p:nvPr>
        </p:nvSpPr>
        <p:spPr>
          <a:xfrm>
            <a:off x="1185028" y="1692277"/>
            <a:ext cx="4830763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8" name="Google Shape;478;p116"/>
          <p:cNvSpPr txBox="1">
            <a:spLocks noGrp="1"/>
          </p:cNvSpPr>
          <p:nvPr>
            <p:ph type="body" idx="2"/>
          </p:nvPr>
        </p:nvSpPr>
        <p:spPr>
          <a:xfrm>
            <a:off x="6250422" y="1692276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. Leveled Text, Pic">
  <p:cSld name="Title. Leveled Text, Pic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7"/>
          <p:cNvSpPr>
            <a:spLocks noGrp="1"/>
          </p:cNvSpPr>
          <p:nvPr>
            <p:ph type="pic" idx="2"/>
          </p:nvPr>
        </p:nvSpPr>
        <p:spPr>
          <a:xfrm>
            <a:off x="8142819" y="1687513"/>
            <a:ext cx="3587749" cy="376396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117"/>
          <p:cNvSpPr txBox="1">
            <a:spLocks noGrp="1"/>
          </p:cNvSpPr>
          <p:nvPr>
            <p:ph type="body" idx="1"/>
          </p:nvPr>
        </p:nvSpPr>
        <p:spPr>
          <a:xfrm>
            <a:off x="258235" y="1687513"/>
            <a:ext cx="7884583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2" name="Google Shape;482;p11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ilitator">
  <p:cSld name="Facilitato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Google Shape;92;p26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" name="Google Shape;9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6"/>
          <p:cNvCxnSpPr>
            <a:endCxn id="91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w="762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5" name="Google Shape;9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572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771BA"/>
              </a:buClr>
              <a:buSzPts val="3800"/>
              <a:buFont typeface="Calibri"/>
              <a:buNone/>
              <a:defRPr sz="5067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ct val="0"/>
              </a:spcAft>
              <a:buClr>
                <a:srgbClr val="0771BA"/>
              </a:buClr>
              <a:buSzPts val="33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body" idx="2"/>
          </p:nvPr>
        </p:nvSpPr>
        <p:spPr>
          <a:xfrm>
            <a:off x="0" y="1657351"/>
            <a:ext cx="12192000" cy="3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900" tIns="34275" rIns="68575" bIns="34275" anchor="t" anchorCtr="0">
            <a:noAutofit/>
          </a:bodyPr>
          <a:lstStyle>
            <a:lvl1pPr marL="609585" marR="0" lvl="0" indent="-533387" algn="l" rtl="0">
              <a:lnSpc>
                <a:spcPct val="100000"/>
              </a:lnSpc>
              <a:spcBef>
                <a:spcPts val="1067"/>
              </a:spcBef>
              <a:spcAft>
                <a:spcPct val="0"/>
              </a:spcAft>
              <a:buClr>
                <a:srgbClr val="0771BA"/>
              </a:buClr>
              <a:buSzPts val="27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507987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82588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lnSpc>
                <a:spcPct val="100000"/>
              </a:lnSpc>
              <a:spcBef>
                <a:spcPts val="533"/>
              </a:spcBef>
              <a:spcAft>
                <a:spcPct val="0"/>
              </a:spcAft>
              <a:buClr>
                <a:srgbClr val="0771BA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85578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introduction">
  <p:cSld name="3_Reading tip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>
            <a:spLocks noGrp="1"/>
          </p:cNvSpPr>
          <p:nvPr>
            <p:ph type="pic" idx="2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>
            <a:spLocks noGrp="1"/>
          </p:cNvSpPr>
          <p:nvPr>
            <p:ph type="body" idx="1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9" name="Google Shape;499;p42"/>
          <p:cNvSpPr txBox="1">
            <a:spLocks noGrp="1"/>
          </p:cNvSpPr>
          <p:nvPr>
            <p:ph type="title" idx="3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42"/>
          <p:cNvSpPr txBox="1">
            <a:spLocks noGrp="1"/>
          </p:cNvSpPr>
          <p:nvPr>
            <p:ph type="title" idx="4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42"/>
          <p:cNvSpPr txBox="1">
            <a:spLocks noGrp="1"/>
          </p:cNvSpPr>
          <p:nvPr>
            <p:ph type="title" idx="5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2"/>
          <p:cNvSpPr txBox="1">
            <a:spLocks noGrp="1"/>
          </p:cNvSpPr>
          <p:nvPr>
            <p:ph type="body" idx="6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3" name="Google Shape;503;p42"/>
          <p:cNvSpPr txBox="1">
            <a:spLocks noGrp="1"/>
          </p:cNvSpPr>
          <p:nvPr>
            <p:ph type="body" idx="7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4" name="Google Shape;504;p42"/>
          <p:cNvSpPr txBox="1">
            <a:spLocks noGrp="1"/>
          </p:cNvSpPr>
          <p:nvPr>
            <p:ph type="body" idx="8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42"/>
          <p:cNvSpPr txBox="1">
            <a:spLocks noGrp="1"/>
          </p:cNvSpPr>
          <p:nvPr>
            <p:ph type="body" idx="9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42"/>
          <p:cNvSpPr txBox="1">
            <a:spLocks noGrp="1"/>
          </p:cNvSpPr>
          <p:nvPr>
            <p:ph type="title" idx="13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wider picture">
  <p:cSld name="3_Reading tip with wider pictur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09" name="Google Shape;509;p4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0" name="Google Shape;510;p4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1" name="Google Shape;511;p4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2" name="Google Shape;51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45"/>
          <p:cNvSpPr>
            <a:spLocks noGrp="1"/>
          </p:cNvSpPr>
          <p:nvPr>
            <p:ph type="pic" idx="2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18" name="Google Shape;518;p45"/>
          <p:cNvSpPr txBox="1">
            <a:spLocks noGrp="1"/>
          </p:cNvSpPr>
          <p:nvPr>
            <p:ph type="body" idx="3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d Your Materials">
  <p:cSld name="Find Your Materials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3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1" name="Google Shape;521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2" name="Google Shape;522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3" name="Google Shape;523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4" name="Google Shape;524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5" name="Google Shape;525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3"/>
          <p:cNvSpPr txBox="1">
            <a:spLocks noGrp="1"/>
          </p:cNvSpPr>
          <p:nvPr>
            <p:ph type="body" idx="1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9" name="Google Shape;529;p83"/>
          <p:cNvSpPr txBox="1">
            <a:spLocks noGrp="1"/>
          </p:cNvSpPr>
          <p:nvPr>
            <p:ph type="body" idx="2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0" name="Google Shape;530;p83"/>
          <p:cNvSpPr txBox="1">
            <a:spLocks noGrp="1"/>
          </p:cNvSpPr>
          <p:nvPr>
            <p:ph type="body" idx="3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1" name="Google Shape;531;p83"/>
          <p:cNvSpPr txBox="1">
            <a:spLocks noGrp="1"/>
          </p:cNvSpPr>
          <p:nvPr>
            <p:ph type="body" idx="4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2" name="Google Shape;532;p83"/>
          <p:cNvSpPr>
            <a:spLocks noGrp="1"/>
          </p:cNvSpPr>
          <p:nvPr>
            <p:ph type="pic" idx="5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az Kids">
  <p:cSld name="4_Raz Kid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84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35" name="Google Shape;535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6" name="Google Shape;536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38" name="Google Shape;538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8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84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84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4" name="Google Shape;544;p84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5" name="Google Shape;545;p84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6" name="Google Shape;546;p84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7" name="Google Shape;547;p84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84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84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5_Content with Caption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5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85"/>
          <p:cNvSpPr>
            <a:spLocks noGrp="1"/>
          </p:cNvSpPr>
          <p:nvPr>
            <p:ph type="pic" idx="2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553" name="Google Shape;553;p85"/>
          <p:cNvSpPr txBox="1">
            <a:spLocks noGrp="1"/>
          </p:cNvSpPr>
          <p:nvPr>
            <p:ph type="body" idx="1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54" name="Google Shape;554;p8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5" name="Google Shape;555;p8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6" name="Google Shape;556;p8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57" name="Google Shape;557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8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85"/>
          <p:cNvSpPr>
            <a:spLocks noGrp="1"/>
          </p:cNvSpPr>
          <p:nvPr>
            <p:ph type="pic" idx="3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ial Media">
  <p:cSld name="Social Media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6"/>
          <p:cNvSpPr>
            <a:spLocks noGrp="1"/>
          </p:cNvSpPr>
          <p:nvPr>
            <p:ph type="pic" idx="2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86"/>
          <p:cNvSpPr txBox="1">
            <a:spLocks noGrp="1"/>
          </p:cNvSpPr>
          <p:nvPr>
            <p:ph type="body" idx="1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5" name="Google Shape;565;p86"/>
          <p:cNvSpPr>
            <a:spLocks noGrp="1"/>
          </p:cNvSpPr>
          <p:nvPr>
            <p:ph type="pic" idx="3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66" name="Google Shape;566;p86"/>
          <p:cNvSpPr>
            <a:spLocks noGrp="1"/>
          </p:cNvSpPr>
          <p:nvPr>
            <p:ph type="pic" idx="4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67" name="Google Shape;567;p8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8" name="Google Shape;568;p8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69" name="Google Shape;569;p8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70" name="Google Shape;570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8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86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-Reading tip with older child extra">
  <p:cSld name="2--Reading tip with older child extra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77" name="Google Shape;577;p8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8" name="Google Shape;578;p8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9" name="Google Shape;579;p8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0" name="Google Shape;580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8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87"/>
          <p:cNvSpPr>
            <a:spLocks noGrp="1"/>
          </p:cNvSpPr>
          <p:nvPr>
            <p:ph type="pic" idx="2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85" name="Google Shape;585;p87"/>
          <p:cNvSpPr txBox="1">
            <a:spLocks noGrp="1"/>
          </p:cNvSpPr>
          <p:nvPr>
            <p:ph type="body" idx="1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6" name="Google Shape;586;p87"/>
          <p:cNvSpPr txBox="1">
            <a:spLocks noGrp="1"/>
          </p:cNvSpPr>
          <p:nvPr>
            <p:ph type="body" idx="3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7" name="Google Shape;587;p87"/>
          <p:cNvSpPr txBox="1">
            <a:spLocks noGrp="1"/>
          </p:cNvSpPr>
          <p:nvPr>
            <p:ph type="body" idx="4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2"/>
          </p:nvPr>
        </p:nvSpPr>
        <p:spPr>
          <a:xfrm>
            <a:off x="4588043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3"/>
          </p:nvPr>
        </p:nvSpPr>
        <p:spPr>
          <a:xfrm>
            <a:off x="4588043" y="3817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4"/>
          </p:nvPr>
        </p:nvSpPr>
        <p:spPr>
          <a:xfrm>
            <a:off x="4588043" y="499208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body" idx="5"/>
          </p:nvPr>
        </p:nvSpPr>
        <p:spPr>
          <a:xfrm>
            <a:off x="691246" y="1502511"/>
            <a:ext cx="3435279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6"/>
          </p:nvPr>
        </p:nvSpPr>
        <p:spPr>
          <a:xfrm>
            <a:off x="693294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7"/>
          </p:nvPr>
        </p:nvSpPr>
        <p:spPr>
          <a:xfrm>
            <a:off x="691247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body" idx="8"/>
          </p:nvPr>
        </p:nvSpPr>
        <p:spPr>
          <a:xfrm>
            <a:off x="691246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8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88"/>
          <p:cNvSpPr txBox="1">
            <a:spLocks noGrp="1"/>
          </p:cNvSpPr>
          <p:nvPr>
            <p:ph type="body" idx="1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1" name="Google Shape;591;p88"/>
          <p:cNvSpPr txBox="1">
            <a:spLocks noGrp="1"/>
          </p:cNvSpPr>
          <p:nvPr>
            <p:ph type="body" idx="2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2" name="Google Shape;592;p88"/>
          <p:cNvSpPr txBox="1">
            <a:spLocks noGrp="1"/>
          </p:cNvSpPr>
          <p:nvPr>
            <p:ph type="body" idx="3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3" name="Google Shape;593;p88"/>
          <p:cNvSpPr txBox="1">
            <a:spLocks noGrp="1"/>
          </p:cNvSpPr>
          <p:nvPr>
            <p:ph type="body" idx="4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0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98" name="Google Shape;598;p9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9" name="Google Shape;599;p9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0" name="Google Shape;600;p9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01" name="Google Shape;601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9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0"/>
          <p:cNvSpPr>
            <a:spLocks noGrp="1"/>
          </p:cNvSpPr>
          <p:nvPr>
            <p:ph type="pic" idx="2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90"/>
          <p:cNvSpPr txBox="1">
            <a:spLocks noGrp="1"/>
          </p:cNvSpPr>
          <p:nvPr>
            <p:ph type="body" idx="1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7" name="Google Shape;607;p90"/>
          <p:cNvSpPr txBox="1">
            <a:spLocks noGrp="1"/>
          </p:cNvSpPr>
          <p:nvPr>
            <p:ph type="body" idx="3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8" name="Google Shape;608;p90"/>
          <p:cNvSpPr txBox="1">
            <a:spLocks noGrp="1"/>
          </p:cNvSpPr>
          <p:nvPr>
            <p:ph type="body" idx="4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9" name="Google Shape;609;p90"/>
          <p:cNvSpPr txBox="1">
            <a:spLocks noGrp="1"/>
          </p:cNvSpPr>
          <p:nvPr>
            <p:ph type="body" idx="5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1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12" name="Google Shape;612;p9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3" name="Google Shape;613;p9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4" name="Google Shape;614;p9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5" name="Google Shape;615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91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1"/>
          <p:cNvSpPr>
            <a:spLocks noGrp="1"/>
          </p:cNvSpPr>
          <p:nvPr>
            <p:ph type="pic" idx="2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620" name="Google Shape;620;p91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1" name="Google Shape;621;p91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2" name="Google Shape;622;p91"/>
          <p:cNvSpPr txBox="1">
            <a:spLocks noGrp="1"/>
          </p:cNvSpPr>
          <p:nvPr>
            <p:ph type="body" idx="4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3" name="Google Shape;623;p91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4" name="Google Shape;624;p91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5" name="Google Shape;625;p91"/>
          <p:cNvSpPr txBox="1">
            <a:spLocks noGrp="1"/>
          </p:cNvSpPr>
          <p:nvPr>
            <p:ph type="body" idx="7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6" name="Google Shape;626;p91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2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92"/>
          <p:cNvSpPr>
            <a:spLocks noGrp="1"/>
          </p:cNvSpPr>
          <p:nvPr>
            <p:ph type="pic" idx="2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0" name="Google Shape;630;p9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1" name="Google Shape;631;p9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32" name="Google Shape;632;p9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33" name="Google Shape;633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9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2"/>
          <p:cNvSpPr txBox="1">
            <a:spLocks noGrp="1"/>
          </p:cNvSpPr>
          <p:nvPr>
            <p:ph type="body" idx="1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8" name="Google Shape;638;p92"/>
          <p:cNvSpPr txBox="1">
            <a:spLocks noGrp="1"/>
          </p:cNvSpPr>
          <p:nvPr>
            <p:ph type="body" idx="3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9" name="Google Shape;639;p92"/>
          <p:cNvSpPr txBox="1">
            <a:spLocks noGrp="1"/>
          </p:cNvSpPr>
          <p:nvPr>
            <p:ph type="body" idx="4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p92"/>
          <p:cNvSpPr txBox="1">
            <a:spLocks noGrp="1"/>
          </p:cNvSpPr>
          <p:nvPr>
            <p:ph type="body" idx="5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1" name="Google Shape;641;p92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2" name="Google Shape;642;p92"/>
          <p:cNvSpPr txBox="1">
            <a:spLocks noGrp="1"/>
          </p:cNvSpPr>
          <p:nvPr>
            <p:ph type="body" idx="7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3" name="Google Shape;643;p92"/>
          <p:cNvSpPr txBox="1">
            <a:spLocks noGrp="1"/>
          </p:cNvSpPr>
          <p:nvPr>
            <p:ph type="body" idx="8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4" name="Google Shape;644;p92"/>
          <p:cNvSpPr txBox="1">
            <a:spLocks noGrp="1"/>
          </p:cNvSpPr>
          <p:nvPr>
            <p:ph type="body" idx="9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teracy terms">
  <p:cSld name="Custom Layout_1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51" name="Google Shape;65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2" name="Google Shape;652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3" name="Google Shape;653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4" name="Google Shape;654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5" name="Google Shape;655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56" name="Google Shape;656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7" name="Google Shape;65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4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4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1" name="Google Shape;661;p44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2" name="Google Shape;662;p44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44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44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p44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6" name="Google Shape;666;p44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7" name="Google Shape;667;p44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70" name="Google Shape;670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8" descr="A picture containing text, person, indoor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4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3" name="Google Shape;673;p4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4" name="Google Shape;674;p4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5" name="Google Shape;675;p4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6" name="Google Shape;676;p4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7" name="Google Shape;677;p48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name="adj1" fmla="val 42010"/>
              <a:gd name="adj2" fmla="val -88457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8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name="adj1" fmla="val 77165"/>
              <a:gd name="adj2" fmla="val -3532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1" name="Google Shape;681;p48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48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name="adj1" fmla="val 112822"/>
              <a:gd name="adj2" fmla="val -3832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8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name="adj1" fmla="val 117826"/>
              <a:gd name="adj2" fmla="val -6038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8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5" name="Google Shape;685;p48"/>
          <p:cNvSpPr txBox="1">
            <a:spLocks noGrp="1"/>
          </p:cNvSpPr>
          <p:nvPr>
            <p:ph type="body" idx="2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6" name="Google Shape;686;p48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7" name="Google Shape;687;p48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91" name="Google Shape;69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4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3" name="Google Shape;693;p4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4" name="Google Shape;694;p4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5" name="Google Shape;695;p4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6" name="Google Shape;696;p4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97" name="Google Shape;69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9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0" name="Google Shape;700;p49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9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4" name="Google Shape;704;p49"/>
          <p:cNvSpPr txBox="1">
            <a:spLocks noGrp="1"/>
          </p:cNvSpPr>
          <p:nvPr>
            <p:ph type="body" idx="2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5" name="Google Shape;705;p49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9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8" name="Google Shape;708;p59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9" name="Google Shape;709;p59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0" name="Google Shape;710;p5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1" name="Google Shape;711;p59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12" name="Google Shape;712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4" name="Google Shape;714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5" name="Google Shape;715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6" name="Google Shape;716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7" name="Google Shape;717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18" name="Google Shape;71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5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0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6" name="Google Shape;726;p60"/>
          <p:cNvSpPr txBox="1">
            <a:spLocks noGrp="1"/>
          </p:cNvSpPr>
          <p:nvPr>
            <p:ph type="body" idx="2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7" name="Google Shape;727;p6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8" name="Google Shape;728;p60"/>
          <p:cNvSpPr txBox="1">
            <a:spLocks noGrp="1"/>
          </p:cNvSpPr>
          <p:nvPr>
            <p:ph type="body" idx="3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29" name="Google Shape;729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1" name="Google Shape;731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2" name="Google Shape;732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3" name="Google Shape;733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34" name="Google Shape;734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35" name="Google Shape;735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6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60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5" name="Google Shape;75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9" descr="A picture containing text, person, indoor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913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99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" name="Google Shape;79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0" name="Google Shape;80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" name="Google Shape;81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p99"/>
          <p:cNvSpPr/>
          <p:nvPr/>
        </p:nvSpPr>
        <p:spPr>
          <a:xfrm>
            <a:off x="3812821" y="4636969"/>
            <a:ext cx="3808179" cy="1571145"/>
          </a:xfrm>
          <a:prstGeom prst="wedgeRoundRectCallout">
            <a:avLst>
              <a:gd name="adj1" fmla="val 42010"/>
              <a:gd name="adj2" fmla="val -88457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9"/>
          <p:cNvSpPr/>
          <p:nvPr/>
        </p:nvSpPr>
        <p:spPr>
          <a:xfrm>
            <a:off x="1586775" y="2772171"/>
            <a:ext cx="3801397" cy="1571144"/>
          </a:xfrm>
          <a:prstGeom prst="wedgeRoundRectCallout">
            <a:avLst>
              <a:gd name="adj1" fmla="val 77165"/>
              <a:gd name="adj2" fmla="val -3532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99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9"/>
          <p:cNvSpPr/>
          <p:nvPr/>
        </p:nvSpPr>
        <p:spPr>
          <a:xfrm>
            <a:off x="144716" y="1293951"/>
            <a:ext cx="3801397" cy="1571144"/>
          </a:xfrm>
          <a:prstGeom prst="wedgeRoundRectCallout">
            <a:avLst>
              <a:gd name="adj1" fmla="val 112822"/>
              <a:gd name="adj2" fmla="val -3832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9"/>
          <p:cNvSpPr/>
          <p:nvPr/>
        </p:nvSpPr>
        <p:spPr>
          <a:xfrm>
            <a:off x="158984" y="4417889"/>
            <a:ext cx="3206776" cy="1571145"/>
          </a:xfrm>
          <a:prstGeom prst="wedgeRoundRectCallout">
            <a:avLst>
              <a:gd name="adj1" fmla="val 117826"/>
              <a:gd name="adj2" fmla="val -6038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9"/>
          <p:cNvSpPr txBox="1">
            <a:spLocks noGrp="1"/>
          </p:cNvSpPr>
          <p:nvPr>
            <p:ph type="body" idx="1"/>
          </p:nvPr>
        </p:nvSpPr>
        <p:spPr>
          <a:xfrm>
            <a:off x="1743462" y="293966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99"/>
          <p:cNvSpPr txBox="1">
            <a:spLocks noGrp="1"/>
          </p:cNvSpPr>
          <p:nvPr>
            <p:ph type="body" idx="2"/>
          </p:nvPr>
        </p:nvSpPr>
        <p:spPr>
          <a:xfrm>
            <a:off x="4072875" y="4724940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99"/>
          <p:cNvSpPr txBox="1">
            <a:spLocks noGrp="1"/>
          </p:cNvSpPr>
          <p:nvPr>
            <p:ph type="body" idx="3"/>
          </p:nvPr>
        </p:nvSpPr>
        <p:spPr>
          <a:xfrm>
            <a:off x="240913" y="1445814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99"/>
          <p:cNvSpPr txBox="1">
            <a:spLocks noGrp="1"/>
          </p:cNvSpPr>
          <p:nvPr>
            <p:ph type="body" idx="4"/>
          </p:nvPr>
        </p:nvSpPr>
        <p:spPr>
          <a:xfrm>
            <a:off x="319506" y="4495586"/>
            <a:ext cx="2885735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1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4" name="Google Shape;744;p61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5" name="Google Shape;745;p61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6" name="Google Shape;746;p61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7" name="Google Shape;747;p61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61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9" name="Google Shape;749;p61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61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1" name="Google Shape;751;p61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52" name="Google Shape;752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4" name="Google Shape;754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5" name="Google Shape;755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6" name="Google Shape;756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57" name="Google Shape;757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58" name="Google Shape;75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6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2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3" name="Google Shape;763;p62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4" name="Google Shape;764;p62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765" name="Google Shape;765;p62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766" name="Google Shape;766;p6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767" name="Google Shape;767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open slide">
  <p:cSld name="2 Reading tip with open slide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7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47"/>
          <p:cNvSpPr txBox="1">
            <a:spLocks noGrp="1"/>
          </p:cNvSpPr>
          <p:nvPr>
            <p:ph type="body" idx="1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6" name="Google Shape;776;p47"/>
          <p:cNvSpPr txBox="1">
            <a:spLocks noGrp="1"/>
          </p:cNvSpPr>
          <p:nvPr>
            <p:ph type="body" idx="2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7" name="Google Shape;777;p47"/>
          <p:cNvSpPr txBox="1">
            <a:spLocks noGrp="1"/>
          </p:cNvSpPr>
          <p:nvPr>
            <p:ph type="body" idx="3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78" name="Google Shape;778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79" name="Google Shape;779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0" name="Google Shape;780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81" name="Google Shape;78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7"/>
          <p:cNvSpPr txBox="1">
            <a:spLocks noGrp="1"/>
          </p:cNvSpPr>
          <p:nvPr>
            <p:ph type="body" idx="4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6" name="Google Shape;786;p47"/>
          <p:cNvSpPr txBox="1">
            <a:spLocks noGrp="1"/>
          </p:cNvSpPr>
          <p:nvPr>
            <p:ph type="body" idx="5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7" name="Google Shape;787;p47"/>
          <p:cNvSpPr txBox="1">
            <a:spLocks noGrp="1"/>
          </p:cNvSpPr>
          <p:nvPr>
            <p:ph type="body" idx="6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8" name="Google Shape;788;p47"/>
          <p:cNvSpPr txBox="1">
            <a:spLocks noGrp="1"/>
          </p:cNvSpPr>
          <p:nvPr>
            <p:ph type="body" idx="7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pic and conversation bubbles">
  <p:cSld name="2 Reading tip with pic and conversation bubbles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3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93"/>
          <p:cNvSpPr txBox="1">
            <a:spLocks noGrp="1"/>
          </p:cNvSpPr>
          <p:nvPr>
            <p:ph type="body" idx="1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2" name="Google Shape;792;p93"/>
          <p:cNvSpPr txBox="1">
            <a:spLocks noGrp="1"/>
          </p:cNvSpPr>
          <p:nvPr>
            <p:ph type="body" idx="2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93" name="Google Shape;793;p9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4" name="Google Shape;794;p9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5" name="Google Shape;795;p9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6" name="Google Shape;796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93" descr="A picture containing person, indoor, table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01" name="Google Shape;801;p9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93"/>
          <p:cNvSpPr/>
          <p:nvPr/>
        </p:nvSpPr>
        <p:spPr>
          <a:xfrm rot="-2036003" flipH="1">
            <a:off x="3537616" y="1994864"/>
            <a:ext cx="3036928" cy="2147042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93"/>
          <p:cNvSpPr txBox="1">
            <a:spLocks noGrp="1"/>
          </p:cNvSpPr>
          <p:nvPr>
            <p:ph type="body" idx="3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4" name="Google Shape;804;p93"/>
          <p:cNvSpPr txBox="1">
            <a:spLocks noGrp="1"/>
          </p:cNvSpPr>
          <p:nvPr>
            <p:ph type="body" idx="4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5" name="Google Shape;805;p93"/>
          <p:cNvSpPr txBox="1">
            <a:spLocks noGrp="1"/>
          </p:cNvSpPr>
          <p:nvPr>
            <p:ph type="body" idx="5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4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94"/>
          <p:cNvSpPr txBox="1">
            <a:spLocks noGrp="1"/>
          </p:cNvSpPr>
          <p:nvPr>
            <p:ph type="body" idx="1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9" name="Google Shape;809;p94"/>
          <p:cNvSpPr txBox="1">
            <a:spLocks noGrp="1"/>
          </p:cNvSpPr>
          <p:nvPr>
            <p:ph type="body" idx="2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0" name="Google Shape;810;p94"/>
          <p:cNvSpPr txBox="1">
            <a:spLocks noGrp="1"/>
          </p:cNvSpPr>
          <p:nvPr>
            <p:ph type="body" idx="3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1" name="Google Shape;811;p94"/>
          <p:cNvSpPr txBox="1">
            <a:spLocks noGrp="1"/>
          </p:cNvSpPr>
          <p:nvPr>
            <p:ph type="body" idx="4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12" name="Google Shape;812;p94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3" name="Google Shape;813;p94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4" name="Google Shape;814;p94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15" name="Google Shape;815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9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5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1" name="Google Shape;821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2" name="Google Shape;822;p9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3" name="Google Shape;823;p9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4" name="Google Shape;824;p9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25" name="Google Shape;825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30" name="Google Shape;830;p9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1" name="Google Shape;831;p9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2" name="Google Shape;832;p9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33" name="Google Shape;833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9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7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39" name="Google Shape;839;p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0" name="Google Shape;840;p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41" name="Google Shape;841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p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44" name="Google Shape;844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8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48" name="Google Shape;848;p9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9" name="Google Shape;849;p9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0" name="Google Shape;85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9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2" name="Google Shape;852;p9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3" name="Google Shape;853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8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6" name="Google Shape;856;p98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57" name="Google Shape;857;p98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5" name="Google Shape;865;p5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6" name="Google Shape;866;p5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7" name="Google Shape;867;p5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68" name="Google Shape;86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0" name="Google Shape;870;p5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1" name="Google Shape;871;p5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72" name="Google Shape;872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5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4" name="Google Shape;874;p51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p51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51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51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8" name="Google Shape;878;p51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9" name="Google Shape;879;p51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0" name="Google Shape;880;p51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1" name="Google Shape;881;p51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2" name="Google Shape;882;p51"/>
          <p:cNvSpPr>
            <a:spLocks noGrp="1"/>
          </p:cNvSpPr>
          <p:nvPr>
            <p:ph type="pic" idx="9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83" name="Google Shape;883;p51"/>
          <p:cNvSpPr txBox="1">
            <a:spLocks noGrp="1"/>
          </p:cNvSpPr>
          <p:nvPr>
            <p:ph type="body" idx="13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4" name="Google Shape;884;p51"/>
          <p:cNvSpPr txBox="1">
            <a:spLocks noGrp="1"/>
          </p:cNvSpPr>
          <p:nvPr>
            <p:ph type="body" idx="14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615" y="1685898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6" name="Google Shape;9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147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00"/>
          <p:cNvCxnSpPr/>
          <p:nvPr/>
        </p:nvCxnSpPr>
        <p:spPr>
          <a:xfrm>
            <a:off x="-30396" y="6567435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" name="Google Shape;98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" name="Google Shape;100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" name="Google Shape;102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00"/>
          <p:cNvSpPr/>
          <p:nvPr/>
        </p:nvSpPr>
        <p:spPr>
          <a:xfrm>
            <a:off x="8260990" y="2998071"/>
            <a:ext cx="3801397" cy="1571144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100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0"/>
          <p:cNvSpPr/>
          <p:nvPr/>
        </p:nvSpPr>
        <p:spPr>
          <a:xfrm>
            <a:off x="5839977" y="4511016"/>
            <a:ext cx="5789039" cy="1571145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00"/>
          <p:cNvSpPr txBox="1">
            <a:spLocks noGrp="1"/>
          </p:cNvSpPr>
          <p:nvPr>
            <p:ph type="body" idx="1"/>
          </p:nvPr>
        </p:nvSpPr>
        <p:spPr>
          <a:xfrm>
            <a:off x="8450575" y="3165417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00"/>
          <p:cNvSpPr txBox="1">
            <a:spLocks noGrp="1"/>
          </p:cNvSpPr>
          <p:nvPr>
            <p:ph type="body" idx="2"/>
          </p:nvPr>
        </p:nvSpPr>
        <p:spPr>
          <a:xfrm>
            <a:off x="5816497" y="1588545"/>
            <a:ext cx="34880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00"/>
          <p:cNvSpPr txBox="1">
            <a:spLocks noGrp="1"/>
          </p:cNvSpPr>
          <p:nvPr>
            <p:ph type="body" idx="3"/>
          </p:nvPr>
        </p:nvSpPr>
        <p:spPr>
          <a:xfrm>
            <a:off x="6003647" y="4619957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7"/>
          <p:cNvSpPr>
            <a:spLocks noGrp="1"/>
          </p:cNvSpPr>
          <p:nvPr>
            <p:ph type="pic" idx="2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p67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8" name="Google Shape;888;p67"/>
          <p:cNvSpPr txBox="1">
            <a:spLocks noGrp="1"/>
          </p:cNvSpPr>
          <p:nvPr>
            <p:ph type="body" idx="3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9" name="Google Shape;889;p67"/>
          <p:cNvSpPr txBox="1">
            <a:spLocks noGrp="1"/>
          </p:cNvSpPr>
          <p:nvPr>
            <p:ph type="body" idx="4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0" name="Google Shape;890;p6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1" name="Google Shape;891;p67"/>
          <p:cNvSpPr txBox="1">
            <a:spLocks noGrp="1"/>
          </p:cNvSpPr>
          <p:nvPr>
            <p:ph type="body" idx="5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92" name="Google Shape;892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3" name="Google Shape;893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4" name="Google Shape;894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5" name="Google Shape;895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6" name="Google Shape;896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7" name="Google Shape;897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98" name="Google Shape;8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6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67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2" name="Google Shape;902;p67"/>
          <p:cNvSpPr txBox="1">
            <a:spLocks noGrp="1"/>
          </p:cNvSpPr>
          <p:nvPr>
            <p:ph type="body" idx="7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3" name="Google Shape;903;p67"/>
          <p:cNvSpPr txBox="1">
            <a:spLocks noGrp="1"/>
          </p:cNvSpPr>
          <p:nvPr>
            <p:ph type="body" idx="8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4" name="Google Shape;904;p67"/>
          <p:cNvSpPr txBox="1">
            <a:spLocks noGrp="1"/>
          </p:cNvSpPr>
          <p:nvPr>
            <p:ph type="body" idx="9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1_Title and Content_1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8"/>
          <p:cNvSpPr txBox="1">
            <a:spLocks noGrp="1"/>
          </p:cNvSpPr>
          <p:nvPr>
            <p:ph type="body" idx="1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7" name="Google Shape;907;p68"/>
          <p:cNvSpPr txBox="1">
            <a:spLocks noGrp="1"/>
          </p:cNvSpPr>
          <p:nvPr>
            <p:ph type="body" idx="2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8" name="Google Shape;908;p68"/>
          <p:cNvSpPr txBox="1">
            <a:spLocks noGrp="1"/>
          </p:cNvSpPr>
          <p:nvPr>
            <p:ph type="body" idx="3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9" name="Google Shape;909;p68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10" name="Google Shape;910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1" name="Google Shape;911;p6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2" name="Google Shape;912;p6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3" name="Google Shape;913;p6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4" name="Google Shape;914;p6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5" name="Google Shape;915;p6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16" name="Google Shape;91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6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68"/>
          <p:cNvSpPr txBox="1">
            <a:spLocks noGrp="1"/>
          </p:cNvSpPr>
          <p:nvPr>
            <p:ph type="body" idx="4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0" name="Google Shape;920;p68"/>
          <p:cNvSpPr txBox="1">
            <a:spLocks noGrp="1"/>
          </p:cNvSpPr>
          <p:nvPr>
            <p:ph type="body" idx="5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21" name="Google Shape;921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Pic">
  <p:cSld name="1_Title, Pic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24" name="Google Shape;924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69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6" name="Google Shape;926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7" name="Google Shape;927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8" name="Google Shape;928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9" name="Google Shape;929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0" name="Google Shape;930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6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69"/>
          <p:cNvSpPr txBox="1">
            <a:spLocks noGrp="1"/>
          </p:cNvSpPr>
          <p:nvPr>
            <p:ph type="body" idx="1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1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69"/>
          <p:cNvSpPr txBox="1">
            <a:spLocks noGrp="1"/>
          </p:cNvSpPr>
          <p:nvPr>
            <p:ph type="body" idx="2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35" name="Google Shape;935;p69" descr="A picture containing person, indo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_2 Content boxes">
  <p:cSld name="2 Reading tip_2 Content boxe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8" name="Google Shape;938;p70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9" name="Google Shape;939;p70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40" name="Google Shape;940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1" name="Google Shape;941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2" name="Google Shape;942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3" name="Google Shape;943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4" name="Google Shape;944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5" name="Google Shape;945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46" name="Google Shape;946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7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1"/>
          <p:cNvSpPr txBox="1">
            <a:spLocks noGrp="1"/>
          </p:cNvSpPr>
          <p:nvPr>
            <p:ph type="body" idx="1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1" name="Google Shape;951;p71"/>
          <p:cNvSpPr txBox="1">
            <a:spLocks noGrp="1"/>
          </p:cNvSpPr>
          <p:nvPr>
            <p:ph type="body" idx="2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2" name="Google Shape;952;p71"/>
          <p:cNvSpPr txBox="1">
            <a:spLocks noGrp="1"/>
          </p:cNvSpPr>
          <p:nvPr>
            <p:ph type="body" idx="3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3" name="Google Shape;953;p71"/>
          <p:cNvSpPr txBox="1">
            <a:spLocks noGrp="1"/>
          </p:cNvSpPr>
          <p:nvPr>
            <p:ph type="body" idx="4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4" name="Google Shape;954;p71"/>
          <p:cNvSpPr txBox="1">
            <a:spLocks noGrp="1"/>
          </p:cNvSpPr>
          <p:nvPr>
            <p:ph type="body" idx="5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5" name="Google Shape;955;p71"/>
          <p:cNvSpPr txBox="1">
            <a:spLocks noGrp="1"/>
          </p:cNvSpPr>
          <p:nvPr>
            <p:ph type="body" idx="6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6" name="Google Shape;956;p71"/>
          <p:cNvSpPr txBox="1">
            <a:spLocks noGrp="1"/>
          </p:cNvSpPr>
          <p:nvPr>
            <p:ph type="body" idx="7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7" name="Google Shape;957;p71"/>
          <p:cNvSpPr txBox="1">
            <a:spLocks noGrp="1"/>
          </p:cNvSpPr>
          <p:nvPr>
            <p:ph type="body" idx="8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8" name="Google Shape;958;p71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59" name="Google Shape;959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0" name="Google Shape;960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1" name="Google Shape;961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2" name="Google Shape;962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3" name="Google Shape;963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4" name="Google Shape;964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65" name="Google Shape;96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7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1_Welcome 4 Points, Pic 2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72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0" name="Google Shape;970;p72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1" name="Google Shape;971;p72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2" name="Google Shape;972;p7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3" name="Google Shape;973;p72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74" name="Google Shape;974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6" name="Google Shape;976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7" name="Google Shape;977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8" name="Google Shape;978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9" name="Google Shape;979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80" name="Google Shape;980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7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4 Points, Pic">
  <p:cSld name="Welcome (Virtual) 4 Points, Pic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73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8" name="Google Shape;988;p73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9" name="Google Shape;989;p73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0" name="Google Shape;990;p7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1" name="Google Shape;991;p73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92" name="Google Shape;992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4" name="Google Shape;994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5" name="Google Shape;995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6" name="Google Shape;996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7" name="Google Shape;997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98" name="Google Shape;99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73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4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74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7" name="Google Shape;1007;p74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8" name="Google Shape;1008;p74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9" name="Google Shape;1009;p74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0" name="Google Shape;1010;p74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74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74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74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14" name="Google Shape;1014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5" name="Google Shape;1015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6" name="Google Shape;1016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7" name="Google Shape;1017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8" name="Google Shape;1018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9" name="Google Shape;1019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0" name="Google Shape;102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7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2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6" name="Google Shape;1026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7" name="Google Shape;1027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8" name="Google Shape;1028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0" name="Google Shape;1030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1" name="Google Shape;1031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32" name="Google Shape;1032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4" name="Google Shape;1034;p75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5" name="Google Shape;1035;p75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6" name="Google Shape;1036;p75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7" name="Google Shape;1037;p75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8" name="Google Shape;1038;p75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9" name="Google Shape;1039;p75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0" name="Google Shape;1040;p75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1" name="Google Shape;1041;p75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42" name="Google Shape;1042;p75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3 points,content box">
  <p:cSld name="4_Title, 3 points,content box 3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5" name="Google Shape;104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6" name="Google Shape;1046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7" name="Google Shape;1047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48" name="Google Shape;1048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0" name="Google Shape;1050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1" name="Google Shape;1051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2" name="Google Shape;1052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7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4" name="Google Shape;1054;p76"/>
          <p:cNvSpPr txBox="1">
            <a:spLocks noGrp="1"/>
          </p:cNvSpPr>
          <p:nvPr>
            <p:ph type="body" idx="1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5" name="Google Shape;1055;p76"/>
          <p:cNvSpPr txBox="1">
            <a:spLocks noGrp="1"/>
          </p:cNvSpPr>
          <p:nvPr>
            <p:ph type="body" idx="2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6" name="Google Shape;1056;p76"/>
          <p:cNvSpPr txBox="1">
            <a:spLocks noGrp="1"/>
          </p:cNvSpPr>
          <p:nvPr>
            <p:ph type="body" idx="3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7" name="Google Shape;1057;p76"/>
          <p:cNvSpPr txBox="1">
            <a:spLocks noGrp="1"/>
          </p:cNvSpPr>
          <p:nvPr>
            <p:ph type="body" idx="4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8" name="Google Shape;1058;p76"/>
          <p:cNvSpPr txBox="1">
            <a:spLocks noGrp="1"/>
          </p:cNvSpPr>
          <p:nvPr>
            <p:ph type="body" idx="5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9" name="Google Shape;1059;p76"/>
          <p:cNvSpPr txBox="1">
            <a:spLocks noGrp="1"/>
          </p:cNvSpPr>
          <p:nvPr>
            <p:ph type="body" idx="6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0" name="Google Shape;1060;p76"/>
          <p:cNvSpPr txBox="1">
            <a:spLocks noGrp="1"/>
          </p:cNvSpPr>
          <p:nvPr>
            <p:ph type="body" idx="7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1" name="Google Shape;1061;p76"/>
          <p:cNvSpPr txBox="1">
            <a:spLocks noGrp="1"/>
          </p:cNvSpPr>
          <p:nvPr>
            <p:ph type="body" idx="8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2" name="Google Shape;1062;p76"/>
          <p:cNvSpPr txBox="1">
            <a:spLocks noGrp="1"/>
          </p:cNvSpPr>
          <p:nvPr>
            <p:ph type="body" idx="9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3" name="Google Shape;1063;p76" descr="Una imagen con un muchacho, niño, joven  Descripción generada con muchísima confian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064" name="Google Shape;1064;p76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name="adj1" fmla="val -43672"/>
              <a:gd name="adj2" fmla="val 91341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76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name="adj1" fmla="val -55946"/>
              <a:gd name="adj2" fmla="val -85718"/>
              <a:gd name="adj3" fmla="val 16667"/>
            </a:avLst>
          </a:prstGeom>
          <a:noFill/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6"/>
          <p:cNvSpPr txBox="1">
            <a:spLocks noGrp="1"/>
          </p:cNvSpPr>
          <p:nvPr>
            <p:ph type="body" idx="13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43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01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01"/>
          <p:cNvSpPr txBox="1">
            <a:spLocks noGrp="1"/>
          </p:cNvSpPr>
          <p:nvPr>
            <p:ph type="body" idx="2"/>
          </p:nvPr>
        </p:nvSpPr>
        <p:spPr>
          <a:xfrm>
            <a:off x="0" y="1657349"/>
            <a:ext cx="12192000" cy="352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5" name="Google Shape;115;p101"/>
          <p:cNvGrpSpPr/>
          <p:nvPr/>
        </p:nvGrpSpPr>
        <p:grpSpPr>
          <a:xfrm>
            <a:off x="0" y="5607274"/>
            <a:ext cx="12196432" cy="83415"/>
            <a:chOff x="-33239" y="5603791"/>
            <a:chExt cx="9147324" cy="83414"/>
          </a:xfrm>
        </p:grpSpPr>
        <p:cxnSp>
          <p:nvCxnSpPr>
            <p:cNvPr id="116" name="Google Shape;116;p10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" name="Google Shape;117;p10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9" name="Google Shape;1069;p7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0" name="Google Shape;1070;p7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1" name="Google Shape;1071;p7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2" name="Google Shape;1072;p7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3" name="Google Shape;1073;p7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74" name="Google Shape;1074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77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8" name="Google Shape;1078;p77"/>
          <p:cNvSpPr txBox="1">
            <a:spLocks noGrp="1"/>
          </p:cNvSpPr>
          <p:nvPr>
            <p:ph type="body" idx="1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9" name="Google Shape;1079;p77"/>
          <p:cNvSpPr txBox="1">
            <a:spLocks noGrp="1"/>
          </p:cNvSpPr>
          <p:nvPr>
            <p:ph type="body" idx="2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boxes">
  <p:cSld name="Title, 2 content boxes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2" name="Google Shape;1082;p7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3" name="Google Shape;1083;p7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4" name="Google Shape;1084;p7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5" name="Google Shape;108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7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8" name="Google Shape;1088;p7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9" name="Google Shape;1089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7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1" name="Google Shape;1091;p78"/>
          <p:cNvSpPr txBox="1">
            <a:spLocks noGrp="1"/>
          </p:cNvSpPr>
          <p:nvPr>
            <p:ph type="body" idx="1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2" name="Google Shape;1092;p78"/>
          <p:cNvSpPr txBox="1">
            <a:spLocks noGrp="1"/>
          </p:cNvSpPr>
          <p:nvPr>
            <p:ph type="body" idx="2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2 content boxes">
  <p:cSld name="1_Title, 2 content boxes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5" name="Google Shape;1095;p7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6" name="Google Shape;1096;p7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7" name="Google Shape;1097;p7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8" name="Google Shape;109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0" name="Google Shape;1100;p7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1" name="Google Shape;1101;p7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02" name="Google Shape;1102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7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4" name="Google Shape;1104;p79"/>
          <p:cNvSpPr txBox="1">
            <a:spLocks noGrp="1"/>
          </p:cNvSpPr>
          <p:nvPr>
            <p:ph type="body" idx="1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5" name="Google Shape;1105;p79"/>
          <p:cNvSpPr txBox="1">
            <a:spLocks noGrp="1"/>
          </p:cNvSpPr>
          <p:nvPr>
            <p:ph type="body" idx="2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6" name="Google Shape;1106;p79"/>
          <p:cNvSpPr txBox="1">
            <a:spLocks noGrp="1"/>
          </p:cNvSpPr>
          <p:nvPr>
            <p:ph type="body" idx="3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7" name="Google Shape;1107;p79"/>
          <p:cNvSpPr txBox="1">
            <a:spLocks noGrp="1"/>
          </p:cNvSpPr>
          <p:nvPr>
            <p:ph type="body" idx="4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8" name="Google Shape;1108;p79"/>
          <p:cNvSpPr txBox="1">
            <a:spLocks noGrp="1"/>
          </p:cNvSpPr>
          <p:nvPr>
            <p:ph type="body" idx="5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9" name="Google Shape;1109;p79"/>
          <p:cNvSpPr txBox="1">
            <a:spLocks noGrp="1"/>
          </p:cNvSpPr>
          <p:nvPr>
            <p:ph type="body" idx="6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0" name="Google Shape;1110;p79"/>
          <p:cNvSpPr txBox="1">
            <a:spLocks noGrp="1"/>
          </p:cNvSpPr>
          <p:nvPr>
            <p:ph type="body" idx="7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3" name="Google Shape;1113;p8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4" name="Google Shape;1114;p8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5" name="Google Shape;1115;p8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6" name="Google Shape;1116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7" name="Google Shape;1117;p8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8" name="Google Shape;1118;p8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19" name="Google Shape;1119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80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8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2" name="Google Shape;1122;p80"/>
          <p:cNvSpPr txBox="1">
            <a:spLocks noGrp="1"/>
          </p:cNvSpPr>
          <p:nvPr>
            <p:ph type="body" idx="1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5" name="Google Shape;1125;p8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6" name="Google Shape;1126;p8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7" name="Google Shape;1127;p8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28" name="Google Shape;1128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p8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30" name="Google Shape;1130;p8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31" name="Google Shape;1131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8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8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4" name="Google Shape;1134;p81"/>
          <p:cNvSpPr txBox="1">
            <a:spLocks noGrp="1"/>
          </p:cNvSpPr>
          <p:nvPr>
            <p:ph type="body" idx="1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5" name="Google Shape;1135;p81"/>
          <p:cNvSpPr txBox="1">
            <a:spLocks noGrp="1"/>
          </p:cNvSpPr>
          <p:nvPr>
            <p:ph type="body" idx="2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. Leveled Text, Pic">
  <p:cSld name="Title. Leveled Text, Pic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82"/>
          <p:cNvSpPr>
            <a:spLocks noGrp="1"/>
          </p:cNvSpPr>
          <p:nvPr>
            <p:ph type="pic" idx="2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p82"/>
          <p:cNvSpPr txBox="1">
            <a:spLocks noGrp="1"/>
          </p:cNvSpPr>
          <p:nvPr>
            <p:ph type="body" idx="1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9" name="Google Shape;1139;p8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Raz Kids">
  <p:cSld name="4_Raz Kids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47" name="Google Shape;1147;p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8" name="Google Shape;1148;p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49" name="Google Shape;1149;p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50" name="Google Shape;1150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5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56"/>
          <p:cNvSpPr>
            <a:spLocks noGrp="1"/>
          </p:cNvSpPr>
          <p:nvPr>
            <p:ph type="pic" idx="2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55" name="Google Shape;1155;p56"/>
          <p:cNvSpPr txBox="1">
            <a:spLocks noGrp="1"/>
          </p:cNvSpPr>
          <p:nvPr>
            <p:ph type="body" idx="1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6" name="Google Shape;1156;p56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7" name="Google Shape;1157;p56"/>
          <p:cNvSpPr txBox="1">
            <a:spLocks noGrp="1"/>
          </p:cNvSpPr>
          <p:nvPr>
            <p:ph type="body" idx="4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8" name="Google Shape;1158;p56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9" name="Google Shape;1159;p56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0" name="Google Shape;1160;p56"/>
          <p:cNvSpPr txBox="1">
            <a:spLocks noGrp="1"/>
          </p:cNvSpPr>
          <p:nvPr>
            <p:ph type="body" idx="7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1" name="Google Shape;1161;p56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7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57"/>
          <p:cNvSpPr>
            <a:spLocks noGrp="1"/>
          </p:cNvSpPr>
          <p:nvPr>
            <p:ph type="pic" idx="2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p57"/>
          <p:cNvSpPr txBox="1">
            <a:spLocks noGrp="1"/>
          </p:cNvSpPr>
          <p:nvPr>
            <p:ph type="body" idx="1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166" name="Google Shape;1166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7" name="Google Shape;1167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8" name="Google Shape;1168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69" name="Google Shape;1169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5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57"/>
          <p:cNvSpPr>
            <a:spLocks noGrp="1"/>
          </p:cNvSpPr>
          <p:nvPr>
            <p:ph type="pic" idx="3"/>
          </p:nvPr>
        </p:nvSpPr>
        <p:spPr>
          <a:xfrm>
            <a:off x="1620983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ial Media">
  <p:cSld name="Social Media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58"/>
          <p:cNvSpPr>
            <a:spLocks noGrp="1"/>
          </p:cNvSpPr>
          <p:nvPr>
            <p:ph type="pic" idx="2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76" name="Google Shape;1176;p58"/>
          <p:cNvSpPr txBox="1">
            <a:spLocks noGrp="1"/>
          </p:cNvSpPr>
          <p:nvPr>
            <p:ph type="body" idx="1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sz="5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7" name="Google Shape;1177;p58"/>
          <p:cNvSpPr>
            <a:spLocks noGrp="1"/>
          </p:cNvSpPr>
          <p:nvPr>
            <p:ph type="pic" idx="3"/>
          </p:nvPr>
        </p:nvSpPr>
        <p:spPr>
          <a:xfrm>
            <a:off x="9757009" y="3260707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78" name="Google Shape;1178;p58"/>
          <p:cNvSpPr>
            <a:spLocks noGrp="1"/>
          </p:cNvSpPr>
          <p:nvPr>
            <p:ph type="pic" idx="4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79" name="Google Shape;1179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0" name="Google Shape;1180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1" name="Google Shape;1181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82" name="Google Shape;1182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58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8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d Your Materials">
  <p:cSld name="Find Your Materials"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4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89" name="Google Shape;1189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448" y="6246435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0" name="Google Shape;1190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1" name="Google Shape;1191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2" name="Google Shape;1192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93" name="Google Shape;1193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5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54"/>
          <p:cNvSpPr txBox="1">
            <a:spLocks noGrp="1"/>
          </p:cNvSpPr>
          <p:nvPr>
            <p:ph type="body" idx="1"/>
          </p:nvPr>
        </p:nvSpPr>
        <p:spPr>
          <a:xfrm>
            <a:off x="628275" y="1620839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7" name="Google Shape;1197;p154"/>
          <p:cNvSpPr txBox="1">
            <a:spLocks noGrp="1"/>
          </p:cNvSpPr>
          <p:nvPr>
            <p:ph type="body" idx="2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8" name="Google Shape;1198;p154"/>
          <p:cNvSpPr txBox="1">
            <a:spLocks noGrp="1"/>
          </p:cNvSpPr>
          <p:nvPr>
            <p:ph type="body" idx="3"/>
          </p:nvPr>
        </p:nvSpPr>
        <p:spPr>
          <a:xfrm>
            <a:off x="8794865" y="1454588"/>
            <a:ext cx="3347923" cy="117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9" name="Google Shape;1199;p154"/>
          <p:cNvSpPr txBox="1">
            <a:spLocks noGrp="1"/>
          </p:cNvSpPr>
          <p:nvPr>
            <p:ph type="body" idx="4"/>
          </p:nvPr>
        </p:nvSpPr>
        <p:spPr>
          <a:xfrm>
            <a:off x="8794864" y="2645355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0" name="Google Shape;1200;p154"/>
          <p:cNvSpPr>
            <a:spLocks noGrp="1"/>
          </p:cNvSpPr>
          <p:nvPr>
            <p:ph type="pic" idx="5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teracy terms">
  <p:cSld name="literacy term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2"/>
          <p:cNvSpPr txBox="1">
            <a:spLocks noGrp="1"/>
          </p:cNvSpPr>
          <p:nvPr>
            <p:ph type="ctrTitle"/>
          </p:nvPr>
        </p:nvSpPr>
        <p:spPr>
          <a:xfrm>
            <a:off x="0" y="1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0" name="Google Shape;120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8" y="6246435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02"/>
          <p:cNvCxnSpPr/>
          <p:nvPr/>
        </p:nvCxnSpPr>
        <p:spPr>
          <a:xfrm>
            <a:off x="-30396" y="6567435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" name="Google Shape;126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02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02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102"/>
          <p:cNvSpPr txBox="1">
            <a:spLocks noGrp="1"/>
          </p:cNvSpPr>
          <p:nvPr>
            <p:ph type="body" idx="2"/>
          </p:nvPr>
        </p:nvSpPr>
        <p:spPr>
          <a:xfrm>
            <a:off x="4588043" y="2653441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102"/>
          <p:cNvSpPr txBox="1">
            <a:spLocks noGrp="1"/>
          </p:cNvSpPr>
          <p:nvPr>
            <p:ph type="body" idx="3"/>
          </p:nvPr>
        </p:nvSpPr>
        <p:spPr>
          <a:xfrm>
            <a:off x="4588043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02"/>
          <p:cNvSpPr txBox="1">
            <a:spLocks noGrp="1"/>
          </p:cNvSpPr>
          <p:nvPr>
            <p:ph type="body" idx="4"/>
          </p:nvPr>
        </p:nvSpPr>
        <p:spPr>
          <a:xfrm>
            <a:off x="4588043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102"/>
          <p:cNvSpPr txBox="1">
            <a:spLocks noGrp="1"/>
          </p:cNvSpPr>
          <p:nvPr>
            <p:ph type="body" idx="5"/>
          </p:nvPr>
        </p:nvSpPr>
        <p:spPr>
          <a:xfrm>
            <a:off x="691246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102"/>
          <p:cNvSpPr txBox="1">
            <a:spLocks noGrp="1"/>
          </p:cNvSpPr>
          <p:nvPr>
            <p:ph type="body" idx="6"/>
          </p:nvPr>
        </p:nvSpPr>
        <p:spPr>
          <a:xfrm>
            <a:off x="693292" y="265344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102"/>
          <p:cNvSpPr txBox="1">
            <a:spLocks noGrp="1"/>
          </p:cNvSpPr>
          <p:nvPr>
            <p:ph type="body" idx="7"/>
          </p:nvPr>
        </p:nvSpPr>
        <p:spPr>
          <a:xfrm>
            <a:off x="691247" y="380437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102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introduction">
  <p:cSld name="2_Reading tip introduction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55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03" name="Google Shape;1203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4" name="Google Shape;1204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05" name="Google Shape;1205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06" name="Google Shape;1206;p1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5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p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Google Shape;1209;p1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55"/>
          <p:cNvSpPr>
            <a:spLocks noGrp="1"/>
          </p:cNvSpPr>
          <p:nvPr>
            <p:ph type="pic" idx="2"/>
          </p:nvPr>
        </p:nvSpPr>
        <p:spPr>
          <a:xfrm>
            <a:off x="9282749" y="1283635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211" name="Google Shape;1211;p155"/>
          <p:cNvSpPr txBox="1">
            <a:spLocks noGrp="1"/>
          </p:cNvSpPr>
          <p:nvPr>
            <p:ph type="body" idx="1"/>
          </p:nvPr>
        </p:nvSpPr>
        <p:spPr>
          <a:xfrm>
            <a:off x="9222900" y="4748864"/>
            <a:ext cx="2497139" cy="134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2" name="Google Shape;1212;p155"/>
          <p:cNvSpPr txBox="1">
            <a:spLocks noGrp="1"/>
          </p:cNvSpPr>
          <p:nvPr>
            <p:ph type="title" idx="3"/>
          </p:nvPr>
        </p:nvSpPr>
        <p:spPr>
          <a:xfrm>
            <a:off x="371851" y="2472626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55"/>
          <p:cNvSpPr txBox="1">
            <a:spLocks noGrp="1"/>
          </p:cNvSpPr>
          <p:nvPr>
            <p:ph type="title" idx="4"/>
          </p:nvPr>
        </p:nvSpPr>
        <p:spPr>
          <a:xfrm>
            <a:off x="371851" y="491044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155"/>
          <p:cNvSpPr txBox="1">
            <a:spLocks noGrp="1"/>
          </p:cNvSpPr>
          <p:nvPr>
            <p:ph type="title" idx="5"/>
          </p:nvPr>
        </p:nvSpPr>
        <p:spPr>
          <a:xfrm>
            <a:off x="371851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155"/>
          <p:cNvSpPr txBox="1">
            <a:spLocks noGrp="1"/>
          </p:cNvSpPr>
          <p:nvPr>
            <p:ph type="body" idx="6"/>
          </p:nvPr>
        </p:nvSpPr>
        <p:spPr>
          <a:xfrm>
            <a:off x="1340851" y="135030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6" name="Google Shape;1216;p155"/>
          <p:cNvSpPr txBox="1">
            <a:spLocks noGrp="1"/>
          </p:cNvSpPr>
          <p:nvPr>
            <p:ph type="body" idx="7"/>
          </p:nvPr>
        </p:nvSpPr>
        <p:spPr>
          <a:xfrm>
            <a:off x="1340851" y="247262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7" name="Google Shape;1217;p155"/>
          <p:cNvSpPr txBox="1">
            <a:spLocks noGrp="1"/>
          </p:cNvSpPr>
          <p:nvPr>
            <p:ph type="body" idx="8"/>
          </p:nvPr>
        </p:nvSpPr>
        <p:spPr>
          <a:xfrm>
            <a:off x="1340839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8" name="Google Shape;1218;p155"/>
          <p:cNvSpPr txBox="1">
            <a:spLocks noGrp="1"/>
          </p:cNvSpPr>
          <p:nvPr>
            <p:ph type="body" idx="9"/>
          </p:nvPr>
        </p:nvSpPr>
        <p:spPr>
          <a:xfrm>
            <a:off x="1340839" y="4910441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9" name="Google Shape;1219;p155"/>
          <p:cNvSpPr txBox="1">
            <a:spLocks noGrp="1"/>
          </p:cNvSpPr>
          <p:nvPr>
            <p:ph type="title" idx="13"/>
          </p:nvPr>
        </p:nvSpPr>
        <p:spPr>
          <a:xfrm>
            <a:off x="371851" y="1350301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with wider picture">
  <p:cSld name="2_Reading tip with wider picture"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56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22" name="Google Shape;1222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3" name="Google Shape;1223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4" name="Google Shape;1224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5" name="Google Shape;1225;p1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56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56"/>
          <p:cNvSpPr txBox="1">
            <a:spLocks noGrp="1"/>
          </p:cNvSpPr>
          <p:nvPr>
            <p:ph type="body" idx="1"/>
          </p:nvPr>
        </p:nvSpPr>
        <p:spPr>
          <a:xfrm>
            <a:off x="500205" y="1587501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0" name="Google Shape;1230;p156"/>
          <p:cNvSpPr>
            <a:spLocks noGrp="1"/>
          </p:cNvSpPr>
          <p:nvPr>
            <p:ph type="pic" idx="2"/>
          </p:nvPr>
        </p:nvSpPr>
        <p:spPr>
          <a:xfrm>
            <a:off x="8832388" y="1251285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231" name="Google Shape;1231;p156"/>
          <p:cNvSpPr txBox="1">
            <a:spLocks noGrp="1"/>
          </p:cNvSpPr>
          <p:nvPr>
            <p:ph type="body" idx="3"/>
          </p:nvPr>
        </p:nvSpPr>
        <p:spPr>
          <a:xfrm>
            <a:off x="9209609" y="4065957"/>
            <a:ext cx="2497139" cy="218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-Reading tip with older child extra">
  <p:cSld name="2--Reading tip with older child extra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57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34" name="Google Shape;123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5" name="Google Shape;123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6" name="Google Shape;123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37" name="Google Shape;1237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57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57"/>
          <p:cNvSpPr>
            <a:spLocks noGrp="1"/>
          </p:cNvSpPr>
          <p:nvPr>
            <p:ph type="pic" idx="2"/>
          </p:nvPr>
        </p:nvSpPr>
        <p:spPr>
          <a:xfrm>
            <a:off x="9209370" y="1251284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42" name="Google Shape;1242;p157"/>
          <p:cNvSpPr txBox="1">
            <a:spLocks noGrp="1"/>
          </p:cNvSpPr>
          <p:nvPr>
            <p:ph type="body" idx="1"/>
          </p:nvPr>
        </p:nvSpPr>
        <p:spPr>
          <a:xfrm>
            <a:off x="8822724" y="4264516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3" name="Google Shape;1243;p157"/>
          <p:cNvSpPr txBox="1">
            <a:spLocks noGrp="1"/>
          </p:cNvSpPr>
          <p:nvPr>
            <p:ph type="body" idx="3"/>
          </p:nvPr>
        </p:nvSpPr>
        <p:spPr>
          <a:xfrm>
            <a:off x="500206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4" name="Google Shape;1244;p157"/>
          <p:cNvSpPr txBox="1">
            <a:spLocks noGrp="1"/>
          </p:cNvSpPr>
          <p:nvPr>
            <p:ph type="body" idx="4"/>
          </p:nvPr>
        </p:nvSpPr>
        <p:spPr>
          <a:xfrm>
            <a:off x="5940679" y="1768203"/>
            <a:ext cx="2692687" cy="256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58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158"/>
          <p:cNvSpPr txBox="1">
            <a:spLocks noGrp="1"/>
          </p:cNvSpPr>
          <p:nvPr>
            <p:ph type="body" idx="1"/>
          </p:nvPr>
        </p:nvSpPr>
        <p:spPr>
          <a:xfrm>
            <a:off x="0" y="1623061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8" name="Google Shape;1248;p158"/>
          <p:cNvSpPr txBox="1">
            <a:spLocks noGrp="1"/>
          </p:cNvSpPr>
          <p:nvPr>
            <p:ph type="body" idx="2"/>
          </p:nvPr>
        </p:nvSpPr>
        <p:spPr>
          <a:xfrm>
            <a:off x="8783637" y="1622426"/>
            <a:ext cx="3306763" cy="230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9" name="Google Shape;1249;p158"/>
          <p:cNvSpPr txBox="1">
            <a:spLocks noGrp="1"/>
          </p:cNvSpPr>
          <p:nvPr>
            <p:ph type="body" idx="3"/>
          </p:nvPr>
        </p:nvSpPr>
        <p:spPr>
          <a:xfrm>
            <a:off x="8783637" y="5737861"/>
            <a:ext cx="3306763" cy="656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0" name="Google Shape;1250;p158"/>
          <p:cNvSpPr txBox="1">
            <a:spLocks noGrp="1"/>
          </p:cNvSpPr>
          <p:nvPr>
            <p:ph type="body" idx="4"/>
          </p:nvPr>
        </p:nvSpPr>
        <p:spPr>
          <a:xfrm>
            <a:off x="8783637" y="4225882"/>
            <a:ext cx="3306763" cy="12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59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60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55" name="Google Shape;1255;p16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6" name="Google Shape;1256;p16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7" name="Google Shape;1257;p16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58" name="Google Shape;1258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160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60"/>
          <p:cNvSpPr>
            <a:spLocks noGrp="1"/>
          </p:cNvSpPr>
          <p:nvPr>
            <p:ph type="pic" idx="2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63" name="Google Shape;1263;p160"/>
          <p:cNvSpPr txBox="1">
            <a:spLocks noGrp="1"/>
          </p:cNvSpPr>
          <p:nvPr>
            <p:ph type="body" idx="1"/>
          </p:nvPr>
        </p:nvSpPr>
        <p:spPr>
          <a:xfrm>
            <a:off x="8916576" y="4120489"/>
            <a:ext cx="2990088" cy="134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4" name="Google Shape;1264;p160"/>
          <p:cNvSpPr txBox="1">
            <a:spLocks noGrp="1"/>
          </p:cNvSpPr>
          <p:nvPr>
            <p:ph type="body" idx="3"/>
          </p:nvPr>
        </p:nvSpPr>
        <p:spPr>
          <a:xfrm>
            <a:off x="740938" y="1831446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5" name="Google Shape;1265;p160"/>
          <p:cNvSpPr txBox="1">
            <a:spLocks noGrp="1"/>
          </p:cNvSpPr>
          <p:nvPr>
            <p:ph type="body" idx="4"/>
          </p:nvPr>
        </p:nvSpPr>
        <p:spPr>
          <a:xfrm>
            <a:off x="740937" y="3256854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6" name="Google Shape;1266;p160"/>
          <p:cNvSpPr txBox="1">
            <a:spLocks noGrp="1"/>
          </p:cNvSpPr>
          <p:nvPr>
            <p:ph type="body" idx="5"/>
          </p:nvPr>
        </p:nvSpPr>
        <p:spPr>
          <a:xfrm>
            <a:off x="740937" y="4726516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61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69" name="Google Shape;1269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0" name="Google Shape;1270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1" name="Google Shape;1271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72" name="Google Shape;1272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161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61"/>
          <p:cNvSpPr>
            <a:spLocks noGrp="1"/>
          </p:cNvSpPr>
          <p:nvPr>
            <p:ph type="pic" idx="2"/>
          </p:nvPr>
        </p:nvSpPr>
        <p:spPr>
          <a:xfrm>
            <a:off x="9093039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1"/>
          <p:cNvSpPr txBox="1">
            <a:spLocks noGrp="1"/>
          </p:cNvSpPr>
          <p:nvPr>
            <p:ph type="body" idx="1"/>
          </p:nvPr>
        </p:nvSpPr>
        <p:spPr>
          <a:xfrm>
            <a:off x="1660585" y="1489803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8" name="Google Shape;1278;p161"/>
          <p:cNvSpPr txBox="1">
            <a:spLocks noGrp="1"/>
          </p:cNvSpPr>
          <p:nvPr>
            <p:ph type="body" idx="3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9" name="Google Shape;1279;p161"/>
          <p:cNvSpPr txBox="1">
            <a:spLocks noGrp="1"/>
          </p:cNvSpPr>
          <p:nvPr>
            <p:ph type="body" idx="4"/>
          </p:nvPr>
        </p:nvSpPr>
        <p:spPr>
          <a:xfrm>
            <a:off x="1660584" y="4620142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0" name="Google Shape;1280;p161"/>
          <p:cNvSpPr txBox="1">
            <a:spLocks noGrp="1"/>
          </p:cNvSpPr>
          <p:nvPr>
            <p:ph type="body" idx="5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1" name="Google Shape;1281;p161"/>
          <p:cNvSpPr txBox="1">
            <a:spLocks noGrp="1"/>
          </p:cNvSpPr>
          <p:nvPr>
            <p:ph type="body" idx="6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2" name="Google Shape;1282;p161"/>
          <p:cNvSpPr txBox="1">
            <a:spLocks noGrp="1"/>
          </p:cNvSpPr>
          <p:nvPr>
            <p:ph type="body" idx="7"/>
          </p:nvPr>
        </p:nvSpPr>
        <p:spPr>
          <a:xfrm>
            <a:off x="698499" y="3054970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3" name="Google Shape;1283;p161"/>
          <p:cNvSpPr>
            <a:spLocks noGrp="1"/>
          </p:cNvSpPr>
          <p:nvPr>
            <p:ph type="pic" idx="8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with Caption">
  <p:cSld name="2_Content with Caption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62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6" name="Google Shape;1286;p162"/>
          <p:cNvSpPr>
            <a:spLocks noGrp="1"/>
          </p:cNvSpPr>
          <p:nvPr>
            <p:ph type="pic" idx="2"/>
          </p:nvPr>
        </p:nvSpPr>
        <p:spPr>
          <a:xfrm>
            <a:off x="9510135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87" name="Google Shape;1287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8" name="Google Shape;1288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9" name="Google Shape;1289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90" name="Google Shape;1290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074" y="6324414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6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275" y="6251087"/>
            <a:ext cx="309931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4915" y="6196178"/>
            <a:ext cx="491968" cy="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62"/>
          <p:cNvSpPr txBox="1">
            <a:spLocks noGrp="1"/>
          </p:cNvSpPr>
          <p:nvPr>
            <p:ph type="body" idx="1"/>
          </p:nvPr>
        </p:nvSpPr>
        <p:spPr>
          <a:xfrm>
            <a:off x="1660584" y="1489803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5" name="Google Shape;1295;p162"/>
          <p:cNvSpPr txBox="1">
            <a:spLocks noGrp="1"/>
          </p:cNvSpPr>
          <p:nvPr>
            <p:ph type="body" idx="3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6" name="Google Shape;1296;p162"/>
          <p:cNvSpPr txBox="1">
            <a:spLocks noGrp="1"/>
          </p:cNvSpPr>
          <p:nvPr>
            <p:ph type="body" idx="4"/>
          </p:nvPr>
        </p:nvSpPr>
        <p:spPr>
          <a:xfrm>
            <a:off x="1660584" y="381708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7" name="Google Shape;1297;p162"/>
          <p:cNvSpPr txBox="1">
            <a:spLocks noGrp="1"/>
          </p:cNvSpPr>
          <p:nvPr>
            <p:ph type="body" idx="5"/>
          </p:nvPr>
        </p:nvSpPr>
        <p:spPr>
          <a:xfrm>
            <a:off x="1660585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8" name="Google Shape;1298;p162"/>
          <p:cNvSpPr txBox="1">
            <a:spLocks noGrp="1"/>
          </p:cNvSpPr>
          <p:nvPr>
            <p:ph type="body" idx="6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9" name="Google Shape;1299;p162"/>
          <p:cNvSpPr txBox="1">
            <a:spLocks noGrp="1"/>
          </p:cNvSpPr>
          <p:nvPr>
            <p:ph type="body" idx="7"/>
          </p:nvPr>
        </p:nvSpPr>
        <p:spPr>
          <a:xfrm>
            <a:off x="693293" y="2653442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0" name="Google Shape;1300;p162"/>
          <p:cNvSpPr txBox="1">
            <a:spLocks noGrp="1"/>
          </p:cNvSpPr>
          <p:nvPr>
            <p:ph type="body" idx="8"/>
          </p:nvPr>
        </p:nvSpPr>
        <p:spPr>
          <a:xfrm>
            <a:off x="691247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1" name="Google Shape;1301;p162"/>
          <p:cNvSpPr txBox="1">
            <a:spLocks noGrp="1"/>
          </p:cNvSpPr>
          <p:nvPr>
            <p:ph type="body" idx="9"/>
          </p:nvPr>
        </p:nvSpPr>
        <p:spPr>
          <a:xfrm>
            <a:off x="691245" y="5006629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">
  <p:cSld name="2_Reading tip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3" name="Google Shape;1303;p163"/>
          <p:cNvCxnSpPr/>
          <p:nvPr/>
        </p:nvCxnSpPr>
        <p:spPr>
          <a:xfrm flipH="1">
            <a:off x="3075902" y="3537141"/>
            <a:ext cx="2604900" cy="1443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4" name="Google Shape;1304;p163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5" name="Google Shape;1305;p163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06" name="Google Shape;1306;p16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7" name="Google Shape;1307;p16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8" name="Google Shape;1308;p16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09" name="Google Shape;1309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16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63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4" name="Google Shape;1314;p163"/>
          <p:cNvSpPr>
            <a:spLocks noGrp="1"/>
          </p:cNvSpPr>
          <p:nvPr>
            <p:ph type="pic" idx="2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5" name="Google Shape;1315;p163"/>
          <p:cNvSpPr txBox="1">
            <a:spLocks noGrp="1"/>
          </p:cNvSpPr>
          <p:nvPr>
            <p:ph type="body" idx="3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sz="2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6" name="Google Shape;1316;p163"/>
          <p:cNvSpPr/>
          <p:nvPr/>
        </p:nvSpPr>
        <p:spPr>
          <a:xfrm>
            <a:off x="1296685" y="4871690"/>
            <a:ext cx="41607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63"/>
          <p:cNvSpPr/>
          <p:nvPr/>
        </p:nvSpPr>
        <p:spPr>
          <a:xfrm>
            <a:off x="3056495" y="3893078"/>
            <a:ext cx="25596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63"/>
          <p:cNvSpPr/>
          <p:nvPr/>
        </p:nvSpPr>
        <p:spPr>
          <a:xfrm>
            <a:off x="4677392" y="2716042"/>
            <a:ext cx="25596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63"/>
          <p:cNvSpPr/>
          <p:nvPr/>
        </p:nvSpPr>
        <p:spPr>
          <a:xfrm>
            <a:off x="6145891" y="3924977"/>
            <a:ext cx="2343900" cy="770100"/>
          </a:xfrm>
          <a:prstGeom prst="rect">
            <a:avLst/>
          </a:prstGeom>
          <a:solidFill>
            <a:srgbClr val="96C93E"/>
          </a:solidFill>
          <a:ln w="9525" cap="flat" cmpd="sng">
            <a:solidFill>
              <a:srgbClr val="98B95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63"/>
          <p:cNvSpPr txBox="1">
            <a:spLocks noGrp="1"/>
          </p:cNvSpPr>
          <p:nvPr>
            <p:ph type="body" idx="4"/>
          </p:nvPr>
        </p:nvSpPr>
        <p:spPr>
          <a:xfrm>
            <a:off x="4677392" y="2778802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1" name="Google Shape;1321;p163"/>
          <p:cNvSpPr txBox="1">
            <a:spLocks noGrp="1"/>
          </p:cNvSpPr>
          <p:nvPr>
            <p:ph type="body" idx="5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2" name="Google Shape;1322;p163"/>
          <p:cNvSpPr txBox="1">
            <a:spLocks noGrp="1"/>
          </p:cNvSpPr>
          <p:nvPr>
            <p:ph type="body" idx="6"/>
          </p:nvPr>
        </p:nvSpPr>
        <p:spPr>
          <a:xfrm>
            <a:off x="6157154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3" name="Google Shape;1323;p163"/>
          <p:cNvSpPr txBox="1">
            <a:spLocks noGrp="1"/>
          </p:cNvSpPr>
          <p:nvPr>
            <p:ph type="body" idx="7"/>
          </p:nvPr>
        </p:nvSpPr>
        <p:spPr>
          <a:xfrm>
            <a:off x="1413085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eading tip 1">
  <p:cSld name="2_Reading tip 1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64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26" name="Google Shape;1326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7" name="Google Shape;1327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8" name="Google Shape;1328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29" name="Google Shape;1329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4917" y="6196178"/>
            <a:ext cx="491969" cy="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164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3575" y="6196178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7074" y="6324413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76" y="625108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164"/>
          <p:cNvSpPr txBox="1">
            <a:spLocks noGrp="1"/>
          </p:cNvSpPr>
          <p:nvPr>
            <p:ph type="body" idx="1"/>
          </p:nvPr>
        </p:nvSpPr>
        <p:spPr>
          <a:xfrm>
            <a:off x="500205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4" name="Google Shape;1334;p164"/>
          <p:cNvSpPr>
            <a:spLocks noGrp="1"/>
          </p:cNvSpPr>
          <p:nvPr>
            <p:ph type="pic" idx="2"/>
          </p:nvPr>
        </p:nvSpPr>
        <p:spPr>
          <a:xfrm>
            <a:off x="8885583" y="1586831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5" name="Google Shape;1335;p164"/>
          <p:cNvSpPr txBox="1">
            <a:spLocks noGrp="1"/>
          </p:cNvSpPr>
          <p:nvPr>
            <p:ph type="body" idx="3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sz="2200" b="0" i="0" u="none" strike="noStrike" cap="non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Figure out the word">
  <p:cSld name="Title, Subtitl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8" name="Google Shape;148;p32"/>
          <p:cNvSpPr txBox="1">
            <a:spLocks noGrp="1"/>
          </p:cNvSpPr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sz="375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teracy terms">
  <p:cSld name="Custom Layout_1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dc99f1c349_0_15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42" name="Google Shape;1342;g1dc99f1c349_0_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3" name="Google Shape;1343;g1dc99f1c349_0_15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4" name="Google Shape;1344;g1dc99f1c349_0_15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5" name="Google Shape;1345;g1dc99f1c349_0_15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6" name="Google Shape;1346;g1dc99f1c349_0_15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47" name="Google Shape;1347;g1dc99f1c349_0_15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48" name="Google Shape;1348;g1dc99f1c349_0_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g1dc99f1c349_0_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g1dc99f1c349_0_159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g1dc99f1c349_0_159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2" name="Google Shape;1352;g1dc99f1c349_0_159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3" name="Google Shape;1353;g1dc99f1c349_0_159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4" name="Google Shape;1354;g1dc99f1c349_0_159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5" name="Google Shape;1355;g1dc99f1c349_0_159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6" name="Google Shape;1356;g1dc99f1c349_0_159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7" name="Google Shape;1357;g1dc99f1c349_0_159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8" name="Google Shape;1358;g1dc99f1c349_0_159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dc99f1c349_0_178"/>
          <p:cNvSpPr>
            <a:spLocks noGrp="1"/>
          </p:cNvSpPr>
          <p:nvPr>
            <p:ph type="pic" idx="2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1" name="Google Shape;1361;g1dc99f1c349_0_178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2" name="Google Shape;1362;g1dc99f1c349_0_178"/>
          <p:cNvSpPr txBox="1">
            <a:spLocks noGrp="1"/>
          </p:cNvSpPr>
          <p:nvPr>
            <p:ph type="body" idx="3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3" name="Google Shape;1363;g1dc99f1c349_0_17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4" name="Google Shape;1364;g1dc99f1c349_0_178"/>
          <p:cNvSpPr txBox="1">
            <a:spLocks noGrp="1"/>
          </p:cNvSpPr>
          <p:nvPr>
            <p:ph type="body" idx="4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65" name="Google Shape;1365;g1dc99f1c349_0_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6" name="Google Shape;1366;g1dc99f1c349_0_1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7" name="Google Shape;1367;g1dc99f1c349_0_1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8" name="Google Shape;1368;g1dc99f1c349_0_1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9" name="Google Shape;1369;g1dc99f1c349_0_1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0" name="Google Shape;1370;g1dc99f1c349_0_1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1" name="Google Shape;1371;g1dc99f1c349_0_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g1dc99f1c349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g1dc99f1c349_0_178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Google Shape;1374;g1dc99f1c349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g1dc99f1c349_0_1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g1dc99f1c349_0_17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dc99f1c349_0_196"/>
          <p:cNvSpPr txBox="1">
            <a:spLocks noGrp="1"/>
          </p:cNvSpPr>
          <p:nvPr>
            <p:ph type="body" idx="1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9" name="Google Shape;1379;g1dc99f1c349_0_196"/>
          <p:cNvSpPr txBox="1">
            <a:spLocks noGrp="1"/>
          </p:cNvSpPr>
          <p:nvPr>
            <p:ph type="body" idx="2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0" name="Google Shape;1380;g1dc99f1c349_0_196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1" name="Google Shape;1381;g1dc99f1c349_0_196"/>
          <p:cNvSpPr txBox="1">
            <a:spLocks noGrp="1"/>
          </p:cNvSpPr>
          <p:nvPr>
            <p:ph type="body" idx="3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2" name="Google Shape;1382;g1dc99f1c349_0_1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g1dc99f1c349_0_1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4" name="Google Shape;1384;g1dc99f1c349_0_1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5" name="Google Shape;1385;g1dc99f1c349_0_1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6" name="Google Shape;1386;g1dc99f1c349_0_1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7" name="Google Shape;1387;g1dc99f1c349_0_1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88" name="Google Shape;1388;g1dc99f1c349_0_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g1dc99f1c349_0_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g1dc99f1c349_0_196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g1dc99f1c349_0_1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g1dc99f1c349_0_1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g1dc99f1c349_0_1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g1dc99f1c349_0_196" descr="A group of people in a room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dc99f1c349_0_214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7" name="Google Shape;1397;g1dc99f1c349_0_214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8" name="Google Shape;1398;g1dc99f1c349_0_214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9" name="Google Shape;1399;g1dc99f1c349_0_214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0" name="Google Shape;1400;g1dc99f1c349_0_214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1" name="Google Shape;1401;g1dc99f1c349_0_214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2" name="Google Shape;1402;g1dc99f1c349_0_214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3" name="Google Shape;1403;g1dc99f1c349_0_214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4" name="Google Shape;1404;g1dc99f1c349_0_214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05" name="Google Shape;1405;g1dc99f1c349_0_2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Google Shape;1406;g1dc99f1c349_0_21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7" name="Google Shape;1407;g1dc99f1c349_0_21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8" name="Google Shape;1408;g1dc99f1c349_0_21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9" name="Google Shape;1409;g1dc99f1c349_0_21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0" name="Google Shape;1410;g1dc99f1c349_0_21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11" name="Google Shape;1411;g1dc99f1c349_0_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1dc99f1c349_0_2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g1dc99f1c349_0_214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dc99f1c349_0_23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16" name="Google Shape;1416;g1dc99f1c349_0_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g1dc99f1c349_0_233" descr="A picture containing text, person, indoor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8" name="Google Shape;1418;g1dc99f1c349_0_23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9" name="Google Shape;1419;g1dc99f1c349_0_23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0" name="Google Shape;1420;g1dc99f1c349_0_23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1" name="Google Shape;1421;g1dc99f1c349_0_23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2" name="Google Shape;1422;g1dc99f1c349_0_23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3" name="Google Shape;1423;g1dc99f1c349_0_233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name="adj1" fmla="val 42010"/>
              <a:gd name="adj2" fmla="val -88457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4" name="Google Shape;1424;g1dc99f1c349_0_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1dc99f1c349_0_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g1dc99f1c349_0_233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name="adj1" fmla="val 77165"/>
              <a:gd name="adj2" fmla="val -3532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7" name="Google Shape;1427;g1dc99f1c349_0_233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g1dc99f1c349_0_233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name="adj1" fmla="val 112822"/>
              <a:gd name="adj2" fmla="val -3832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g1dc99f1c349_0_233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name="adj1" fmla="val 117826"/>
              <a:gd name="adj2" fmla="val -60384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g1dc99f1c349_0_233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1" name="Google Shape;1431;g1dc99f1c349_0_233"/>
          <p:cNvSpPr txBox="1">
            <a:spLocks noGrp="1"/>
          </p:cNvSpPr>
          <p:nvPr>
            <p:ph type="body" idx="2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2" name="Google Shape;1432;g1dc99f1c349_0_233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3" name="Google Shape;1433;g1dc99f1c349_0_233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g1dc99f1c349_0_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g1dc99f1c349_0_25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37" name="Google Shape;1437;g1dc99f1c349_0_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8" name="Google Shape;1438;g1dc99f1c349_0_2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39" name="Google Shape;1439;g1dc99f1c349_0_2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0" name="Google Shape;1440;g1dc99f1c349_0_2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1" name="Google Shape;1441;g1dc99f1c349_0_2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2" name="Google Shape;1442;g1dc99f1c349_0_2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3" name="Google Shape;1443;g1dc99f1c349_0_2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g1dc99f1c349_0_2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g1dc99f1c349_0_253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name="adj1" fmla="val -135679"/>
              <a:gd name="adj2" fmla="val -7111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6" name="Google Shape;1446;g1dc99f1c349_0_253" descr="A picture containing vector graphic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g1dc99f1c349_0_253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name="adj1" fmla="val -69408"/>
              <a:gd name="adj2" fmla="val 3761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g1dc99f1c349_0_253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name="adj1" fmla="val -71407"/>
              <a:gd name="adj2" fmla="val -9477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g1dc99f1c349_0_253"/>
          <p:cNvSpPr txBox="1">
            <a:spLocks noGrp="1"/>
          </p:cNvSpPr>
          <p:nvPr>
            <p:ph type="body" idx="1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0" name="Google Shape;1450;g1dc99f1c349_0_253"/>
          <p:cNvSpPr txBox="1">
            <a:spLocks noGrp="1"/>
          </p:cNvSpPr>
          <p:nvPr>
            <p:ph type="body" idx="2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1" name="Google Shape;1451;g1dc99f1c349_0_253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dc99f1c349_0_27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4" name="Google Shape;1454;g1dc99f1c349_0_271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5" name="Google Shape;1455;g1dc99f1c349_0_271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56" name="Google Shape;1456;g1dc99f1c349_0_271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457" name="Google Shape;1457;g1dc99f1c349_0_27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58" name="Google Shape;1458;g1dc99f1c349_0_27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1_Title and Vertical Text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2c471cfa6cf_0_133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66" name="Google Shape;1466;g2c471cfa6cf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7" name="Google Shape;1467;g2c471cfa6cf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68" name="Google Shape;1468;g2c471cfa6cf_0_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g2c471cfa6cf_0_133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0" name="Google Shape;1470;g2c471cfa6cf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771BA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71" name="Google Shape;1471;g2c471cfa6cf_0_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g2c471cfa6cf_0_1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g2c471cfa6cf_0_133"/>
          <p:cNvSpPr txBox="1">
            <a:spLocks noGrp="1"/>
          </p:cNvSpPr>
          <p:nvPr>
            <p:ph type="body" idx="1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4" name="Google Shape;1474;g2c471cfa6cf_0_133"/>
          <p:cNvSpPr>
            <a:spLocks noGrp="1"/>
          </p:cNvSpPr>
          <p:nvPr>
            <p:ph type="pic" idx="2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75" name="Google Shape;1475;g2c471cfa6cf_0_133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sz="28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pic and conversation bubbles">
  <p:cSld name="2 Reading tip with pic and conversation bubbles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2c471cfa6cf_0_145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g2c471cfa6cf_0_145"/>
          <p:cNvSpPr txBox="1">
            <a:spLocks noGrp="1"/>
          </p:cNvSpPr>
          <p:nvPr>
            <p:ph type="body" idx="1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9" name="Google Shape;1479;g2c471cfa6cf_0_145"/>
          <p:cNvSpPr txBox="1">
            <a:spLocks noGrp="1"/>
          </p:cNvSpPr>
          <p:nvPr>
            <p:ph type="body" idx="2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80" name="Google Shape;1480;g2c471cfa6cf_0_145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1" name="Google Shape;1481;g2c471cfa6cf_0_145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2" name="Google Shape;1482;g2c471cfa6cf_0_145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83" name="Google Shape;1483;g2c471cfa6cf_0_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g2c471cfa6cf_0_145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g2c471cfa6cf_0_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g2c471cfa6cf_0_1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g2c471cfa6cf_0_145" descr="A picture containing person, indoor, table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488" name="Google Shape;1488;g2c471cfa6cf_0_145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9" name="Google Shape;1489;g2c471cfa6cf_0_145"/>
          <p:cNvSpPr/>
          <p:nvPr/>
        </p:nvSpPr>
        <p:spPr>
          <a:xfrm rot="-2036003" flipH="1">
            <a:off x="3537616" y="1994863"/>
            <a:ext cx="3036928" cy="2147042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57150" cap="flat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0" name="Google Shape;1490;g2c471cfa6cf_0_145"/>
          <p:cNvSpPr txBox="1">
            <a:spLocks noGrp="1"/>
          </p:cNvSpPr>
          <p:nvPr>
            <p:ph type="body" idx="3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1" name="Google Shape;1491;g2c471cfa6cf_0_145"/>
          <p:cNvSpPr txBox="1">
            <a:spLocks noGrp="1"/>
          </p:cNvSpPr>
          <p:nvPr>
            <p:ph type="body" idx="4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2" name="Google Shape;1492;g2c471cfa6cf_0_145"/>
          <p:cNvSpPr txBox="1">
            <a:spLocks noGrp="1"/>
          </p:cNvSpPr>
          <p:nvPr>
            <p:ph type="body" idx="5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Reading tip with open slide">
  <p:cSld name="2 Reading tip with open slide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c471cfa6cf_0_162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g2c471cfa6cf_0_162"/>
          <p:cNvSpPr txBox="1">
            <a:spLocks noGrp="1"/>
          </p:cNvSpPr>
          <p:nvPr>
            <p:ph type="body" idx="1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6" name="Google Shape;1496;g2c471cfa6cf_0_162"/>
          <p:cNvSpPr txBox="1">
            <a:spLocks noGrp="1"/>
          </p:cNvSpPr>
          <p:nvPr>
            <p:ph type="body" idx="2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7" name="Google Shape;1497;g2c471cfa6cf_0_162"/>
          <p:cNvSpPr txBox="1">
            <a:spLocks noGrp="1"/>
          </p:cNvSpPr>
          <p:nvPr>
            <p:ph type="body" idx="3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98" name="Google Shape;1498;g2c471cfa6cf_0_16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99" name="Google Shape;1499;g2c471cfa6cf_0_16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00" name="Google Shape;1500;g2c471cfa6cf_0_16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w="254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01" name="Google Shape;1501;g2c471cfa6cf_0_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g2c471cfa6cf_0_162" descr="A picture containing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g2c471cfa6cf_0_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g2c471cfa6cf_0_1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5" name="Google Shape;1505;g2c471cfa6cf_0_162"/>
          <p:cNvSpPr txBox="1">
            <a:spLocks noGrp="1"/>
          </p:cNvSpPr>
          <p:nvPr>
            <p:ph type="body" idx="4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6" name="Google Shape;1506;g2c471cfa6cf_0_162"/>
          <p:cNvSpPr txBox="1">
            <a:spLocks noGrp="1"/>
          </p:cNvSpPr>
          <p:nvPr>
            <p:ph type="body" idx="5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7" name="Google Shape;1507;g2c471cfa6cf_0_162"/>
          <p:cNvSpPr txBox="1">
            <a:spLocks noGrp="1"/>
          </p:cNvSpPr>
          <p:nvPr>
            <p:ph type="body" idx="6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8" name="Google Shape;1508;g2c471cfa6cf_0_162"/>
          <p:cNvSpPr txBox="1">
            <a:spLocks noGrp="1"/>
          </p:cNvSpPr>
          <p:nvPr>
            <p:ph type="body" idx="7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0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dc99f1c349_0_155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8" name="Google Shape;1338;g1dc99f1c349_0_155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9" name="Google Shape;1339;g1dc99f1c349_0_15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2c471cfa6cf_0_12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61" name="Google Shape;1461;g2c471cfa6cf_0_12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62" name="Google Shape;1462;g2c471cfa6cf_0_1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g2c471cfa6cf_0_128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sz="42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w="88900" cap="flat" cmpd="sng">
              <a:solidFill>
                <a:srgbClr val="006F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w="38100" cap="flat" cmpd="sng">
              <a:solidFill>
                <a:srgbClr val="96C93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5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1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2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220261" y="117500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76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6" name="Google Shape;486;p41"/>
          <p:cNvSpPr txBox="1">
            <a:spLocks noGrp="1"/>
          </p:cNvSpPr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47" name="Google Shape;647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006FB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8" name="Google Shape;648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0" name="Google Shape;770;p4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71" name="Google Shape;771;p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6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sz="42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0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0" name="Google Shape;860;p50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w="76200" cap="flat" cmpd="sng">
            <a:solidFill>
              <a:srgbClr val="96C93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1" name="Google Shape;861;p50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5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55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2" name="Google Shape;1142;p55"/>
          <p:cNvCxnSpPr/>
          <p:nvPr/>
        </p:nvCxnSpPr>
        <p:spPr>
          <a:xfrm>
            <a:off x="8646699" y="0"/>
            <a:ext cx="0" cy="6858000"/>
          </a:xfrm>
          <a:prstGeom prst="straightConnector1">
            <a:avLst/>
          </a:prstGeom>
          <a:noFill/>
          <a:ln w="88900" cap="flat" cmpd="sng">
            <a:solidFill>
              <a:srgbClr val="96C9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3" name="Google Shape;1143;p55"/>
          <p:cNvSpPr txBox="1">
            <a:spLocks noGrp="1"/>
          </p:cNvSpPr>
          <p:nvPr>
            <p:ph type="title"/>
          </p:nvPr>
        </p:nvSpPr>
        <p:spPr>
          <a:xfrm>
            <a:off x="2" y="2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sz="5000" b="1" i="0" u="none" strike="noStrike" cap="non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44" name="Google Shape;1144;p5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20261" y="169847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BUBxb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"/>
          <p:cNvSpPr txBox="1">
            <a:spLocks noGrp="1"/>
          </p:cNvSpPr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vi-VN"/>
              <a:t>Workshop guide</a:t>
            </a:r>
            <a:endParaRPr/>
          </a:p>
        </p:txBody>
      </p:sp>
      <p:sp>
        <p:nvSpPr>
          <p:cNvPr id="1566" name="Google Shape;1566;p1"/>
          <p:cNvSpPr txBox="1">
            <a:spLocks noGrp="1"/>
          </p:cNvSpPr>
          <p:nvPr>
            <p:ph type="body" idx="1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vi-VN">
                <a:solidFill>
                  <a:srgbClr val="006FB6"/>
                </a:solidFill>
              </a:rPr>
              <a:t>Become an Expert</a:t>
            </a:r>
            <a:endParaRPr/>
          </a:p>
        </p:txBody>
      </p:sp>
      <p:sp>
        <p:nvSpPr>
          <p:cNvPr id="1567" name="Google Shape;1567;p1"/>
          <p:cNvSpPr txBox="1">
            <a:spLocks noGrp="1"/>
          </p:cNvSpPr>
          <p:nvPr>
            <p:ph type="body" idx="2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vi-VN" sz="4000">
                <a:solidFill>
                  <a:srgbClr val="006FB6"/>
                </a:solidFill>
              </a:rPr>
              <a:t>Facilitator: </a:t>
            </a:r>
            <a:endParaRPr/>
          </a:p>
          <a:p>
            <a:pPr marL="1143000" lvl="1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vi-VN" sz="4000">
                <a:solidFill>
                  <a:srgbClr val="006FB6"/>
                </a:solidFill>
              </a:rPr>
              <a:t>Read notes to prepare. Amend slides if needed.</a:t>
            </a:r>
            <a:endParaRPr/>
          </a:p>
          <a:p>
            <a:pPr marL="1143000" lvl="1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vi-VN" sz="4000">
                <a:solidFill>
                  <a:srgbClr val="006FB6"/>
                </a:solidFill>
              </a:rPr>
              <a:t>Practice the script aloud. Change as needed. </a:t>
            </a:r>
            <a:endParaRPr/>
          </a:p>
          <a:p>
            <a:pPr marL="1143000" lvl="1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vi-VN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marL="1143000" lvl="1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Char char="•"/>
            </a:pPr>
            <a:r>
              <a:rPr lang="vi-VN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5"/>
          <p:cNvSpPr txBox="1">
            <a:spLocks noGrp="1"/>
          </p:cNvSpPr>
          <p:nvPr>
            <p:ph type="title"/>
          </p:nvPr>
        </p:nvSpPr>
        <p:spPr>
          <a:xfrm>
            <a:off x="3536683" y="0"/>
            <a:ext cx="6356464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Calibri"/>
              <a:buNone/>
            </a:pPr>
            <a:r>
              <a:rPr lang="vi-VN" sz="4400">
                <a:solidFill>
                  <a:srgbClr val="006FB6"/>
                </a:solidFill>
              </a:rPr>
              <a:t>Đọc ít nhất 2 cuốn sách</a:t>
            </a:r>
            <a:br>
              <a:rPr lang="vi-VN" sz="4400">
                <a:solidFill>
                  <a:srgbClr val="006FB6"/>
                </a:solidFill>
              </a:rPr>
            </a:br>
            <a:endParaRPr sz="4400">
              <a:solidFill>
                <a:srgbClr val="006FB6"/>
              </a:solidFill>
            </a:endParaRPr>
          </a:p>
        </p:txBody>
      </p:sp>
      <p:sp>
        <p:nvSpPr>
          <p:cNvPr id="1654" name="Google Shape;1654;p15"/>
          <p:cNvSpPr txBox="1">
            <a:spLocks noGrp="1"/>
          </p:cNvSpPr>
          <p:nvPr>
            <p:ph type="body" idx="1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lang="vi-VN" sz="3200">
                <a:solidFill>
                  <a:srgbClr val="006FB6"/>
                </a:solidFill>
              </a:rPr>
              <a:t>Mẹo và thủ thuật</a:t>
            </a:r>
            <a:endParaRPr/>
          </a:p>
        </p:txBody>
      </p:sp>
      <p:sp>
        <p:nvSpPr>
          <p:cNvPr id="1655" name="Google Shape;1655;p15"/>
          <p:cNvSpPr txBox="1">
            <a:spLocks noGrp="1"/>
          </p:cNvSpPr>
          <p:nvPr>
            <p:ph type="body" idx="2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vi-VN">
                <a:solidFill>
                  <a:srgbClr val="006FB6"/>
                </a:solidFill>
              </a:rPr>
              <a:t>Trẻ cũng có thể xem phim, đọc bảng hiệu ở viện bảo tàng hoặc xem các trang web.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endParaRPr/>
          </a:p>
        </p:txBody>
      </p:sp>
      <p:sp>
        <p:nvSpPr>
          <p:cNvPr id="1656" name="Google Shape;1656;p15"/>
          <p:cNvSpPr txBox="1">
            <a:spLocks noGrp="1"/>
          </p:cNvSpPr>
          <p:nvPr>
            <p:ph type="body" idx="3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lang="vi-VN">
                <a:solidFill>
                  <a:srgbClr val="006FB6"/>
                </a:solidFill>
              </a:rPr>
              <a:t>Hãy đọc hoặc xem ít nhất hai nguồn cho một chủ đề.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endParaRPr/>
          </a:p>
        </p:txBody>
      </p:sp>
      <p:pic>
        <p:nvPicPr>
          <p:cNvPr id="1657" name="Google Shape;165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6683" y="1037225"/>
            <a:ext cx="1816398" cy="27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6675" y="3844325"/>
            <a:ext cx="2262300" cy="22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7349" y="1037225"/>
            <a:ext cx="2881817" cy="497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6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 sz="4800">
                <a:solidFill>
                  <a:srgbClr val="006FB6"/>
                </a:solidFill>
              </a:rPr>
              <a:t>Trao đổi về những gì trẻ đã đọc</a:t>
            </a:r>
            <a:endParaRPr/>
          </a:p>
        </p:txBody>
      </p:sp>
      <p:sp>
        <p:nvSpPr>
          <p:cNvPr id="1665" name="Google Shape;1665;p16"/>
          <p:cNvSpPr txBox="1">
            <a:spLocks noGrp="1"/>
          </p:cNvSpPr>
          <p:nvPr>
            <p:ph type="body" idx="1"/>
          </p:nvPr>
        </p:nvSpPr>
        <p:spPr>
          <a:xfrm>
            <a:off x="500204" y="1587499"/>
            <a:ext cx="775143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1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endParaRPr sz="300"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học được điều gì về (chủ đề)?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đã học được những gì con mong muốn chưa? Con mong được tìm hiểu thêm về điều gì?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Nội dung đầu tiên con đọc có giúp con hiểu được nội dung thứ hai tốt hơn không? Là như thế nào?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endParaRPr/>
          </a:p>
        </p:txBody>
      </p:sp>
      <p:pic>
        <p:nvPicPr>
          <p:cNvPr id="1666" name="Google Shape;1666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633" r="6642"/>
          <a:stretch/>
        </p:blipFill>
        <p:spPr>
          <a:xfrm>
            <a:off x="8832388" y="1251284"/>
            <a:ext cx="3251702" cy="24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7"/>
          <p:cNvSpPr txBox="1">
            <a:spLocks noGrp="1"/>
          </p:cNvSpPr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Đọc sách = trò chuyện (K-1)</a:t>
            </a:r>
            <a:endParaRPr/>
          </a:p>
        </p:txBody>
      </p:sp>
      <p:sp>
        <p:nvSpPr>
          <p:cNvPr id="1673" name="Google Shape;1673;p17"/>
          <p:cNvSpPr txBox="1">
            <a:spLocks noGrp="1"/>
          </p:cNvSpPr>
          <p:nvPr>
            <p:ph type="body" idx="1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đã biết được gì về nội dung đó?</a:t>
            </a:r>
            <a:endParaRPr/>
          </a:p>
        </p:txBody>
      </p:sp>
      <p:sp>
        <p:nvSpPr>
          <p:cNvPr id="1674" name="Google Shape;1674;p17"/>
          <p:cNvSpPr txBox="1">
            <a:spLocks noGrp="1"/>
          </p:cNvSpPr>
          <p:nvPr>
            <p:ph type="body" idx="2"/>
          </p:nvPr>
        </p:nvSpPr>
        <p:spPr>
          <a:xfrm>
            <a:off x="4072874" y="4724938"/>
            <a:ext cx="3396562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33363" marR="0" lvl="0" indent="-476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Con đã học hỏi được gì về [chủ đề]?</a:t>
            </a:r>
            <a:endParaRPr/>
          </a:p>
        </p:txBody>
      </p:sp>
      <p:sp>
        <p:nvSpPr>
          <p:cNvPr id="1675" name="Google Shape;1675;p17"/>
          <p:cNvSpPr txBox="1">
            <a:spLocks noGrp="1"/>
          </p:cNvSpPr>
          <p:nvPr>
            <p:ph type="body" idx="3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tò mò muốn tìm hiểu thêm về điều gì?</a:t>
            </a:r>
            <a:endParaRPr/>
          </a:p>
        </p:txBody>
      </p:sp>
      <p:sp>
        <p:nvSpPr>
          <p:cNvPr id="1676" name="Google Shape;1676;p17"/>
          <p:cNvSpPr txBox="1">
            <a:spLocks noGrp="1"/>
          </p:cNvSpPr>
          <p:nvPr>
            <p:ph type="body" idx="4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952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>
                <a:solidFill>
                  <a:srgbClr val="006FB6"/>
                </a:solidFill>
              </a:rPr>
              <a:t>Con có muốn tìm hiểu không?</a:t>
            </a:r>
            <a:endParaRPr/>
          </a:p>
        </p:txBody>
      </p:sp>
      <p:pic>
        <p:nvPicPr>
          <p:cNvPr id="1677" name="Google Shape;1677;p17"/>
          <p:cNvPicPr preferRelativeResize="0"/>
          <p:nvPr/>
        </p:nvPicPr>
        <p:blipFill rotWithShape="1">
          <a:blip r:embed="rId3">
            <a:alphaModFix/>
          </a:blip>
          <a:srcRect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18"/>
          <p:cNvSpPr txBox="1">
            <a:spLocks noGrp="1"/>
          </p:cNvSpPr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Đọc sách = trò chuyện (2-3)</a:t>
            </a:r>
            <a:endParaRPr/>
          </a:p>
        </p:txBody>
      </p:sp>
      <p:sp>
        <p:nvSpPr>
          <p:cNvPr id="1683" name="Google Shape;1683;p18"/>
          <p:cNvSpPr txBox="1">
            <a:spLocks noGrp="1"/>
          </p:cNvSpPr>
          <p:nvPr>
            <p:ph type="body" idx="1"/>
          </p:nvPr>
        </p:nvSpPr>
        <p:spPr>
          <a:xfrm>
            <a:off x="8306718" y="3132365"/>
            <a:ext cx="3631875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vi-VN">
                <a:solidFill>
                  <a:srgbClr val="006FB6"/>
                </a:solidFill>
              </a:rPr>
              <a:t>Con nghĩ mình cần những thông tin cơ bản nào để hiểu được cuốn sách này?</a:t>
            </a:r>
            <a:endParaRPr/>
          </a:p>
        </p:txBody>
      </p:sp>
      <p:sp>
        <p:nvSpPr>
          <p:cNvPr id="1684" name="Google Shape;1684;p18"/>
          <p:cNvSpPr txBox="1">
            <a:spLocks noGrp="1"/>
          </p:cNvSpPr>
          <p:nvPr>
            <p:ph type="body" idx="2"/>
          </p:nvPr>
        </p:nvSpPr>
        <p:spPr>
          <a:xfrm>
            <a:off x="6003646" y="1573148"/>
            <a:ext cx="3338519" cy="123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vi-VN">
                <a:solidFill>
                  <a:srgbClr val="006FB6"/>
                </a:solidFill>
              </a:rPr>
              <a:t>Con hy vọng học hỏi thêm điều gì về chủ đề này?</a:t>
            </a:r>
            <a:endParaRPr/>
          </a:p>
        </p:txBody>
      </p:sp>
      <p:sp>
        <p:nvSpPr>
          <p:cNvPr id="1685" name="Google Shape;1685;p18"/>
          <p:cNvSpPr txBox="1">
            <a:spLocks noGrp="1"/>
          </p:cNvSpPr>
          <p:nvPr>
            <p:ph type="body" idx="3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vi-VN">
                <a:solidFill>
                  <a:srgbClr val="006FB6"/>
                </a:solidFill>
              </a:rPr>
              <a:t>Sách này được kết nối với những sách khác mà con đã đọc về chủ đề này như thế nào?</a:t>
            </a:r>
            <a:endParaRPr/>
          </a:p>
        </p:txBody>
      </p:sp>
      <p:pic>
        <p:nvPicPr>
          <p:cNvPr id="1686" name="Google Shape;168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1dc99f1c349_0_147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Gia đình đa ngôn ngữ</a:t>
            </a:r>
            <a:endParaRPr/>
          </a:p>
        </p:txBody>
      </p:sp>
      <p:sp>
        <p:nvSpPr>
          <p:cNvPr id="1692" name="Google Shape;1692;g1dc99f1c349_0_147"/>
          <p:cNvSpPr txBox="1">
            <a:spLocks noGrp="1"/>
          </p:cNvSpPr>
          <p:nvPr>
            <p:ph type="body" idx="1"/>
          </p:nvPr>
        </p:nvSpPr>
        <p:spPr>
          <a:xfrm>
            <a:off x="4588042" y="159364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vi-VN">
                <a:latin typeface="Arial"/>
                <a:ea typeface="Arial"/>
                <a:cs typeface="Arial"/>
                <a:sym typeface="Arial"/>
              </a:rPr>
              <a:t>Sử dụng cách này với sách trong bất cứ ngôn ngữ nào</a:t>
            </a:r>
            <a:r>
              <a:rPr lang="vi-VN"/>
              <a:t> </a:t>
            </a:r>
            <a:endParaRPr/>
          </a:p>
        </p:txBody>
      </p:sp>
      <p:sp>
        <p:nvSpPr>
          <p:cNvPr id="1693" name="Google Shape;1693;g1dc99f1c349_0_147"/>
          <p:cNvSpPr txBox="1">
            <a:spLocks noGrp="1"/>
          </p:cNvSpPr>
          <p:nvPr>
            <p:ph type="body" idx="2"/>
          </p:nvPr>
        </p:nvSpPr>
        <p:spPr>
          <a:xfrm>
            <a:off x="4588042" y="30917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Đặt câu hỏi và nói về sách bằng bất cứ ngôn ngữ nào! Giải thích các từ ngữ bằng một ngôn ngữ khác</a:t>
            </a:r>
            <a:r>
              <a:rPr lang="vi-VN" sz="3200"/>
              <a:t> </a:t>
            </a:r>
            <a:endParaRPr sz="3200"/>
          </a:p>
        </p:txBody>
      </p:sp>
      <p:pic>
        <p:nvPicPr>
          <p:cNvPr id="1694" name="Google Shape;1694;g1dc99f1c349_0_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7300" y="2995750"/>
            <a:ext cx="1280572" cy="10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g1dc99f1c349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600" y="1660351"/>
            <a:ext cx="1141982" cy="105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9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/>
              <a:t>Giờ thực hành</a:t>
            </a:r>
            <a:endParaRPr/>
          </a:p>
        </p:txBody>
      </p:sp>
      <p:sp>
        <p:nvSpPr>
          <p:cNvPr id="1701" name="Google Shape;1701;p19"/>
          <p:cNvSpPr txBox="1">
            <a:spLocks noGrp="1"/>
          </p:cNvSpPr>
          <p:nvPr>
            <p:ph type="body" idx="14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vi-VN" sz="3000"/>
              <a:t>Gọi cô nhé nếu con có câu hỏi nào!</a:t>
            </a:r>
            <a:endParaRPr/>
          </a:p>
        </p:txBody>
      </p:sp>
      <p:sp>
        <p:nvSpPr>
          <p:cNvPr id="1702" name="Google Shape;1702;p19"/>
          <p:cNvSpPr>
            <a:spLocks noGrp="1"/>
          </p:cNvSpPr>
          <p:nvPr>
            <p:ph type="pic" idx="9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703" name="Google Shape;1703;p19"/>
          <p:cNvPicPr preferRelativeResize="0"/>
          <p:nvPr/>
        </p:nvPicPr>
        <p:blipFill rotWithShape="1">
          <a:blip r:embed="rId3">
            <a:alphaModFix/>
          </a:blip>
          <a:srcRect l="7548" r="7537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19"/>
          <p:cNvSpPr txBox="1"/>
          <p:nvPr/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-VN" sz="5000" b="1" i="0" u="none" strike="noStrike" cap="non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705" name="Google Shape;1705;p19"/>
          <p:cNvSpPr txBox="1"/>
          <p:nvPr/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-VN" sz="5000" b="1" i="0" u="none" strike="noStrike" cap="non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706" name="Google Shape;1706;p19"/>
          <p:cNvSpPr txBox="1"/>
          <p:nvPr/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-VN" sz="5000" b="1" i="0" u="none" strike="noStrike" cap="non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707" name="Google Shape;1707;p19"/>
          <p:cNvSpPr txBox="1"/>
          <p:nvPr/>
        </p:nvSpPr>
        <p:spPr>
          <a:xfrm>
            <a:off x="371850" y="47006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-VN" sz="5000" b="1" i="0" u="none" strike="noStrike" cap="non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708" name="Google Shape;1708;p19"/>
          <p:cNvSpPr txBox="1">
            <a:spLocks noGrp="1"/>
          </p:cNvSpPr>
          <p:nvPr>
            <p:ph type="body" idx="2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Chọn một chủ đề.</a:t>
            </a:r>
            <a:endParaRPr/>
          </a:p>
        </p:txBody>
      </p:sp>
      <p:sp>
        <p:nvSpPr>
          <p:cNvPr id="1709" name="Google Shape;1709;p19"/>
          <p:cNvSpPr txBox="1">
            <a:spLocks noGrp="1"/>
          </p:cNvSpPr>
          <p:nvPr>
            <p:ph type="body" idx="3"/>
          </p:nvPr>
        </p:nvSpPr>
        <p:spPr>
          <a:xfrm>
            <a:off x="1340850" y="2472625"/>
            <a:ext cx="37449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Liệt kê một số câu hỏi.</a:t>
            </a:r>
            <a:endParaRPr/>
          </a:p>
        </p:txBody>
      </p:sp>
      <p:sp>
        <p:nvSpPr>
          <p:cNvPr id="1710" name="Google Shape;1710;p19"/>
          <p:cNvSpPr txBox="1"/>
          <p:nvPr/>
        </p:nvSpPr>
        <p:spPr>
          <a:xfrm>
            <a:off x="1340847" y="3548525"/>
            <a:ext cx="4641312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vi-VN"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Đọc ít nhất 2 cuốn sách.</a:t>
            </a:r>
            <a:endParaRPr/>
          </a:p>
        </p:txBody>
      </p:sp>
      <p:sp>
        <p:nvSpPr>
          <p:cNvPr id="1711" name="Google Shape;1711;p19"/>
          <p:cNvSpPr txBox="1"/>
          <p:nvPr/>
        </p:nvSpPr>
        <p:spPr>
          <a:xfrm>
            <a:off x="1340847" y="4776825"/>
            <a:ext cx="3826064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vi-VN" sz="3200" b="0" i="0" u="none" strike="noStrike" cap="non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Trao đổi về những gì đã học được.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g2c471cfa6cf_0_121"/>
          <p:cNvSpPr txBox="1">
            <a:spLocks noGrp="1"/>
          </p:cNvSpPr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vi-VN"/>
              <a:t>Suy Ngẫm  </a:t>
            </a:r>
            <a:endParaRPr/>
          </a:p>
        </p:txBody>
      </p:sp>
      <p:sp>
        <p:nvSpPr>
          <p:cNvPr id="1717" name="Google Shape;1717;g2c471cfa6cf_0_121"/>
          <p:cNvSpPr txBox="1">
            <a:spLocks noGrp="1"/>
          </p:cNvSpPr>
          <p:nvPr>
            <p:ph type="body" idx="1"/>
          </p:nvPr>
        </p:nvSpPr>
        <p:spPr>
          <a:xfrm>
            <a:off x="3961854" y="138338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Quý vị có câu hỏi nào về các mẹo đọc không?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Quay lại và trao đổi với con quý vị: Chúng ta đã sẵn sàng để thử để mẹo đọc này ở nhà chưa?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vi-VN"/>
              <a:t>Hãy chia sẻ cách quý vị có thể sử dụng mẹo đọc này ở nhà.</a:t>
            </a:r>
            <a:endParaRPr/>
          </a:p>
        </p:txBody>
      </p:sp>
      <p:sp>
        <p:nvSpPr>
          <p:cNvPr id="1718" name="Google Shape;1718;g2c471cfa6cf_0_121"/>
          <p:cNvSpPr txBox="1">
            <a:spLocks noGrp="1"/>
          </p:cNvSpPr>
          <p:nvPr>
            <p:ph type="body" idx="3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vi-VN"/>
              <a:t>Câu hỏi của quý vị sẽ giúp ích cho những người khác trong phòng!</a:t>
            </a:r>
            <a:endParaRPr/>
          </a:p>
        </p:txBody>
      </p:sp>
      <p:pic>
        <p:nvPicPr>
          <p:cNvPr id="1719" name="Google Shape;1719;g2c471cfa6cf_0_121" descr="A close up of a log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933" r="6933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24"/>
          <p:cNvSpPr txBox="1">
            <a:spLocks noGrp="1"/>
          </p:cNvSpPr>
          <p:nvPr>
            <p:ph type="title"/>
          </p:nvPr>
        </p:nvSpPr>
        <p:spPr>
          <a:xfrm>
            <a:off x="-7620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Xin hãy đóng góp ý kiến</a:t>
            </a:r>
            <a:endParaRPr/>
          </a:p>
        </p:txBody>
      </p:sp>
      <p:pic>
        <p:nvPicPr>
          <p:cNvPr id="1725" name="Google Shape;1725;p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74" t="-7982" r="274" b="-452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26" name="Google Shape;1726;p24"/>
          <p:cNvSpPr txBox="1">
            <a:spLocks noGrp="1"/>
          </p:cNvSpPr>
          <p:nvPr>
            <p:ph type="body" idx="1"/>
          </p:nvPr>
        </p:nvSpPr>
        <p:spPr>
          <a:xfrm>
            <a:off x="9163051" y="4074694"/>
            <a:ext cx="2497139" cy="236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49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r>
              <a:rPr lang="vi-VN" sz="2400"/>
              <a:t>Nhận xét của quý vị sẽ giúp cho thời gian chúng ta cùng học tập càng hữu ích hơn!</a:t>
            </a:r>
            <a:endParaRPr/>
          </a:p>
          <a:p>
            <a:pPr marL="57149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endParaRPr sz="2400"/>
          </a:p>
          <a:p>
            <a:pPr marL="57149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None/>
            </a:pPr>
            <a:endParaRPr sz="2400"/>
          </a:p>
        </p:txBody>
      </p:sp>
      <p:pic>
        <p:nvPicPr>
          <p:cNvPr id="1727" name="Google Shape;1727;p24" descr="A picture containing person, indoor, blue&#10;&#10;Description automatically generated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21828" r="21827"/>
          <a:stretch/>
        </p:blipFill>
        <p:spPr>
          <a:xfrm rot="5400000">
            <a:off x="2258219" y="1096169"/>
            <a:ext cx="3849688" cy="51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4"/>
          <p:cNvSpPr txBox="1">
            <a:spLocks noGrp="1"/>
          </p:cNvSpPr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vi-VN" sz="4400"/>
              <a:t>Trở thành chuyên gia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5"/>
          <p:cNvSpPr txBox="1">
            <a:spLocks noGrp="1"/>
          </p:cNvSpPr>
          <p:nvPr>
            <p:ph type="body" idx="1"/>
          </p:nvPr>
        </p:nvSpPr>
        <p:spPr>
          <a:xfrm>
            <a:off x="1660583" y="1489803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Chào mừng</a:t>
            </a:r>
            <a:endParaRPr/>
          </a:p>
        </p:txBody>
      </p:sp>
      <p:sp>
        <p:nvSpPr>
          <p:cNvPr id="1578" name="Google Shape;1578;p5"/>
          <p:cNvSpPr txBox="1">
            <a:spLocks noGrp="1"/>
          </p:cNvSpPr>
          <p:nvPr>
            <p:ph type="body" idx="3"/>
          </p:nvPr>
        </p:nvSpPr>
        <p:spPr>
          <a:xfrm>
            <a:off x="1660583" y="2653440"/>
            <a:ext cx="4115184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0478" lvl="0" indent="-3047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Hướng dẫn cách đọc</a:t>
            </a:r>
            <a:endParaRPr/>
          </a:p>
        </p:txBody>
      </p:sp>
      <p:sp>
        <p:nvSpPr>
          <p:cNvPr id="1579" name="Google Shape;1579;p5"/>
          <p:cNvSpPr txBox="1">
            <a:spLocks noGrp="1"/>
          </p:cNvSpPr>
          <p:nvPr>
            <p:ph type="body" idx="4"/>
          </p:nvPr>
        </p:nvSpPr>
        <p:spPr>
          <a:xfrm>
            <a:off x="1660583" y="381708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60957" lvl="0" indent="-6095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Giờ thực hành</a:t>
            </a:r>
            <a:endParaRPr/>
          </a:p>
        </p:txBody>
      </p:sp>
      <p:sp>
        <p:nvSpPr>
          <p:cNvPr id="1580" name="Google Shape;1580;p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Chương trình buổi học</a:t>
            </a:r>
            <a:endParaRPr/>
          </a:p>
        </p:txBody>
      </p:sp>
      <p:sp>
        <p:nvSpPr>
          <p:cNvPr id="1581" name="Google Shape;1581;p5"/>
          <p:cNvSpPr txBox="1">
            <a:spLocks noGrp="1"/>
          </p:cNvSpPr>
          <p:nvPr>
            <p:ph type="body" idx="5"/>
          </p:nvPr>
        </p:nvSpPr>
        <p:spPr>
          <a:xfrm>
            <a:off x="1660585" y="4992080"/>
            <a:ext cx="4356504" cy="105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Suy ngẫm &amp; cập nhật</a:t>
            </a:r>
            <a:endParaRPr/>
          </a:p>
        </p:txBody>
      </p:sp>
      <p:pic>
        <p:nvPicPr>
          <p:cNvPr id="1582" name="Google Shape;1582;p5"/>
          <p:cNvPicPr preferRelativeResize="0">
            <a:picLocks noGrp="1"/>
          </p:cNvPicPr>
          <p:nvPr>
            <p:ph type="body" idx="6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5"/>
          <p:cNvPicPr preferRelativeResize="0">
            <a:picLocks noGrp="1"/>
          </p:cNvPicPr>
          <p:nvPr>
            <p:ph type="body" idx="7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93740" y="2821021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5"/>
          <p:cNvPicPr preferRelativeResize="0">
            <a:picLocks noGrp="1"/>
          </p:cNvPicPr>
          <p:nvPr>
            <p:ph type="body" idx="8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76612" y="3936651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5"/>
          <p:cNvPicPr preferRelativeResize="0">
            <a:picLocks noGrp="1"/>
          </p:cNvPicPr>
          <p:nvPr>
            <p:ph type="body" idx="9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5" descr="A group of people posing for the camera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t="65" b="61"/>
          <a:stretch/>
        </p:blipFill>
        <p:spPr>
          <a:xfrm>
            <a:off x="6174912" y="1558068"/>
            <a:ext cx="5394325" cy="4518025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87" name="Google Shape;1587;p5"/>
          <p:cNvSpPr txBox="1"/>
          <p:nvPr/>
        </p:nvSpPr>
        <p:spPr>
          <a:xfrm>
            <a:off x="9677401" y="3352802"/>
            <a:ext cx="1671919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vi-VN" sz="1600" b="0" i="0" u="none" strike="noStrike" cap="non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"Mình đã học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vi-VN" sz="1600" b="0" i="0" u="none" strike="noStrike" cap="non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được cách thêm vào những chữ khó!"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60000" cy="1251200"/>
          </a:xfrm>
          <a:prstGeom prst="rect">
            <a:avLst/>
          </a:prstGeom>
        </p:spPr>
        <p:txBody>
          <a:bodyPr spcFirstLastPara="1" vert="horz" wrap="square" lIns="274300" tIns="45700" rIns="91433" bIns="45700" rtlCol="0" anchor="ctr" anchorCtr="0">
            <a:normAutofit fontScale="90000"/>
          </a:bodyPr>
          <a:lstStyle/>
          <a:p>
            <a:r>
              <a:rPr lang="en"/>
              <a:t>Khảo sát về niềm tin của gia đình</a:t>
            </a:r>
            <a:endParaRPr/>
          </a:p>
        </p:txBody>
      </p:sp>
      <p:sp>
        <p:nvSpPr>
          <p:cNvPr id="104" name="Google Shape;104;p27"/>
          <p:cNvSpPr txBox="1"/>
          <p:nvPr/>
        </p:nvSpPr>
        <p:spPr>
          <a:xfrm>
            <a:off x="444829" y="1486130"/>
            <a:ext cx="5676488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quét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mã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này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sẻ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cảm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giác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quý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Những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tham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rút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thăm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trúng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thưởng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nhận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thẻ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quà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tặng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trị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giá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$15. Sau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buổi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hội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thảo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đầu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tiên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cuối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cùng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trường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chọn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một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chiến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200" b="1" dirty="0" err="1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thắng</a:t>
            </a:r>
            <a:r>
              <a:rPr lang="en" sz="3200" b="1" dirty="0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1" dirty="0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sz="3467" b="1" dirty="0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" sz="3733" b="1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bit.ly/3BUBxbx</a:t>
            </a:r>
            <a:endParaRPr sz="3733" b="1" dirty="0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6770" y="1486130"/>
            <a:ext cx="5200401" cy="520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6"/>
          <p:cNvSpPr txBox="1">
            <a:spLocks noGrp="1"/>
          </p:cNvSpPr>
          <p:nvPr>
            <p:ph type="body" idx="1"/>
          </p:nvPr>
        </p:nvSpPr>
        <p:spPr>
          <a:xfrm>
            <a:off x="4588043" y="1489803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593" name="Google Shape;1593;p6"/>
          <p:cNvSpPr txBox="1">
            <a:spLocks noGrp="1"/>
          </p:cNvSpPr>
          <p:nvPr>
            <p:ph type="body" idx="2"/>
          </p:nvPr>
        </p:nvSpPr>
        <p:spPr>
          <a:xfrm>
            <a:off x="4588043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594" name="Google Shape;1594;p6"/>
          <p:cNvSpPr txBox="1">
            <a:spLocks noGrp="1"/>
          </p:cNvSpPr>
          <p:nvPr>
            <p:ph type="body" idx="3"/>
          </p:nvPr>
        </p:nvSpPr>
        <p:spPr>
          <a:xfrm>
            <a:off x="4588043" y="381708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595" name="Google Shape;1595;p6"/>
          <p:cNvSpPr txBox="1">
            <a:spLocks noGrp="1"/>
          </p:cNvSpPr>
          <p:nvPr>
            <p:ph type="body" idx="4"/>
          </p:nvPr>
        </p:nvSpPr>
        <p:spPr>
          <a:xfrm>
            <a:off x="4588043" y="499208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596" name="Google Shape;1596;p6"/>
          <p:cNvSpPr txBox="1">
            <a:spLocks noGrp="1"/>
          </p:cNvSpPr>
          <p:nvPr>
            <p:ph type="body" idx="5"/>
          </p:nvPr>
        </p:nvSpPr>
        <p:spPr>
          <a:xfrm>
            <a:off x="1044438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Chuẩn bị.</a:t>
            </a:r>
            <a:endParaRPr/>
          </a:p>
        </p:txBody>
      </p:sp>
      <p:sp>
        <p:nvSpPr>
          <p:cNvPr id="1597" name="Google Shape;1597;p6"/>
          <p:cNvSpPr txBox="1">
            <a:spLocks noGrp="1"/>
          </p:cNvSpPr>
          <p:nvPr>
            <p:ph type="body" idx="6"/>
          </p:nvPr>
        </p:nvSpPr>
        <p:spPr>
          <a:xfrm>
            <a:off x="1046486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Có mặt.</a:t>
            </a:r>
            <a:endParaRPr/>
          </a:p>
        </p:txBody>
      </p:sp>
      <p:sp>
        <p:nvSpPr>
          <p:cNvPr id="1598" name="Google Shape;1598;p6"/>
          <p:cNvSpPr txBox="1">
            <a:spLocks noGrp="1"/>
          </p:cNvSpPr>
          <p:nvPr>
            <p:ph type="body" idx="7"/>
          </p:nvPr>
        </p:nvSpPr>
        <p:spPr>
          <a:xfrm>
            <a:off x="1044441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Hãy tỏ ra lịch sự</a:t>
            </a:r>
            <a:endParaRPr/>
          </a:p>
        </p:txBody>
      </p:sp>
      <p:sp>
        <p:nvSpPr>
          <p:cNvPr id="1599" name="Google Shape;1599;p6"/>
          <p:cNvSpPr txBox="1">
            <a:spLocks noGrp="1"/>
          </p:cNvSpPr>
          <p:nvPr>
            <p:ph type="body" idx="8"/>
          </p:nvPr>
        </p:nvSpPr>
        <p:spPr>
          <a:xfrm>
            <a:off x="1044439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5080" lvl="0" indent="-12700" algn="l" rtl="0">
              <a:lnSpc>
                <a:spcPct val="100625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sz="3200">
                <a:latin typeface="Arial"/>
                <a:ea typeface="Arial"/>
                <a:cs typeface="Arial"/>
                <a:sym typeface="Arial"/>
              </a:rPr>
              <a:t>Hỏi những thắc mắc.</a:t>
            </a:r>
            <a:endParaRPr/>
          </a:p>
        </p:txBody>
      </p:sp>
      <p:sp>
        <p:nvSpPr>
          <p:cNvPr id="1600" name="Google Shape;1600;p6"/>
          <p:cNvSpPr txBox="1">
            <a:spLocks noGrp="1"/>
          </p:cNvSpPr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>
                <a:latin typeface="Arial"/>
                <a:ea typeface="Arial"/>
                <a:cs typeface="Arial"/>
                <a:sym typeface="Arial"/>
              </a:rPr>
              <a:t>Hướng dẫn buổi học</a:t>
            </a:r>
            <a:endParaRPr/>
          </a:p>
        </p:txBody>
      </p:sp>
      <p:pic>
        <p:nvPicPr>
          <p:cNvPr id="1601" name="Google Shape;1601;p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916" y="1601938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6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916" y="5188440"/>
            <a:ext cx="585196" cy="58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6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916" y="4116744"/>
            <a:ext cx="585197" cy="41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6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779" y="2796891"/>
            <a:ext cx="329468" cy="666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11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Trở thành chuyên gia</a:t>
            </a:r>
            <a:endParaRPr/>
          </a:p>
        </p:txBody>
      </p:sp>
      <p:sp>
        <p:nvSpPr>
          <p:cNvPr id="1610" name="Google Shape;1610;p11"/>
          <p:cNvSpPr txBox="1">
            <a:spLocks noGrp="1"/>
          </p:cNvSpPr>
          <p:nvPr>
            <p:ph type="body" idx="1"/>
          </p:nvPr>
        </p:nvSpPr>
        <p:spPr>
          <a:xfrm>
            <a:off x="9222900" y="4748864"/>
            <a:ext cx="2497200" cy="21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vi-VN"/>
              <a:t>Mẹo này giúp trẻ xây dựng được kiến ​​thức nền tảng.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endParaRPr sz="2600">
              <a:solidFill>
                <a:srgbClr val="006FB6"/>
              </a:solidFill>
            </a:endParaRPr>
          </a:p>
        </p:txBody>
      </p:sp>
      <p:pic>
        <p:nvPicPr>
          <p:cNvPr id="1611" name="Google Shape;1611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488" t="-17513" r="-3398" b="-16175"/>
          <a:stretch/>
        </p:blipFill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11"/>
          <p:cNvSpPr txBox="1">
            <a:spLocks noGrp="1"/>
          </p:cNvSpPr>
          <p:nvPr>
            <p:ph type="title" idx="3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2</a:t>
            </a:r>
            <a:endParaRPr/>
          </a:p>
        </p:txBody>
      </p:sp>
      <p:sp>
        <p:nvSpPr>
          <p:cNvPr id="1613" name="Google Shape;1613;p11"/>
          <p:cNvSpPr txBox="1">
            <a:spLocks noGrp="1"/>
          </p:cNvSpPr>
          <p:nvPr>
            <p:ph type="title" idx="4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4</a:t>
            </a:r>
            <a:endParaRPr/>
          </a:p>
        </p:txBody>
      </p:sp>
      <p:sp>
        <p:nvSpPr>
          <p:cNvPr id="1614" name="Google Shape;1614;p11"/>
          <p:cNvSpPr txBox="1">
            <a:spLocks noGrp="1"/>
          </p:cNvSpPr>
          <p:nvPr>
            <p:ph type="title" idx="5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3</a:t>
            </a:r>
            <a:endParaRPr/>
          </a:p>
        </p:txBody>
      </p:sp>
      <p:sp>
        <p:nvSpPr>
          <p:cNvPr id="1615" name="Google Shape;1615;p11"/>
          <p:cNvSpPr txBox="1">
            <a:spLocks noGrp="1"/>
          </p:cNvSpPr>
          <p:nvPr>
            <p:ph type="body" idx="6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Chọn một chủ đề.</a:t>
            </a:r>
            <a:endParaRPr/>
          </a:p>
        </p:txBody>
      </p:sp>
      <p:sp>
        <p:nvSpPr>
          <p:cNvPr id="1616" name="Google Shape;1616;p11"/>
          <p:cNvSpPr txBox="1">
            <a:spLocks noGrp="1"/>
          </p:cNvSpPr>
          <p:nvPr>
            <p:ph type="body" idx="7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Liệt kê một số câu hỏi.</a:t>
            </a:r>
            <a:endParaRPr/>
          </a:p>
        </p:txBody>
      </p:sp>
      <p:sp>
        <p:nvSpPr>
          <p:cNvPr id="1617" name="Google Shape;1617;p11"/>
          <p:cNvSpPr txBox="1">
            <a:spLocks noGrp="1"/>
          </p:cNvSpPr>
          <p:nvPr>
            <p:ph type="body" idx="8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Đọc ít nhất 2 cuốn sách.</a:t>
            </a:r>
            <a:endParaRPr/>
          </a:p>
        </p:txBody>
      </p:sp>
      <p:sp>
        <p:nvSpPr>
          <p:cNvPr id="1618" name="Google Shape;1618;p11"/>
          <p:cNvSpPr txBox="1">
            <a:spLocks noGrp="1"/>
          </p:cNvSpPr>
          <p:nvPr>
            <p:ph type="body" idx="9"/>
          </p:nvPr>
        </p:nvSpPr>
        <p:spPr>
          <a:xfrm>
            <a:off x="1340851" y="4910450"/>
            <a:ext cx="656926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vi-VN"/>
              <a:t>Trao đổi về những gì đã học được.</a:t>
            </a:r>
            <a:endParaRPr/>
          </a:p>
        </p:txBody>
      </p:sp>
      <p:sp>
        <p:nvSpPr>
          <p:cNvPr id="1619" name="Google Shape;1619;p11"/>
          <p:cNvSpPr txBox="1">
            <a:spLocks noGrp="1"/>
          </p:cNvSpPr>
          <p:nvPr>
            <p:ph type="title" idx="13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/>
              <a:t>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2"/>
          <p:cNvSpPr txBox="1">
            <a:spLocks noGrp="1"/>
          </p:cNvSpPr>
          <p:nvPr>
            <p:ph type="body" idx="1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vi-VN"/>
              <a:t>Lượng thông tin học được về một chủ đề từ những kinh nghiệm trước đó.</a:t>
            </a:r>
            <a:endParaRPr/>
          </a:p>
        </p:txBody>
      </p:sp>
      <p:sp>
        <p:nvSpPr>
          <p:cNvPr id="1625" name="Google Shape;1625;p12"/>
          <p:cNvSpPr txBox="1">
            <a:spLocks noGrp="1"/>
          </p:cNvSpPr>
          <p:nvPr>
            <p:ph type="body" idx="2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626" name="Google Shape;1626;p12"/>
          <p:cNvSpPr txBox="1">
            <a:spLocks noGrp="1"/>
          </p:cNvSpPr>
          <p:nvPr>
            <p:ph type="body" idx="3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627" name="Google Shape;1627;p12"/>
          <p:cNvSpPr txBox="1">
            <a:spLocks noGrp="1"/>
          </p:cNvSpPr>
          <p:nvPr>
            <p:ph type="body" idx="4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628" name="Google Shape;1628;p12"/>
          <p:cNvSpPr txBox="1">
            <a:spLocks noGrp="1"/>
          </p:cNvSpPr>
          <p:nvPr>
            <p:ph type="body" idx="5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vi-VN" b="1"/>
              <a:t>Kiến thức nền tảng</a:t>
            </a:r>
            <a:endParaRPr/>
          </a:p>
        </p:txBody>
      </p:sp>
      <p:sp>
        <p:nvSpPr>
          <p:cNvPr id="1629" name="Google Shape;1629;p12"/>
          <p:cNvSpPr txBox="1">
            <a:spLocks noGrp="1"/>
          </p:cNvSpPr>
          <p:nvPr>
            <p:ph type="body" idx="6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630" name="Google Shape;1630;p12"/>
          <p:cNvSpPr txBox="1">
            <a:spLocks noGrp="1"/>
          </p:cNvSpPr>
          <p:nvPr>
            <p:ph type="body" idx="7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631" name="Google Shape;1631;p12"/>
          <p:cNvSpPr txBox="1">
            <a:spLocks noGrp="1"/>
          </p:cNvSpPr>
          <p:nvPr>
            <p:ph type="body" idx="8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1632" name="Google Shape;1632;p1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-VN" sz="4000"/>
              <a:t>Kiểm tra thuật ngữ về khả năng đọc viết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13"/>
          <p:cNvSpPr txBox="1">
            <a:spLocks noGrp="1"/>
          </p:cNvSpPr>
          <p:nvPr>
            <p:ph type="title"/>
          </p:nvPr>
        </p:nvSpPr>
        <p:spPr>
          <a:xfrm>
            <a:off x="5" y="-6520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Chọn một chủ đề</a:t>
            </a:r>
            <a:endParaRPr/>
          </a:p>
        </p:txBody>
      </p:sp>
      <p:sp>
        <p:nvSpPr>
          <p:cNvPr id="1638" name="Google Shape;1638;p13"/>
          <p:cNvSpPr txBox="1">
            <a:spLocks noGrp="1"/>
          </p:cNvSpPr>
          <p:nvPr>
            <p:ph type="body" idx="1"/>
          </p:nvPr>
        </p:nvSpPr>
        <p:spPr>
          <a:xfrm>
            <a:off x="500200" y="1069125"/>
            <a:ext cx="7520700" cy="48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đã học được nhiều nhất từ những câu chuyện hoặc cuốn sách nào?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10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"/>
              <a:buNone/>
            </a:pPr>
            <a:endParaRPr sz="300"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đã thưởng thức nhiều nhất những bộ phim nào? (Thảo luận về loại phim, bài học kinh nghiệm, thông điệp.)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1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Chương trình TV yêu thích của con là gì? (Thảo luận về loại chương trình, bài học kinh nghiệm, thông điệp.)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endParaRPr/>
          </a:p>
        </p:txBody>
      </p:sp>
      <p:sp>
        <p:nvSpPr>
          <p:cNvPr id="1639" name="Google Shape;1639;p13"/>
          <p:cNvSpPr txBox="1">
            <a:spLocks noGrp="1"/>
          </p:cNvSpPr>
          <p:nvPr>
            <p:ph type="body" idx="3"/>
          </p:nvPr>
        </p:nvSpPr>
        <p:spPr>
          <a:xfrm>
            <a:off x="9044848" y="4065956"/>
            <a:ext cx="2908453" cy="218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/>
              <a:t>Viết</a:t>
            </a:r>
            <a:r>
              <a:rPr lang="vi-VN"/>
              <a:t> ra danh sách các chủ đề hoặc danh mục (ví dụ: động vật có vú hoặc tình bạn).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endParaRPr/>
          </a:p>
        </p:txBody>
      </p:sp>
      <p:pic>
        <p:nvPicPr>
          <p:cNvPr id="1640" name="Google Shape;1640;p13" descr="A picture containing person, child, laptop, indoor&#10;&#10;Description generated with very high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39" r="1138"/>
          <a:stretch/>
        </p:blipFill>
        <p:spPr>
          <a:xfrm>
            <a:off x="8832388" y="1251284"/>
            <a:ext cx="3251581" cy="2498913"/>
          </a:xfrm>
          <a:prstGeom prst="rect">
            <a:avLst/>
          </a:prstGeom>
          <a:noFill/>
          <a:ln w="19050" cap="sq" cmpd="sng">
            <a:solidFill>
              <a:srgbClr val="666666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4"/>
          <p:cNvSpPr txBox="1">
            <a:spLocks noGrp="1"/>
          </p:cNvSpPr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vi-VN">
                <a:solidFill>
                  <a:srgbClr val="006FB6"/>
                </a:solidFill>
              </a:rPr>
              <a:t>Liệt kê một số câu hỏi</a:t>
            </a:r>
            <a:endParaRPr/>
          </a:p>
        </p:txBody>
      </p:sp>
      <p:sp>
        <p:nvSpPr>
          <p:cNvPr id="1646" name="Google Shape;1646;p14"/>
          <p:cNvSpPr txBox="1">
            <a:spLocks noGrp="1"/>
          </p:cNvSpPr>
          <p:nvPr>
            <p:ph type="body" idx="1"/>
          </p:nvPr>
        </p:nvSpPr>
        <p:spPr>
          <a:xfrm>
            <a:off x="500199" y="1587500"/>
            <a:ext cx="7619231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đã biết sẵn những gì về [chèn chủ đề]?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Con muốn tìm hiểu thêm điều gì về chủ đề này?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endParaRPr sz="280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</a:pPr>
            <a:r>
              <a:rPr lang="vi-VN" sz="2800"/>
              <a:t>Do đó ba câu hỏi chúng ta có được là [lặp lại câu hỏi]...</a:t>
            </a:r>
            <a:endParaRPr/>
          </a:p>
        </p:txBody>
      </p:sp>
      <p:pic>
        <p:nvPicPr>
          <p:cNvPr id="1647" name="Google Shape;1647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960" b="1949"/>
          <a:stretch/>
        </p:blipFill>
        <p:spPr>
          <a:xfrm>
            <a:off x="8832388" y="1251284"/>
            <a:ext cx="3251702" cy="249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19034" y="4117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</Words>
  <Application>Microsoft Macintosh PowerPoint</Application>
  <PresentationFormat>Widescreen</PresentationFormat>
  <Paragraphs>100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Calibri</vt:lpstr>
      <vt:lpstr>Noto Sans Symbols</vt:lpstr>
      <vt:lpstr>1_Custom Design</vt:lpstr>
      <vt:lpstr>2_Custom Design</vt:lpstr>
      <vt:lpstr>Title Slides</vt:lpstr>
      <vt:lpstr>1_Main Slides</vt:lpstr>
      <vt:lpstr>Right Side Bar Slides</vt:lpstr>
      <vt:lpstr>Custom Design</vt:lpstr>
      <vt:lpstr>Left Sidebar Slides</vt:lpstr>
      <vt:lpstr>Main Slides</vt:lpstr>
      <vt:lpstr>2_Right Side Bar Slides</vt:lpstr>
      <vt:lpstr>Custom Design</vt:lpstr>
      <vt:lpstr>Left Sidebar Slides</vt:lpstr>
      <vt:lpstr>Workshop guide</vt:lpstr>
      <vt:lpstr>Trở thành chuyên gia</vt:lpstr>
      <vt:lpstr>Chương trình buổi học</vt:lpstr>
      <vt:lpstr>Khảo sát về niềm tin của gia đình</vt:lpstr>
      <vt:lpstr>Hướng dẫn buổi học</vt:lpstr>
      <vt:lpstr>Trở thành chuyên gia</vt:lpstr>
      <vt:lpstr>Kiểm tra thuật ngữ về khả năng đọc viết</vt:lpstr>
      <vt:lpstr>Chọn một chủ đề</vt:lpstr>
      <vt:lpstr>Liệt kê một số câu hỏi</vt:lpstr>
      <vt:lpstr>Đọc ít nhất 2 cuốn sách </vt:lpstr>
      <vt:lpstr>Trao đổi về những gì trẻ đã đọc</vt:lpstr>
      <vt:lpstr>Đọc sách = trò chuyện (K-1)</vt:lpstr>
      <vt:lpstr>Đọc sách = trò chuyện (2-3)</vt:lpstr>
      <vt:lpstr>Gia đình đa ngôn ngữ</vt:lpstr>
      <vt:lpstr>Giờ thực hành</vt:lpstr>
      <vt:lpstr>Suy Ngẫm  </vt:lpstr>
      <vt:lpstr>Xin hãy đóng góp ý kiến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  <cp:lastModifiedBy>e.howard@springboardcollaborative.org</cp:lastModifiedBy>
  <cp:revision>1</cp:revision>
  <dcterms:modified xsi:type="dcterms:W3CDTF">2025-02-07T16:54:41Z</dcterms:modified>
</cp:coreProperties>
</file>