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6" r:id="rId9"/>
    <p:sldMasterId id="2147483704" r:id="rId10"/>
    <p:sldMasterId id="2147483712" r:id="rId11"/>
    <p:sldMasterId id="2147483730" r:id="rId12"/>
    <p:sldMasterId id="2147483745" r:id="rId13"/>
    <p:sldMasterId id="2147483753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osWD+byirHCrmZqnCkIRByd14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2" name="Google Shape;166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0" name="Google Shape;1670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0" name="Google Shape;1680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dc99f1c349_0_147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9" name="Google Shape;1689;g1dc99f1c349_0_14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c471cfa6cf_0_1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4" name="Google Shape;1714;g2c471cfa6cf_0_121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2" name="Google Shape;1722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0" name="Google Shape;157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5" name="Google Shape;157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0" name="Google Shape;1590;p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7" name="Google Shape;1607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3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png"/><Relationship Id="rId3" Type="http://schemas.openxmlformats.org/officeDocument/2006/relationships/image" Target="../media/image2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2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jpg"/><Relationship Id="rId3" Type="http://schemas.openxmlformats.org/officeDocument/2006/relationships/image" Target="../media/image2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2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Relationship Id="rId3" Type="http://schemas.openxmlformats.org/officeDocument/2006/relationships/image" Target="../media/image31.jp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31.jp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45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6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2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Relationship Id="rId3" Type="http://schemas.openxmlformats.org/officeDocument/2006/relationships/image" Target="../media/image31.jp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45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3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471cfa6cf_0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4" name="Google Shape;1524;g2c471cfa6cf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2c471cfa6cf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6" name="Google Shape;1526;g2c471cfa6cf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7" name="Google Shape;1527;g2c471cfa6cf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8" name="Google Shape;1528;g2c471cfa6cf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2c471cfa6cf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0" name="Google Shape;1530;g2c471cfa6cf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c471cfa6cf_0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3" name="Google Shape;1533;g2c471cfa6cf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4" name="Google Shape;1534;g2c471cfa6cf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5" name="Google Shape;1535;g2c471cfa6cf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6" name="Google Shape;1536;g2c471cfa6cf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7" name="Google Shape;1537;g2c471cfa6cf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2c471cfa6cf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471cfa6cf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471cfa6cf_0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2" name="Google Shape;1542;g2c471cfa6cf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2c471cfa6cf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4" name="Google Shape;1544;g2c471cfa6cf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2c471cfa6cf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2c471cfa6cf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7" name="Google Shape;1547;g2c471cfa6cf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2c471cfa6cf_0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c471cfa6cf_0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51" name="Google Shape;1551;g2c471cfa6cf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2" name="Google Shape;1552;g2c471cfa6cf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3" name="Google Shape;1553;g2c471cfa6cf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54" name="Google Shape;1554;g2c471cfa6cf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2c471cfa6cf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6" name="Google Shape;1556;g2c471cfa6cf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471cfa6cf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2c471cfa6cf_0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9" name="Google Shape;1559;g2c471cfa6cf_0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2c471cfa6cf_0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5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0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0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03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0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05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5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5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05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05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05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05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05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05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0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06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0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0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0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7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7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7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9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9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10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10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0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0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0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0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0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0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1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1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1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1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1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1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1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11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12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12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3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13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14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14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1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14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14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14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15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16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16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7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4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8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8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8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8" name="Google Shape;5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1" name="Google Shape;5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1" name="Google Shape;58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2" name="Google Shape;60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4" name="Google Shape;6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71" name="Google Shape;6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1" name="Google Shape;68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48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4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4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0" name="Google Shape;7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4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0" name="Google Shape;7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6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8" name="Google Shape;728;p6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41" name="Google Shape;741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9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9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9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4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4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4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4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4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4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9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7" name="Google Shape;79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0" name="Google Shape;800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7" name="Google Shape;8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4" name="Google Shape;8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1" name="Google Shape;8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1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1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p67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0" name="Google Shape;90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7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7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7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0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0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9" name="Google Shape;909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8" name="Google Shape;91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6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6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35" name="Google Shape;93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7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7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3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73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7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76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7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7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1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78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78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79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79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9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9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9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9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9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0" name="Google Shape;112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p8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p82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1" name="Google Shape;11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6" name="Google Shape;1156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7" name="Google Shape;1157;p56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56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58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3" name="Google Shape;11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5" name="Google Shape;119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1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154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4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7" name="Google Shape;120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5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5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55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5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5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5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5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155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02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02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02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02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0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6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8" name="Google Shape;123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57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57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58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58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158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158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9" name="Google Shape;125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160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0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0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3" name="Google Shape;1273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16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61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6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16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1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162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1" name="Google Shape;129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16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162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162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8" name="Google Shape;1298;p16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9" name="Google Shape;1299;p162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62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62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5" name="Google Shape;1305;p163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0" name="Google Shape;1310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4" name="Google Shape;1314;p163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2" name="Google Shape;1322;p163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3" name="Google Shape;1323;p163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0" name="Google Shape;133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p16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9f1c349_0_1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2" name="Google Shape;1342;g1dc99f1c349_0_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9f1c349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g1dc99f1c349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g1dc99f1c349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g1dc99f1c349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1dc99f1c349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1dc99f1c349_0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9f1c349_0_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g1dc99f1c349_0_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9f1c349_0_15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1dc99f1c349_0_15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1dc99f1c349_0_15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1dc99f1c349_0_15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g1dc99f1c349_0_15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1dc99f1c349_0_15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1dc99f1c349_0_15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8" name="Google Shape;1358;g1dc99f1c349_0_15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9f1c349_0_17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dc99f1c349_0_17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2" name="Google Shape;1362;g1dc99f1c349_0_17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3" name="Google Shape;1363;g1dc99f1c349_0_1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4" name="Google Shape;1364;g1dc99f1c349_0_17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5" name="Google Shape;1365;g1dc99f1c349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9f1c349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1dc99f1c349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1dc99f1c349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g1dc99f1c349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g1dc99f1c349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1" name="Google Shape;1371;g1dc99f1c349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9f1c349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3" name="Google Shape;1373;g1dc99f1c349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9f1c349_0_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9f1c349_0_1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9f1c349_0_1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9f1c349_0_19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9" name="Google Shape;1379;g1dc99f1c349_0_19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0" name="Google Shape;1380;g1dc99f1c349_0_1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1" name="Google Shape;1381;g1dc99f1c349_0_19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82" name="Google Shape;1382;g1dc99f1c349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9f1c349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g1dc99f1c349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g1dc99f1c349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1dc99f1c349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1dc99f1c349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1dc99f1c349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9f1c349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1dc99f1c349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9f1c349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9f1c349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9f1c349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94" name="Google Shape;1394;g1dc99f1c349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9f1c349_0_21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7" name="Google Shape;1397;g1dc99f1c349_0_21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1dc99f1c349_0_21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9" name="Google Shape;1399;g1dc99f1c349_0_21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0" name="Google Shape;1400;g1dc99f1c349_0_21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1" name="Google Shape;1401;g1dc99f1c349_0_21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g1dc99f1c349_0_21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g1dc99f1c349_0_21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g1dc99f1c349_0_2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5" name="Google Shape;1405;g1dc99f1c349_0_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9f1c349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c99f1c349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c99f1c349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c99f1c349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0" name="Google Shape;1410;g1dc99f1c349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1" name="Google Shape;1411;g1dc99f1c349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9f1c349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3" name="Google Shape;1413;g1dc99f1c349_0_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9f1c349_0_23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16" name="Google Shape;1416;g1dc99f1c349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17" name="Google Shape;1417;g1dc99f1c349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9f1c349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9" name="Google Shape;1419;g1dc99f1c349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0" name="Google Shape;1420;g1dc99f1c349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1" name="Google Shape;1421;g1dc99f1c349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2" name="Google Shape;1422;g1dc99f1c349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3" name="Google Shape;1423;g1dc99f1c349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9f1c349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9f1c349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9f1c349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27" name="Google Shape;1427;g1dc99f1c349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9f1c349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9f1c349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9f1c349_0_23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g1dc99f1c349_0_23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g1dc99f1c349_0_23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g1dc99f1c349_0_23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9f1c349_0_2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9f1c349_0_2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37" name="Google Shape;1437;g1dc99f1c349_0_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9f1c349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g1dc99f1c349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0" name="Google Shape;1440;g1dc99f1c349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1" name="Google Shape;1441;g1dc99f1c349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2" name="Google Shape;1442;g1dc99f1c349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3" name="Google Shape;1443;g1dc99f1c349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9f1c349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9f1c349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46" name="Google Shape;1446;g1dc99f1c349_0_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9f1c349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9f1c349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9f1c349_0_253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g1dc99f1c349_0_253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g1dc99f1c349_0_253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9f1c349_0_271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4" name="Google Shape;1454;g1dc99f1c349_0_271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5" name="Google Shape;1455;g1dc99f1c349_0_271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6" name="Google Shape;1456;g1dc99f1c349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9f1c349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g1dc99f1c349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c471cfa6cf_0_13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6" name="Google Shape;1466;g2c471cfa6cf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g2c471cfa6cf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8" name="Google Shape;1468;g2c471cfa6cf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9" name="Google Shape;1469;g2c471cfa6cf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2c471cfa6cf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g2c471cfa6cf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471cfa6cf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471cfa6cf_0_13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4" name="Google Shape;1474;g2c471cfa6cf_0_13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2c471cfa6cf_0_13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471cfa6cf_0_1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g2c471cfa6cf_0_145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471cfa6cf_0_145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0" name="Google Shape;1480;g2c471cfa6cf_0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1" name="Google Shape;1481;g2c471cfa6cf_0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g2c471cfa6cf_0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2c471cfa6cf_0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4" name="Google Shape;1484;g2c471cfa6cf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2c471cfa6cf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2c471cfa6cf_0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87" name="Google Shape;1487;g2c471cfa6cf_0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88" name="Google Shape;1488;g2c471cfa6cf_0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2c471cfa6cf_0_145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c471cfa6cf_0_145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1" name="Google Shape;1491;g2c471cfa6cf_0_145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2" name="Google Shape;1492;g2c471cfa6cf_0_145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c471cfa6cf_0_1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g2c471cfa6cf_0_16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6" name="Google Shape;1496;g2c471cfa6cf_0_16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7" name="Google Shape;1497;g2c471cfa6cf_0_16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8" name="Google Shape;1498;g2c471cfa6cf_0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g2c471cfa6cf_0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0" name="Google Shape;1500;g2c471cfa6cf_0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1" name="Google Shape;1501;g2c471cfa6cf_0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2" name="Google Shape;1502;g2c471cfa6cf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2c471cfa6cf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2c471cfa6cf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2c471cfa6cf_0_16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6" name="Google Shape;1506;g2c471cfa6cf_0_16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7" name="Google Shape;1507;g2c471cfa6cf_0_16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8" name="Google Shape;1508;g2c471cfa6cf_0_16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471cfa6cf_0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g2c471cfa6cf_0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g2c471cfa6cf_0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g2c471cfa6cf_0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g2c471cfa6cf_0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15" name="Google Shape;1515;g2c471cfa6cf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6" name="Google Shape;1516;g2c471cfa6cf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7" name="Google Shape;1517;g2c471cfa6cf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g2c471cfa6cf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9" name="Google Shape;1519;g2c471cfa6cf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2c471cfa6cf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2c471cfa6cf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1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10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theme" Target="../theme/theme7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9f1c349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9f1c349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9" name="Google Shape;1339;g1dc99f1c349_0_1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2c471cfa6cf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2c471cfa6cf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2" name="Google Shape;1462;g2c471cfa6cf_0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2c471cfa6cf_0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3" name="Google Shape;1143;p5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0.jpg"/><Relationship Id="rId4" Type="http://schemas.openxmlformats.org/officeDocument/2006/relationships/image" Target="../media/image8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png"/><Relationship Id="rId4" Type="http://schemas.openxmlformats.org/officeDocument/2006/relationships/image" Target="../media/image9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jpg"/><Relationship Id="rId4" Type="http://schemas.openxmlformats.org/officeDocument/2006/relationships/image" Target="../media/image83.jpg"/><Relationship Id="rId5" Type="http://schemas.openxmlformats.org/officeDocument/2006/relationships/image" Target="../media/image79.jpg"/><Relationship Id="rId6" Type="http://schemas.openxmlformats.org/officeDocument/2006/relationships/image" Target="../media/image85.jpg"/><Relationship Id="rId7" Type="http://schemas.openxmlformats.org/officeDocument/2006/relationships/image" Target="../media/image10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9.png"/><Relationship Id="rId4" Type="http://schemas.openxmlformats.org/officeDocument/2006/relationships/image" Target="../media/image84.png"/><Relationship Id="rId5" Type="http://schemas.openxmlformats.org/officeDocument/2006/relationships/image" Target="../media/image81.png"/><Relationship Id="rId6" Type="http://schemas.openxmlformats.org/officeDocument/2006/relationships/image" Target="../media/image8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2.jpg"/><Relationship Id="rId4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1.png"/><Relationship Id="rId4" Type="http://schemas.openxmlformats.org/officeDocument/2006/relationships/image" Target="../media/image87.png"/><Relationship Id="rId5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566" name="Google Shape;156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vi-VN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 sz="4800">
                <a:solidFill>
                  <a:srgbClr val="006FB6"/>
                </a:solidFill>
              </a:rPr>
              <a:t>Trao đổi về những gì trẻ đã đọc</a:t>
            </a:r>
            <a:endParaRPr/>
          </a:p>
        </p:txBody>
      </p:sp>
      <p:sp>
        <p:nvSpPr>
          <p:cNvPr id="1665" name="Google Shape;1665;p16"/>
          <p:cNvSpPr txBox="1"/>
          <p:nvPr>
            <p:ph idx="1" type="body"/>
          </p:nvPr>
        </p:nvSpPr>
        <p:spPr>
          <a:xfrm>
            <a:off x="500204" y="1587499"/>
            <a:ext cx="775143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học được điều gì về (chủ đề)?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học được những gì con mong muốn chưa? Con mong được tìm hiểu thêm về điều gì?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Nội dung đầu tiên con đọc có giúp con hiểu được nội dung thứ hai tốt hơn không? Là như thế nào?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66" name="Google Shape;1666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(K-1)</a:t>
            </a:r>
            <a:endParaRPr/>
          </a:p>
        </p:txBody>
      </p:sp>
      <p:sp>
        <p:nvSpPr>
          <p:cNvPr id="1673" name="Google Shape;1673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đã biết được gì về nội dung đó?</a:t>
            </a:r>
            <a:endParaRPr/>
          </a:p>
        </p:txBody>
      </p:sp>
      <p:sp>
        <p:nvSpPr>
          <p:cNvPr id="1674" name="Google Shape;1674;p17"/>
          <p:cNvSpPr txBox="1"/>
          <p:nvPr>
            <p:ph idx="2" type="body"/>
          </p:nvPr>
        </p:nvSpPr>
        <p:spPr>
          <a:xfrm>
            <a:off x="4072874" y="4724938"/>
            <a:ext cx="3396562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Con đã học hỏi được gì về [chủ đề]?</a:t>
            </a:r>
            <a:endParaRPr/>
          </a:p>
        </p:txBody>
      </p:sp>
      <p:sp>
        <p:nvSpPr>
          <p:cNvPr id="1675" name="Google Shape;1675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tò mò muốn tìm hiểu thêm về điều gì?</a:t>
            </a:r>
            <a:endParaRPr/>
          </a:p>
        </p:txBody>
      </p:sp>
      <p:sp>
        <p:nvSpPr>
          <p:cNvPr id="1676" name="Google Shape;1676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Con có muốn tìm hiểu không?</a:t>
            </a:r>
            <a:endParaRPr/>
          </a:p>
        </p:txBody>
      </p:sp>
      <p:pic>
        <p:nvPicPr>
          <p:cNvPr id="1677" name="Google Shape;1677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(2-3)</a:t>
            </a:r>
            <a:endParaRPr/>
          </a:p>
        </p:txBody>
      </p:sp>
      <p:sp>
        <p:nvSpPr>
          <p:cNvPr id="1683" name="Google Shape;1683;p18"/>
          <p:cNvSpPr txBox="1"/>
          <p:nvPr>
            <p:ph idx="1" type="body"/>
          </p:nvPr>
        </p:nvSpPr>
        <p:spPr>
          <a:xfrm>
            <a:off x="8306718" y="3132365"/>
            <a:ext cx="3631875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vi-VN">
                <a:solidFill>
                  <a:srgbClr val="006FB6"/>
                </a:solidFill>
              </a:rPr>
              <a:t>Con nghĩ mình cần những thông tin cơ bản nào để hiểu được cuốn sách này?</a:t>
            </a:r>
            <a:endParaRPr/>
          </a:p>
        </p:txBody>
      </p:sp>
      <p:sp>
        <p:nvSpPr>
          <p:cNvPr id="1684" name="Google Shape;1684;p18"/>
          <p:cNvSpPr txBox="1"/>
          <p:nvPr>
            <p:ph idx="2" type="body"/>
          </p:nvPr>
        </p:nvSpPr>
        <p:spPr>
          <a:xfrm>
            <a:off x="6003646" y="1573148"/>
            <a:ext cx="33385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hy vọng học hỏi thêm điều gì về chủ đề này?</a:t>
            </a:r>
            <a:endParaRPr/>
          </a:p>
        </p:txBody>
      </p:sp>
      <p:sp>
        <p:nvSpPr>
          <p:cNvPr id="1685" name="Google Shape;1685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vi-VN">
                <a:solidFill>
                  <a:srgbClr val="006FB6"/>
                </a:solidFill>
              </a:rPr>
              <a:t>Sách này được kết nối với những sách khác mà con đã đọc về chủ đề này như thế nào?</a:t>
            </a:r>
            <a:endParaRPr/>
          </a:p>
        </p:txBody>
      </p:sp>
      <p:pic>
        <p:nvPicPr>
          <p:cNvPr id="1686" name="Google Shape;16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dc99f1c349_0_1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Gia đình đa ngôn ngữ</a:t>
            </a:r>
            <a:endParaRPr/>
          </a:p>
        </p:txBody>
      </p:sp>
      <p:sp>
        <p:nvSpPr>
          <p:cNvPr id="1692" name="Google Shape;1692;g1dc99f1c349_0_147"/>
          <p:cNvSpPr txBox="1"/>
          <p:nvPr>
            <p:ph idx="1" type="body"/>
          </p:nvPr>
        </p:nvSpPr>
        <p:spPr>
          <a:xfrm>
            <a:off x="4588042" y="159364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Sử dụng cách này với sách trong bất cứ ngôn ngữ nào</a:t>
            </a:r>
            <a:r>
              <a:rPr lang="vi-VN"/>
              <a:t> </a:t>
            </a:r>
            <a:endParaRPr/>
          </a:p>
        </p:txBody>
      </p:sp>
      <p:sp>
        <p:nvSpPr>
          <p:cNvPr id="1693" name="Google Shape;1693;g1dc99f1c349_0_147"/>
          <p:cNvSpPr txBox="1"/>
          <p:nvPr>
            <p:ph idx="2" type="body"/>
          </p:nvPr>
        </p:nvSpPr>
        <p:spPr>
          <a:xfrm>
            <a:off x="4588042" y="30917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Đặt câu hỏi và nói về sách bằng bất cứ ngôn ngữ nào! Giải thích các từ ngữ bằng một ngôn ngữ khác</a:t>
            </a:r>
            <a:r>
              <a:rPr lang="vi-VN" sz="3200"/>
              <a:t> </a:t>
            </a:r>
            <a:endParaRPr sz="3200"/>
          </a:p>
        </p:txBody>
      </p:sp>
      <p:pic>
        <p:nvPicPr>
          <p:cNvPr id="1694" name="Google Shape;1694;g1dc99f1c349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dc99f1c349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Giờ thực hành</a:t>
            </a:r>
            <a:endParaRPr/>
          </a:p>
        </p:txBody>
      </p:sp>
      <p:sp>
        <p:nvSpPr>
          <p:cNvPr id="1701" name="Google Shape;1701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vi-VN" sz="3000"/>
              <a:t>Gọi cô nhé nếu con có câu hỏi nào!</a:t>
            </a:r>
            <a:endParaRPr/>
          </a:p>
        </p:txBody>
      </p:sp>
      <p:sp>
        <p:nvSpPr>
          <p:cNvPr id="1702" name="Google Shape;1702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03" name="Google Shape;1703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vi-V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vi-V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vi-V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vi-V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708" name="Google Shape;1708;p1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Chọn một chủ đề.</a:t>
            </a:r>
            <a:endParaRPr/>
          </a:p>
        </p:txBody>
      </p:sp>
      <p:sp>
        <p:nvSpPr>
          <p:cNvPr id="1709" name="Google Shape;1709;p1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Liệt kê một số câu hỏi.</a:t>
            </a:r>
            <a:endParaRPr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3548525"/>
            <a:ext cx="4641312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vi-VN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Đọc ít nhất 2 cuốn sách.</a:t>
            </a:r>
            <a:endParaRPr/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4776825"/>
            <a:ext cx="3826064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vi-VN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Trao đổi về những gì đã học được.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2c471cfa6cf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717" name="Google Shape;1717;g2c471cfa6cf_0_121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718" name="Google Shape;1718;g2c471cfa6cf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719" name="Google Shape;1719;g2c471cfa6cf_0_1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2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725" name="Google Shape;172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p24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727" name="Google Shape;1727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/>
              <a:t>Trở thành chuyên gia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Chào mừng</a:t>
            </a:r>
            <a:endParaRPr/>
          </a:p>
        </p:txBody>
      </p:sp>
      <p:sp>
        <p:nvSpPr>
          <p:cNvPr id="1578" name="Google Shape;1578;p5"/>
          <p:cNvSpPr txBox="1"/>
          <p:nvPr>
            <p:ph idx="3" type="body"/>
          </p:nvPr>
        </p:nvSpPr>
        <p:spPr>
          <a:xfrm>
            <a:off x="1660583" y="2653440"/>
            <a:ext cx="4115184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78" lvl="0" marL="30478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Hướng dẫn cách đọc</a:t>
            </a:r>
            <a:endParaRPr/>
          </a:p>
        </p:txBody>
      </p:sp>
      <p:sp>
        <p:nvSpPr>
          <p:cNvPr id="1579" name="Google Shape;1579;p5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57" lvl="0" marL="6095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Giờ thực hành</a:t>
            </a:r>
            <a:endParaRPr/>
          </a:p>
        </p:txBody>
      </p:sp>
      <p:sp>
        <p:nvSpPr>
          <p:cNvPr id="1580" name="Google Shape;158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581" name="Google Shape;1581;p5"/>
          <p:cNvSpPr txBox="1"/>
          <p:nvPr>
            <p:ph idx="5" type="body"/>
          </p:nvPr>
        </p:nvSpPr>
        <p:spPr>
          <a:xfrm>
            <a:off x="1660585" y="4992080"/>
            <a:ext cx="4356504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Suy ngẫm &amp; cập nhật</a:t>
            </a:r>
            <a:endParaRPr/>
          </a:p>
        </p:txBody>
      </p:sp>
      <p:pic>
        <p:nvPicPr>
          <p:cNvPr id="1582" name="Google Shape;158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86" name="Google Shape;158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7" name="Google Shape;1587;p5"/>
          <p:cNvSpPr txBox="1"/>
          <p:nvPr/>
        </p:nvSpPr>
        <p:spPr>
          <a:xfrm>
            <a:off x="9677401" y="3352802"/>
            <a:ext cx="1671919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"Mình đã học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được cách thêm vào những chữ khó!"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3" name="Google Shape;1593;p6"/>
          <p:cNvSpPr txBox="1"/>
          <p:nvPr>
            <p:ph idx="2" type="body"/>
          </p:nvPr>
        </p:nvSpPr>
        <p:spPr>
          <a:xfrm>
            <a:off x="4588043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4" name="Google Shape;1594;p6"/>
          <p:cNvSpPr txBox="1"/>
          <p:nvPr>
            <p:ph idx="3" type="body"/>
          </p:nvPr>
        </p:nvSpPr>
        <p:spPr>
          <a:xfrm>
            <a:off x="4588043" y="3817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5" name="Google Shape;1595;p6"/>
          <p:cNvSpPr txBox="1"/>
          <p:nvPr>
            <p:ph idx="4" type="body"/>
          </p:nvPr>
        </p:nvSpPr>
        <p:spPr>
          <a:xfrm>
            <a:off x="4588043" y="4992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6" name="Google Shape;1596;p6"/>
          <p:cNvSpPr txBox="1"/>
          <p:nvPr>
            <p:ph idx="5" type="body"/>
          </p:nvPr>
        </p:nvSpPr>
        <p:spPr>
          <a:xfrm>
            <a:off x="1044438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Chuẩn bị.</a:t>
            </a:r>
            <a:endParaRPr/>
          </a:p>
        </p:txBody>
      </p:sp>
      <p:sp>
        <p:nvSpPr>
          <p:cNvPr id="1597" name="Google Shape;1597;p6"/>
          <p:cNvSpPr txBox="1"/>
          <p:nvPr>
            <p:ph idx="6" type="body"/>
          </p:nvPr>
        </p:nvSpPr>
        <p:spPr>
          <a:xfrm>
            <a:off x="1046486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Có mặt.</a:t>
            </a:r>
            <a:endParaRPr/>
          </a:p>
        </p:txBody>
      </p:sp>
      <p:sp>
        <p:nvSpPr>
          <p:cNvPr id="1598" name="Google Shape;1598;p6"/>
          <p:cNvSpPr txBox="1"/>
          <p:nvPr>
            <p:ph idx="7" type="body"/>
          </p:nvPr>
        </p:nvSpPr>
        <p:spPr>
          <a:xfrm>
            <a:off x="1044441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Hãy tỏ ra lịch sự</a:t>
            </a:r>
            <a:endParaRPr/>
          </a:p>
        </p:txBody>
      </p:sp>
      <p:sp>
        <p:nvSpPr>
          <p:cNvPr id="1599" name="Google Shape;1599;p6"/>
          <p:cNvSpPr txBox="1"/>
          <p:nvPr>
            <p:ph idx="8" type="body"/>
          </p:nvPr>
        </p:nvSpPr>
        <p:spPr>
          <a:xfrm>
            <a:off x="1044439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Hỏi những thắc mắc.</a:t>
            </a:r>
            <a:endParaRPr/>
          </a:p>
        </p:txBody>
      </p:sp>
      <p:sp>
        <p:nvSpPr>
          <p:cNvPr id="1600" name="Google Shape;1600;p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Hướng dẫn buổi học</a:t>
            </a:r>
            <a:endParaRPr/>
          </a:p>
        </p:txBody>
      </p:sp>
      <p:pic>
        <p:nvPicPr>
          <p:cNvPr descr="Icon&#10;&#10;Description automatically generated" id="1601" name="Google Shape;16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2" name="Google Shape;16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6" cy="585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3" name="Google Shape;160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4" name="Google Shape;160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Trở thành chuyên gia</a:t>
            </a:r>
            <a:endParaRPr/>
          </a:p>
        </p:txBody>
      </p:sp>
      <p:sp>
        <p:nvSpPr>
          <p:cNvPr id="1610" name="Google Shape;1610;p11"/>
          <p:cNvSpPr txBox="1"/>
          <p:nvPr>
            <p:ph idx="1" type="body"/>
          </p:nvPr>
        </p:nvSpPr>
        <p:spPr>
          <a:xfrm>
            <a:off x="9222900" y="4748864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Mẹo này giúp trẻ xây dựng được kiến ​​thức nền tảng.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1" name="Google Shape;161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5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613" name="Google Shape;1613;p1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4</a:t>
            </a:r>
            <a:endParaRPr/>
          </a:p>
        </p:txBody>
      </p:sp>
      <p:sp>
        <p:nvSpPr>
          <p:cNvPr id="1614" name="Google Shape;1614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3</a:t>
            </a:r>
            <a:endParaRPr/>
          </a:p>
        </p:txBody>
      </p:sp>
      <p:sp>
        <p:nvSpPr>
          <p:cNvPr id="1615" name="Google Shape;1615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Chọn một chủ đề.</a:t>
            </a:r>
            <a:endParaRPr/>
          </a:p>
        </p:txBody>
      </p:sp>
      <p:sp>
        <p:nvSpPr>
          <p:cNvPr id="1616" name="Google Shape;1616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Liệt kê một số câu hỏi.</a:t>
            </a:r>
            <a:endParaRPr/>
          </a:p>
        </p:txBody>
      </p:sp>
      <p:sp>
        <p:nvSpPr>
          <p:cNvPr id="1617" name="Google Shape;1617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Đọc ít nhất 2 cuốn sách.</a:t>
            </a:r>
            <a:endParaRPr/>
          </a:p>
        </p:txBody>
      </p:sp>
      <p:sp>
        <p:nvSpPr>
          <p:cNvPr id="1618" name="Google Shape;1618;p11"/>
          <p:cNvSpPr txBox="1"/>
          <p:nvPr>
            <p:ph idx="9" type="body"/>
          </p:nvPr>
        </p:nvSpPr>
        <p:spPr>
          <a:xfrm>
            <a:off x="1340851" y="4910450"/>
            <a:ext cx="656926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Trao đổi về những gì đã học được.</a:t>
            </a:r>
            <a:endParaRPr/>
          </a:p>
        </p:txBody>
      </p:sp>
      <p:sp>
        <p:nvSpPr>
          <p:cNvPr id="1619" name="Google Shape;1619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/>
              <a:t>Lượng thông tin học được về một chủ đề từ những kinh nghiệm trước đó.</a:t>
            </a:r>
            <a:endParaRPr/>
          </a:p>
        </p:txBody>
      </p:sp>
      <p:sp>
        <p:nvSpPr>
          <p:cNvPr id="1625" name="Google Shape;1625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6" name="Google Shape;1626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7" name="Google Shape;1627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8" name="Google Shape;1628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vi-VN"/>
              <a:t>Kiến thức nền tảng</a:t>
            </a:r>
            <a:endParaRPr/>
          </a:p>
        </p:txBody>
      </p:sp>
      <p:sp>
        <p:nvSpPr>
          <p:cNvPr id="1629" name="Google Shape;1629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0" name="Google Shape;1630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1" name="Google Shape;1631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2" name="Google Shape;1632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Chọn một chủ đề</a:t>
            </a:r>
            <a:endParaRPr/>
          </a:p>
        </p:txBody>
      </p:sp>
      <p:sp>
        <p:nvSpPr>
          <p:cNvPr id="1638" name="Google Shape;1638;p13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học được nhiều nhất từ những câu chuyện hoặc cuốn sách nào?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thưởng thức nhiều nhất những bộ phim nào? (Thảo luận về loại phim, bài học kinh nghiệm, thông điệp.)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Chương trình TV yêu thích của con là gì? (Thảo luận về loại chương trình, bài học kinh nghiệm, thông điệp.)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3"/>
          <p:cNvSpPr txBox="1"/>
          <p:nvPr>
            <p:ph idx="3" type="body"/>
          </p:nvPr>
        </p:nvSpPr>
        <p:spPr>
          <a:xfrm>
            <a:off x="9044848" y="4065956"/>
            <a:ext cx="2908453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vi-VN"/>
              <a:t>Viết</a:t>
            </a:r>
            <a:r>
              <a:rPr lang="vi-VN"/>
              <a:t> ra danh sách các chủ đề hoặc danh mục (ví dụ: động vật có vú hoặc tình bạn).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0" name="Google Shape;1640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Liệt kê một số câu hỏi</a:t>
            </a:r>
            <a:endParaRPr/>
          </a:p>
        </p:txBody>
      </p:sp>
      <p:sp>
        <p:nvSpPr>
          <p:cNvPr id="1646" name="Google Shape;1646;p14"/>
          <p:cNvSpPr txBox="1"/>
          <p:nvPr>
            <p:ph idx="1" type="body"/>
          </p:nvPr>
        </p:nvSpPr>
        <p:spPr>
          <a:xfrm>
            <a:off x="500199" y="1587500"/>
            <a:ext cx="7619231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biết sẵn những gì về [chèn chủ đề]?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muốn tìm hiểu thêm điều gì về chủ đề này?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Do đó ba câu hỏi chúng ta có được là [lặp lại câu hỏi]...</a:t>
            </a:r>
            <a:endParaRPr/>
          </a:p>
        </p:txBody>
      </p:sp>
      <p:pic>
        <p:nvPicPr>
          <p:cNvPr id="1647" name="Google Shape;164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"/>
          <p:cNvSpPr txBox="1"/>
          <p:nvPr>
            <p:ph type="title"/>
          </p:nvPr>
        </p:nvSpPr>
        <p:spPr>
          <a:xfrm>
            <a:off x="3536683" y="0"/>
            <a:ext cx="6356464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vi-VN" sz="4400">
                <a:solidFill>
                  <a:srgbClr val="006FB6"/>
                </a:solidFill>
              </a:rPr>
              <a:t>Đọc ít nhất 2 cuốn sách</a:t>
            </a:r>
            <a:br>
              <a:rPr lang="vi-VN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54" name="Google Shape;1654;p1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vi-VN" sz="3200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sp>
        <p:nvSpPr>
          <p:cNvPr id="1655" name="Google Shape;1655;p1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vi-VN">
                <a:solidFill>
                  <a:srgbClr val="006FB6"/>
                </a:solidFill>
              </a:rPr>
              <a:t>Trẻ cũng có thể xem phim, đọc bảng hiệu ở viện bảo tàng hoặc xem các trang web.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6" name="Google Shape;1656;p1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vi-VN">
                <a:solidFill>
                  <a:srgbClr val="006FB6"/>
                </a:solidFill>
              </a:rPr>
              <a:t>Hãy đọc hoặc xem ít nhất hai nguồn cho một chủ đề.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57" name="Google Shape;16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