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8" r:id="rId3"/>
    <p:sldMasterId id="2147483664" r:id="rId4"/>
    <p:sldMasterId id="2147483683" r:id="rId5"/>
    <p:sldMasterId id="2147483696" r:id="rId6"/>
    <p:sldMasterId id="2147483704" r:id="rId7"/>
    <p:sldMasterId id="2147483712" r:id="rId8"/>
    <p:sldMasterId id="2147483730" r:id="rId9"/>
    <p:sldMasterId id="2147483745" r:id="rId10"/>
    <p:sldMasterId id="2147483753" r:id="rId11"/>
  </p:sldMasterIdLst>
  <p:notesMasterIdLst>
    <p:notesMasterId r:id="rId29"/>
  </p:notesMasterIdLst>
  <p:sldIdLst>
    <p:sldId id="256" r:id="rId12"/>
    <p:sldId id="257" r:id="rId13"/>
    <p:sldId id="258" r:id="rId14"/>
    <p:sldId id="272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</p:sldIdLst>
  <p:sldSz cx="12192000" cy="6858000"/>
  <p:notesSz cx="9144000" cy="6858000"/>
  <p:embeddedFontLst>
    <p:embeddedFont>
      <p:font typeface="Permanent Marker" panose="02000000000000000000" pitchFamily="2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ds7rA9wdO1ew0MxcDTMNSG7Nx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2" d="100"/>
          <a:sy n="112" d="100"/>
        </p:scale>
        <p:origin x="4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0629" y="10556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zjxnM0C9aP4C9WJFbw2A8eFpjZ29wBWG/view?usp=sharin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it.ly/3BUBxbx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3" name="Google Shape;15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1" name="Google Shape;1651;p1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2" name="Google Shape;1662;p1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7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0" name="Google Shape;16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8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0" name="Google Shape;16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1dc99523c0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104775"/>
            <a:ext cx="2079600" cy="117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9" name="Google Shape;1689;g1dc99523c05_0_147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8" name="Google Shape;1698;p19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1f49d379a04_0_109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4" name="Google Shape;1714;g1f49d379a04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600" cy="116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2" name="Google Shape;17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0" name="Google Shape;15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5" name="Google Shape;15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824b1d1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c824b1d1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this is not the first or last Family Workshop, please delete this slide from the slide deck.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are an LAUSD teacher or staff member, please delete this slide from ALL Family Workshop decks.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Families who fill out the survey will be asked to provide an email to be entered into the raffle.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raffle winner will be selected by Springboard Collaborative’s Data &amp; Evaluation team after the first and last workshop and sent a $15 e-gift card to the email they provided.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need print-out versions of the QR code survey in English or the other translated languages, you can find those here: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https://drive.google.com/file/d/1zjxnM0C9aP4C9WJFbw2A8eFpjZ29wBWG/view?usp=sharing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want to send the survey directly to families, you can find the link to the survey here: </a:t>
            </a:r>
            <a:r>
              <a:rPr lang="en" sz="12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bit.ly/3BUBxbx</a:t>
            </a:r>
            <a:endParaRPr sz="12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0" name="Google Shape;15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7" name="Google Shape;16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27000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104775"/>
            <a:ext cx="2079625" cy="116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2" name="Google Shape;1622;p12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5" name="Google Shape;1635;p13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Understand the story">
  <p:cSld name="Title, Subtitle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6" name="Google Shape;15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7" name="Google Shape;157;p63"/>
          <p:cNvSpPr txBox="1">
            <a:spLocks noGrp="1"/>
          </p:cNvSpPr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3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1f49d379a04_0_16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g1f49d379a04_0_166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2" name="Google Shape;1512;g1f49d379a04_0_166"/>
          <p:cNvSpPr txBox="1">
            <a:spLocks noGrp="1"/>
          </p:cNvSpPr>
          <p:nvPr>
            <p:ph type="body" idx="2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3" name="Google Shape;1513;g1f49d379a04_0_166"/>
          <p:cNvSpPr txBox="1">
            <a:spLocks noGrp="1"/>
          </p:cNvSpPr>
          <p:nvPr>
            <p:ph type="body" idx="3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4" name="Google Shape;1514;g1f49d379a04_0_166"/>
          <p:cNvSpPr txBox="1">
            <a:spLocks noGrp="1"/>
          </p:cNvSpPr>
          <p:nvPr>
            <p:ph type="body" idx="4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515" name="Google Shape;1515;g1f49d379a04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6" name="Google Shape;1516;g1f49d379a04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7" name="Google Shape;1517;g1f49d379a04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18" name="Google Shape;1518;g1f49d379a04_0_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g1f49d379a04_0_16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g1f49d379a04_0_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1f49d379a04_0_1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1f49d379a04_0_179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24" name="Google Shape;1524;g1f49d379a04_0_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5" name="Google Shape;1525;g1f49d379a04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6" name="Google Shape;1526;g1f49d379a04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7" name="Google Shape;1527;g1f49d379a04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28" name="Google Shape;1528;g1f49d379a04_0_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g1f49d379a04_0_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g1f49d379a04_0_17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1f49d379a04_0_188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33" name="Google Shape;1533;g1f49d379a04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4" name="Google Shape;1534;g1f49d379a04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5" name="Google Shape;1535;g1f49d379a04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6" name="Google Shape;1536;g1f49d379a04_0_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g1f49d379a04_0_18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g1f49d379a04_0_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1f49d379a04_0_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f49d379a04_0_19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42" name="Google Shape;1542;g1f49d379a04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43" name="Google Shape;1543;g1f49d379a04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44" name="Google Shape;1544;g1f49d379a04_0_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g1f49d379a04_0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6" name="Google Shape;1546;g1f49d379a04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47" name="Google Shape;1547;g1f49d379a04_0_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g1f49d379a04_0_1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1f49d379a04_0_206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51" name="Google Shape;1551;g1f49d379a04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52" name="Google Shape;1552;g1f49d379a04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3" name="Google Shape;1553;g1f49d379a04_0_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g1f49d379a04_0_20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5" name="Google Shape;1555;g1f49d379a04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6" name="Google Shape;1556;g1f49d379a04_0_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1f49d379a04_0_2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1f49d379a04_0_206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9" name="Google Shape;1559;g1f49d379a04_0_206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g1f49d379a04_0_206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ound like a storyteller">
  <p:cSld name="Title, Subtitle_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4"/>
          <p:cNvPicPr preferRelativeResize="0"/>
          <p:nvPr/>
        </p:nvPicPr>
        <p:blipFill rotWithShape="1">
          <a:blip r:embed="rId2">
            <a:alphaModFix/>
          </a:blip>
          <a:srcRect t="3434" b="1216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5" name="Google Shape;16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6" name="Google Shape;166;p64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7" name="Google Shape;16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4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enjoy and engage">
  <p:cSld name="Title, Subtitle_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5"/>
          <p:cNvPicPr preferRelativeResize="0"/>
          <p:nvPr/>
        </p:nvPicPr>
        <p:blipFill rotWithShape="1">
          <a:blip r:embed="rId2">
            <a:alphaModFix/>
          </a:blip>
          <a:srcRect l="549" t="8195" r="-548" b="738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5" name="Google Shape;175;p65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6" name="Google Shape;17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5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6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1" name="Google Shape;181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6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3" name="Google Shape;183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66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66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4 Points, Pic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>
            <a:spLocks noGrp="1"/>
          </p:cNvSpPr>
          <p:nvPr>
            <p:ph type="pic" idx="2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34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3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4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5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body" idx="7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body" idx="8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9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Pic">
  <p:cSld name="1_Title, Pic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>
            <a:spLocks noGrp="1"/>
          </p:cNvSpPr>
          <p:nvPr>
            <p:ph type="body" idx="1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body" idx="2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5" name="Google Shape;225;p38" descr="A picture containing person,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2 Content boxes">
  <p:cSld name="4_2 Content boxe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9" name="Google Shape;229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0" name="Google Shape;230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4" name="Google Shape;23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4"/>
          <p:cNvSpPr txBox="1">
            <a:spLocks noGrp="1"/>
          </p:cNvSpPr>
          <p:nvPr>
            <p:ph type="body" idx="1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54"/>
          <p:cNvSpPr txBox="1">
            <a:spLocks noGrp="1"/>
          </p:cNvSpPr>
          <p:nvPr>
            <p:ph type="body" idx="2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3"/>
          <p:cNvSpPr txBox="1">
            <a:spLocks noGrp="1"/>
          </p:cNvSpPr>
          <p:nvPr>
            <p:ph type="body" idx="1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03"/>
          <p:cNvSpPr txBox="1">
            <a:spLocks noGrp="1"/>
          </p:cNvSpPr>
          <p:nvPr>
            <p:ph type="body" idx="2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03"/>
          <p:cNvSpPr txBox="1">
            <a:spLocks noGrp="1"/>
          </p:cNvSpPr>
          <p:nvPr>
            <p:ph type="body" idx="3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03"/>
          <p:cNvSpPr txBox="1">
            <a:spLocks noGrp="1"/>
          </p:cNvSpPr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8" name="Google Shape;24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9" name="Google Shape;24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0" name="Google Shape;250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0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>
            <a:spLocks noGrp="1"/>
          </p:cNvSpPr>
          <p:nvPr>
            <p:ph type="body" idx="4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103"/>
          <p:cNvSpPr txBox="1">
            <a:spLocks noGrp="1"/>
          </p:cNvSpPr>
          <p:nvPr>
            <p:ph type="body" idx="5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5" name="Google Shape;255;p1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104"/>
          <p:cNvSpPr txBox="1">
            <a:spLocks noGrp="1"/>
          </p:cNvSpPr>
          <p:nvPr>
            <p:ph type="body" idx="1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04"/>
          <p:cNvSpPr txBox="1">
            <a:spLocks noGrp="1"/>
          </p:cNvSpPr>
          <p:nvPr>
            <p:ph type="body" idx="2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0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3_Title, 3 points,content box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0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8" name="Google Shape;278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105"/>
          <p:cNvSpPr txBox="1">
            <a:spLocks noGrp="1"/>
          </p:cNvSpPr>
          <p:nvPr>
            <p:ph type="body" idx="1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105"/>
          <p:cNvSpPr txBox="1">
            <a:spLocks noGrp="1"/>
          </p:cNvSpPr>
          <p:nvPr>
            <p:ph type="body" idx="2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05"/>
          <p:cNvSpPr txBox="1">
            <a:spLocks noGrp="1"/>
          </p:cNvSpPr>
          <p:nvPr>
            <p:ph type="body" idx="3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105"/>
          <p:cNvSpPr txBox="1">
            <a:spLocks noGrp="1"/>
          </p:cNvSpPr>
          <p:nvPr>
            <p:ph type="body" idx="4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05"/>
          <p:cNvSpPr txBox="1">
            <a:spLocks noGrp="1"/>
          </p:cNvSpPr>
          <p:nvPr>
            <p:ph type="body" idx="5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105"/>
          <p:cNvSpPr txBox="1">
            <a:spLocks noGrp="1"/>
          </p:cNvSpPr>
          <p:nvPr>
            <p:ph type="body" idx="6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105"/>
          <p:cNvSpPr txBox="1">
            <a:spLocks noGrp="1"/>
          </p:cNvSpPr>
          <p:nvPr>
            <p:ph type="body" idx="7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105"/>
          <p:cNvSpPr txBox="1">
            <a:spLocks noGrp="1"/>
          </p:cNvSpPr>
          <p:nvPr>
            <p:ph type="body" idx="8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105"/>
          <p:cNvSpPr>
            <a:spLocks noGrp="1"/>
          </p:cNvSpPr>
          <p:nvPr>
            <p:ph type="pic" idx="9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05"/>
          <p:cNvSpPr txBox="1">
            <a:spLocks noGrp="1"/>
          </p:cNvSpPr>
          <p:nvPr>
            <p:ph type="body" idx="13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0" name="Google Shape;290;p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05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20;p29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3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4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6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106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106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106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106"/>
          <p:cNvSpPr txBox="1">
            <a:spLocks noGrp="1"/>
          </p:cNvSpPr>
          <p:nvPr>
            <p:ph type="body" idx="5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106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106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106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10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2" name="Google Shape;302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0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5" name="Google Shape;305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6" name="Google Shape;30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7" name="Google Shape;30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8" name="Google Shape;308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0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7"/>
          <p:cNvSpPr>
            <a:spLocks noGrp="1"/>
          </p:cNvSpPr>
          <p:nvPr>
            <p:ph type="pic" idx="2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07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107"/>
          <p:cNvSpPr txBox="1">
            <a:spLocks noGrp="1"/>
          </p:cNvSpPr>
          <p:nvPr>
            <p:ph type="body" idx="3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10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107"/>
          <p:cNvSpPr txBox="1">
            <a:spLocks noGrp="1"/>
          </p:cNvSpPr>
          <p:nvPr>
            <p:ph type="body" idx="4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7" name="Google Shape;317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9" name="Google Shape;319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0" name="Google Shape;320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3" name="Google Shape;323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0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8"/>
          <p:cNvSpPr>
            <a:spLocks noGrp="1"/>
          </p:cNvSpPr>
          <p:nvPr>
            <p:ph type="pic" idx="2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08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108"/>
          <p:cNvSpPr txBox="1">
            <a:spLocks noGrp="1"/>
          </p:cNvSpPr>
          <p:nvPr>
            <p:ph type="body" idx="3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10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4" name="Google Shape;334;p108"/>
          <p:cNvSpPr txBox="1">
            <a:spLocks noGrp="1"/>
          </p:cNvSpPr>
          <p:nvPr>
            <p:ph type="body" idx="4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5" name="Google Shape;335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9" name="Google Shape;339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0" name="Google Shape;340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1" name="Google Shape;341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0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9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109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109"/>
          <p:cNvSpPr txBox="1">
            <a:spLocks noGrp="1"/>
          </p:cNvSpPr>
          <p:nvPr>
            <p:ph type="body" idx="3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109"/>
          <p:cNvSpPr txBox="1">
            <a:spLocks noGrp="1"/>
          </p:cNvSpPr>
          <p:nvPr>
            <p:ph type="body" idx="4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109"/>
          <p:cNvSpPr txBox="1">
            <a:spLocks noGrp="1"/>
          </p:cNvSpPr>
          <p:nvPr>
            <p:ph type="body" idx="5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109"/>
          <p:cNvSpPr txBox="1">
            <a:spLocks noGrp="1"/>
          </p:cNvSpPr>
          <p:nvPr>
            <p:ph type="body" idx="6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109"/>
          <p:cNvSpPr txBox="1">
            <a:spLocks noGrp="1"/>
          </p:cNvSpPr>
          <p:nvPr>
            <p:ph type="body" idx="7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109"/>
          <p:cNvSpPr txBox="1">
            <a:spLocks noGrp="1"/>
          </p:cNvSpPr>
          <p:nvPr>
            <p:ph type="body" idx="8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6" name="Google Shape;356;p109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7" name="Google Shape;357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9" name="Google Shape;35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0" name="Google Shape;36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1" name="Google Shape;361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2" name="Google Shape;362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3" name="Google Shape;363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0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1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0" name="Google Shape;370;p1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1" name="Google Shape;371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4" name="Google Shape;374;p1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5" name="Google Shape;375;p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p110"/>
          <p:cNvSpPr txBox="1">
            <a:spLocks noGrp="1"/>
          </p:cNvSpPr>
          <p:nvPr>
            <p:ph type="body" idx="1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" name="Google Shape;378;p110"/>
          <p:cNvSpPr txBox="1">
            <a:spLocks noGrp="1"/>
          </p:cNvSpPr>
          <p:nvPr>
            <p:ph type="body" idx="2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9" name="Google Shape;379;p110"/>
          <p:cNvSpPr txBox="1">
            <a:spLocks noGrp="1"/>
          </p:cNvSpPr>
          <p:nvPr>
            <p:ph type="body" idx="3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0" name="Google Shape;380;p110"/>
          <p:cNvSpPr txBox="1">
            <a:spLocks noGrp="1"/>
          </p:cNvSpPr>
          <p:nvPr>
            <p:ph type="body" idx="4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1" name="Google Shape;381;p110"/>
          <p:cNvSpPr txBox="1">
            <a:spLocks noGrp="1"/>
          </p:cNvSpPr>
          <p:nvPr>
            <p:ph type="body" idx="5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2" name="Google Shape;382;p110"/>
          <p:cNvSpPr txBox="1">
            <a:spLocks noGrp="1"/>
          </p:cNvSpPr>
          <p:nvPr>
            <p:ph type="body" idx="6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110"/>
          <p:cNvSpPr txBox="1">
            <a:spLocks noGrp="1"/>
          </p:cNvSpPr>
          <p:nvPr>
            <p:ph type="body" idx="7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110"/>
          <p:cNvSpPr txBox="1">
            <a:spLocks noGrp="1"/>
          </p:cNvSpPr>
          <p:nvPr>
            <p:ph type="body" idx="8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5" name="Google Shape;385;p110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1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9" name="Google Shape;389;p11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11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1" name="Google Shape;391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4" name="Google Shape;394;p11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5" name="Google Shape;395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1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111"/>
          <p:cNvSpPr txBox="1">
            <a:spLocks noGrp="1"/>
          </p:cNvSpPr>
          <p:nvPr>
            <p:ph type="body" idx="1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111"/>
          <p:cNvSpPr txBox="1">
            <a:spLocks noGrp="1"/>
          </p:cNvSpPr>
          <p:nvPr>
            <p:ph type="body" idx="2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111"/>
          <p:cNvSpPr txBox="1">
            <a:spLocks noGrp="1"/>
          </p:cNvSpPr>
          <p:nvPr>
            <p:ph type="body" idx="3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111"/>
          <p:cNvSpPr txBox="1">
            <a:spLocks noGrp="1"/>
          </p:cNvSpPr>
          <p:nvPr>
            <p:ph type="body" idx="4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111"/>
          <p:cNvSpPr txBox="1">
            <a:spLocks noGrp="1"/>
          </p:cNvSpPr>
          <p:nvPr>
            <p:ph type="body" idx="5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111"/>
          <p:cNvSpPr txBox="1">
            <a:spLocks noGrp="1"/>
          </p:cNvSpPr>
          <p:nvPr>
            <p:ph type="body" idx="6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3" name="Google Shape;403;p111"/>
          <p:cNvSpPr txBox="1">
            <a:spLocks noGrp="1"/>
          </p:cNvSpPr>
          <p:nvPr>
            <p:ph type="body" idx="7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4" name="Google Shape;404;p111"/>
          <p:cNvSpPr txBox="1">
            <a:spLocks noGrp="1"/>
          </p:cNvSpPr>
          <p:nvPr>
            <p:ph type="body" idx="8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5" name="Google Shape;405;p111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6" name="Google Shape;406;p111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07" name="Google Shape;407;p111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1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1"/>
          <p:cNvSpPr txBox="1">
            <a:spLocks noGrp="1"/>
          </p:cNvSpPr>
          <p:nvPr>
            <p:ph type="body" idx="13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1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3" name="Google Shape;413;p1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1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p1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6" name="Google Shape;416;p1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7" name="Google Shape;417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1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1" name="Google Shape;421;p112"/>
          <p:cNvSpPr txBox="1">
            <a:spLocks noGrp="1"/>
          </p:cNvSpPr>
          <p:nvPr>
            <p:ph type="body" idx="1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112"/>
          <p:cNvSpPr txBox="1">
            <a:spLocks noGrp="1"/>
          </p:cNvSpPr>
          <p:nvPr>
            <p:ph type="body" idx="2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6" name="Google Shape;426;p1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1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8" name="Google Shape;428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1" name="Google Shape;431;p1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2" name="Google Shape;432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p113"/>
          <p:cNvSpPr txBox="1">
            <a:spLocks noGrp="1"/>
          </p:cNvSpPr>
          <p:nvPr>
            <p:ph type="body" idx="1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13"/>
          <p:cNvSpPr txBox="1">
            <a:spLocks noGrp="1"/>
          </p:cNvSpPr>
          <p:nvPr>
            <p:ph type="body" idx="2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1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9" name="Google Shape;439;p11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0" name="Google Shape;440;p11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1" name="Google Shape;441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1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444;p11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5" name="Google Shape;445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" name="Google Shape;447;p114"/>
          <p:cNvSpPr txBox="1">
            <a:spLocks noGrp="1"/>
          </p:cNvSpPr>
          <p:nvPr>
            <p:ph type="body" idx="1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14"/>
          <p:cNvSpPr txBox="1">
            <a:spLocks noGrp="1"/>
          </p:cNvSpPr>
          <p:nvPr>
            <p:ph type="body" idx="2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14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" name="Google Shape;450;p114"/>
          <p:cNvSpPr txBox="1">
            <a:spLocks noGrp="1"/>
          </p:cNvSpPr>
          <p:nvPr>
            <p:ph type="body" idx="4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14"/>
          <p:cNvSpPr txBox="1">
            <a:spLocks noGrp="1"/>
          </p:cNvSpPr>
          <p:nvPr>
            <p:ph type="body" idx="5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2" name="Google Shape;452;p114"/>
          <p:cNvSpPr txBox="1">
            <a:spLocks noGrp="1"/>
          </p:cNvSpPr>
          <p:nvPr>
            <p:ph type="body" idx="6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114"/>
          <p:cNvSpPr txBox="1">
            <a:spLocks noGrp="1"/>
          </p:cNvSpPr>
          <p:nvPr>
            <p:ph type="body" idx="7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7" name="Google Shape;457;p1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8" name="Google Shape;458;p1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9" name="Google Shape;459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1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2" name="Google Shape;462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1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115"/>
          <p:cNvSpPr txBox="1">
            <a:spLocks noGrp="1"/>
          </p:cNvSpPr>
          <p:nvPr>
            <p:ph type="body" idx="1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2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0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9" name="Google Shape;469;p1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0" name="Google Shape;470;p1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1" name="Google Shape;471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3" name="Google Shape;473;p1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4" name="Google Shape;474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1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116"/>
          <p:cNvSpPr txBox="1">
            <a:spLocks noGrp="1"/>
          </p:cNvSpPr>
          <p:nvPr>
            <p:ph type="body" idx="1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116"/>
          <p:cNvSpPr txBox="1">
            <a:spLocks noGrp="1"/>
          </p:cNvSpPr>
          <p:nvPr>
            <p:ph type="body" idx="2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7"/>
          <p:cNvSpPr>
            <a:spLocks noGrp="1"/>
          </p:cNvSpPr>
          <p:nvPr>
            <p:ph type="pic" idx="2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17"/>
          <p:cNvSpPr txBox="1">
            <a:spLocks noGrp="1"/>
          </p:cNvSpPr>
          <p:nvPr>
            <p:ph type="body" idx="1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11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2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6"/>
          <p:cNvCxnSpPr>
            <a:endCxn id="91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72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771BA"/>
              </a:buClr>
              <a:buSzPts val="3800"/>
              <a:buFont typeface="Calibri"/>
              <a:buNone/>
              <a:defRPr sz="5067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33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2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00" tIns="34275" rIns="68575" bIns="34275" anchor="t" anchorCtr="0">
            <a:noAutofit/>
          </a:bodyPr>
          <a:lstStyle>
            <a:lvl1pPr marL="609585" marR="0" lvl="0" indent="-533387" algn="l" rtl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27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82588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84133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introduction">
  <p:cSld name="3_Reading tip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>
            <a:spLocks noGrp="1"/>
          </p:cNvSpPr>
          <p:nvPr>
            <p:ph type="pic" idx="2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42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title" idx="4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42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2"/>
          <p:cNvSpPr txBox="1">
            <a:spLocks noGrp="1"/>
          </p:cNvSpPr>
          <p:nvPr>
            <p:ph type="body" idx="6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42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4" name="Google Shape;504;p42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42"/>
          <p:cNvSpPr txBox="1">
            <a:spLocks noGrp="1"/>
          </p:cNvSpPr>
          <p:nvPr>
            <p:ph type="body" idx="9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42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3_Reading tip with wider pictur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09" name="Google Shape;509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0" name="Google Shape;510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1" name="Google Shape;511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45"/>
          <p:cNvSpPr>
            <a:spLocks noGrp="1"/>
          </p:cNvSpPr>
          <p:nvPr>
            <p:ph type="pic" idx="2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45"/>
          <p:cNvSpPr txBox="1">
            <a:spLocks noGrp="1"/>
          </p:cNvSpPr>
          <p:nvPr>
            <p:ph type="body" idx="3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d Your Materials">
  <p:cSld name="Find Your Materials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3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1" name="Google Shape;521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4" name="Google Shape;524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5" name="Google Shape;52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 txBox="1">
            <a:spLocks noGrp="1"/>
          </p:cNvSpPr>
          <p:nvPr>
            <p:ph type="body" idx="1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9" name="Google Shape;529;p83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0" name="Google Shape;530;p83"/>
          <p:cNvSpPr txBox="1">
            <a:spLocks noGrp="1"/>
          </p:cNvSpPr>
          <p:nvPr>
            <p:ph type="body" idx="3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p83"/>
          <p:cNvSpPr txBox="1">
            <a:spLocks noGrp="1"/>
          </p:cNvSpPr>
          <p:nvPr>
            <p:ph type="body" idx="4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p83"/>
          <p:cNvSpPr>
            <a:spLocks noGrp="1"/>
          </p:cNvSpPr>
          <p:nvPr>
            <p:ph type="pic" idx="5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az Kids">
  <p:cSld name="4_Raz Kid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35" name="Google Shape;53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6" name="Google Shape;53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8" name="Google Shape;538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8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4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84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4" name="Google Shape;544;p84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5" name="Google Shape;545;p84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6" name="Google Shape;546;p84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7" name="Google Shape;547;p84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84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84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5_Content with Caption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85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85"/>
          <p:cNvSpPr txBox="1">
            <a:spLocks noGrp="1"/>
          </p:cNvSpPr>
          <p:nvPr>
            <p:ph type="body" idx="1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54" name="Google Shape;55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5" name="Google Shape;55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6" name="Google Shape;55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7" name="Google Shape;557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8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5"/>
          <p:cNvSpPr>
            <a:spLocks noGrp="1"/>
          </p:cNvSpPr>
          <p:nvPr>
            <p:ph type="pic" idx="3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">
  <p:cSld name="Social Media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>
            <a:spLocks noGrp="1"/>
          </p:cNvSpPr>
          <p:nvPr>
            <p:ph type="pic" idx="2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86"/>
          <p:cNvSpPr txBox="1">
            <a:spLocks noGrp="1"/>
          </p:cNvSpPr>
          <p:nvPr>
            <p:ph type="body" idx="1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5" name="Google Shape;565;p86"/>
          <p:cNvSpPr>
            <a:spLocks noGrp="1"/>
          </p:cNvSpPr>
          <p:nvPr>
            <p:ph type="pic" idx="3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86"/>
          <p:cNvSpPr>
            <a:spLocks noGrp="1"/>
          </p:cNvSpPr>
          <p:nvPr>
            <p:ph type="pic" idx="4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7" name="Google Shape;56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8" name="Google Shape;56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9" name="Google Shape;56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0" name="Google Shape;570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8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77" name="Google Shape;57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8" name="Google Shape;57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9" name="Google Shape;57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0" name="Google Shape;58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7"/>
          <p:cNvSpPr>
            <a:spLocks noGrp="1"/>
          </p:cNvSpPr>
          <p:nvPr>
            <p:ph type="pic" idx="2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7"/>
          <p:cNvSpPr txBox="1">
            <a:spLocks noGrp="1"/>
          </p:cNvSpPr>
          <p:nvPr>
            <p:ph type="body" idx="1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6" name="Google Shape;586;p87"/>
          <p:cNvSpPr txBox="1">
            <a:spLocks noGrp="1"/>
          </p:cNvSpPr>
          <p:nvPr>
            <p:ph type="body" idx="3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7" name="Google Shape;587;p87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3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4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body" idx="5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6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7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8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88"/>
          <p:cNvSpPr txBox="1">
            <a:spLocks noGrp="1"/>
          </p:cNvSpPr>
          <p:nvPr>
            <p:ph type="body" idx="1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1" name="Google Shape;591;p88"/>
          <p:cNvSpPr txBox="1">
            <a:spLocks noGrp="1"/>
          </p:cNvSpPr>
          <p:nvPr>
            <p:ph type="body" idx="2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2" name="Google Shape;592;p88"/>
          <p:cNvSpPr txBox="1">
            <a:spLocks noGrp="1"/>
          </p:cNvSpPr>
          <p:nvPr>
            <p:ph type="body" idx="3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3" name="Google Shape;593;p88"/>
          <p:cNvSpPr txBox="1">
            <a:spLocks noGrp="1"/>
          </p:cNvSpPr>
          <p:nvPr>
            <p:ph type="body" idx="4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98" name="Google Shape;59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9" name="Google Shape;59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0" name="Google Shape;60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1" name="Google Shape;601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9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0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90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7" name="Google Shape;607;p90"/>
          <p:cNvSpPr txBox="1">
            <a:spLocks noGrp="1"/>
          </p:cNvSpPr>
          <p:nvPr>
            <p:ph type="body" idx="3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8" name="Google Shape;608;p90"/>
          <p:cNvSpPr txBox="1">
            <a:spLocks noGrp="1"/>
          </p:cNvSpPr>
          <p:nvPr>
            <p:ph type="body" idx="4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90"/>
          <p:cNvSpPr txBox="1">
            <a:spLocks noGrp="1"/>
          </p:cNvSpPr>
          <p:nvPr>
            <p:ph type="body" idx="5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12" name="Google Shape;61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3" name="Google Shape;61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4" name="Google Shape;61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5" name="Google Shape;615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1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91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1" name="Google Shape;621;p91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2" name="Google Shape;622;p91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3" name="Google Shape;623;p91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4" name="Google Shape;624;p91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5" name="Google Shape;625;p91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6" name="Google Shape;626;p91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92"/>
          <p:cNvSpPr>
            <a:spLocks noGrp="1"/>
          </p:cNvSpPr>
          <p:nvPr>
            <p:ph type="pic" idx="2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0" name="Google Shape;63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1" name="Google Shape;63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2" name="Google Shape;63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33" name="Google Shape;633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9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2"/>
          <p:cNvSpPr txBox="1">
            <a:spLocks noGrp="1"/>
          </p:cNvSpPr>
          <p:nvPr>
            <p:ph type="body" idx="1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Google Shape;638;p92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92"/>
          <p:cNvSpPr txBox="1">
            <a:spLocks noGrp="1"/>
          </p:cNvSpPr>
          <p:nvPr>
            <p:ph type="body" idx="4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92"/>
          <p:cNvSpPr txBox="1">
            <a:spLocks noGrp="1"/>
          </p:cNvSpPr>
          <p:nvPr>
            <p:ph type="body" idx="5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p92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p92"/>
          <p:cNvSpPr txBox="1">
            <a:spLocks noGrp="1"/>
          </p:cNvSpPr>
          <p:nvPr>
            <p:ph type="body" idx="7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p92"/>
          <p:cNvSpPr txBox="1">
            <a:spLocks noGrp="1"/>
          </p:cNvSpPr>
          <p:nvPr>
            <p:ph type="body" idx="8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4" name="Google Shape;644;p92"/>
          <p:cNvSpPr txBox="1">
            <a:spLocks noGrp="1"/>
          </p:cNvSpPr>
          <p:nvPr>
            <p:ph type="body" idx="9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Custom Layout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3" name="Google Shape;653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4" name="Google Shape;654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5" name="Google Shape;655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6" name="Google Shape;656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4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1" name="Google Shape;661;p44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2" name="Google Shape;662;p44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44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44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44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6" name="Google Shape;666;p44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7" name="Google Shape;667;p44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70" name="Google Shape;670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8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4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3" name="Google Shape;673;p4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4" name="Google Shape;674;p4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5" name="Google Shape;675;p4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6" name="Google Shape;676;p4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7" name="Google Shape;677;p48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" name="Google Shape;681;p48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8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48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48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7" name="Google Shape;687;p48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91" name="Google Shape;69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3" name="Google Shape;693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4" name="Google Shape;694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5" name="Google Shape;695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6" name="Google Shape;696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7" name="Google Shape;69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9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p49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4" name="Google Shape;704;p49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5" name="Google Shape;705;p49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p59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9" name="Google Shape;709;p59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0" name="Google Shape;710;p5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1" name="Google Shape;711;p59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2" name="Google Shape;712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5" name="Google Shape;71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6" name="Google Shape;71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7" name="Google Shape;71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18" name="Google Shape;71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body" idx="2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body" idx="3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9" name="Google Shape;72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1" name="Google Shape;73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2" name="Google Shape;73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3" name="Google Shape;73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4" name="Google Shape;73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5" name="Google Shape;73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6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60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" name="Google Shape;7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9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" name="Google Shape;80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" name="Google Shape;81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99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9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99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9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9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9"/>
          <p:cNvSpPr txBox="1">
            <a:spLocks noGrp="1"/>
          </p:cNvSpPr>
          <p:nvPr>
            <p:ph type="body" idx="1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99"/>
          <p:cNvSpPr txBox="1">
            <a:spLocks noGrp="1"/>
          </p:cNvSpPr>
          <p:nvPr>
            <p:ph type="body" idx="2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99"/>
          <p:cNvSpPr txBox="1">
            <a:spLocks noGrp="1"/>
          </p:cNvSpPr>
          <p:nvPr>
            <p:ph type="body" idx="3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99"/>
          <p:cNvSpPr txBox="1">
            <a:spLocks noGrp="1"/>
          </p:cNvSpPr>
          <p:nvPr>
            <p:ph type="body" idx="4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4" name="Google Shape;744;p61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5" name="Google Shape;745;p61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6" name="Google Shape;746;p61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7" name="Google Shape;747;p61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61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9" name="Google Shape;749;p61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61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1" name="Google Shape;751;p61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2" name="Google Shape;752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4" name="Google Shape;75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5" name="Google Shape;75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6" name="Google Shape;75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7" name="Google Shape;75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6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3" name="Google Shape;763;p62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4" name="Google Shape;764;p62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765" name="Google Shape;765;p6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66" name="Google Shape;766;p6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7" name="Google Shape;76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open slide">
  <p:cSld name="2 Reading tip with open slide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47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6" name="Google Shape;776;p47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7" name="Google Shape;777;p47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78" name="Google Shape;778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9" name="Google Shape;779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0" name="Google Shape;780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81" name="Google Shape;78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 txBox="1">
            <a:spLocks noGrp="1"/>
          </p:cNvSpPr>
          <p:nvPr>
            <p:ph type="body" idx="4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6" name="Google Shape;786;p47"/>
          <p:cNvSpPr txBox="1">
            <a:spLocks noGrp="1"/>
          </p:cNvSpPr>
          <p:nvPr>
            <p:ph type="body" idx="5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7" name="Google Shape;787;p47"/>
          <p:cNvSpPr txBox="1">
            <a:spLocks noGrp="1"/>
          </p:cNvSpPr>
          <p:nvPr>
            <p:ph type="body" idx="6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p47"/>
          <p:cNvSpPr txBox="1">
            <a:spLocks noGrp="1"/>
          </p:cNvSpPr>
          <p:nvPr>
            <p:ph type="body" idx="7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pic and conversation bubbles">
  <p:cSld name="2 Reading tip with pic and conversation bubbles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93"/>
          <p:cNvSpPr txBox="1">
            <a:spLocks noGrp="1"/>
          </p:cNvSpPr>
          <p:nvPr>
            <p:ph type="body" idx="1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2" name="Google Shape;792;p93"/>
          <p:cNvSpPr txBox="1">
            <a:spLocks noGrp="1"/>
          </p:cNvSpPr>
          <p:nvPr>
            <p:ph type="body" idx="2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93" name="Google Shape;79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4" name="Google Shape;79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5" name="Google Shape;79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6" name="Google Shape;796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93" descr="A picture containing person, indoor, tabl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01" name="Google Shape;801;p9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3"/>
          <p:cNvSpPr/>
          <p:nvPr/>
        </p:nvSpPr>
        <p:spPr>
          <a:xfrm rot="-2036003" flipH="1">
            <a:off x="3537616" y="1994864"/>
            <a:ext cx="3036928" cy="2147042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93"/>
          <p:cNvSpPr txBox="1">
            <a:spLocks noGrp="1"/>
          </p:cNvSpPr>
          <p:nvPr>
            <p:ph type="body" idx="3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4" name="Google Shape;804;p93"/>
          <p:cNvSpPr txBox="1">
            <a:spLocks noGrp="1"/>
          </p:cNvSpPr>
          <p:nvPr>
            <p:ph type="body" idx="4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5" name="Google Shape;805;p93"/>
          <p:cNvSpPr txBox="1">
            <a:spLocks noGrp="1"/>
          </p:cNvSpPr>
          <p:nvPr>
            <p:ph type="body" idx="5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94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9" name="Google Shape;809;p94"/>
          <p:cNvSpPr txBox="1">
            <a:spLocks noGrp="1"/>
          </p:cNvSpPr>
          <p:nvPr>
            <p:ph type="body" idx="2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0" name="Google Shape;810;p94"/>
          <p:cNvSpPr txBox="1">
            <a:spLocks noGrp="1"/>
          </p:cNvSpPr>
          <p:nvPr>
            <p:ph type="body" idx="3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1" name="Google Shape;811;p94"/>
          <p:cNvSpPr txBox="1">
            <a:spLocks noGrp="1"/>
          </p:cNvSpPr>
          <p:nvPr>
            <p:ph type="body" idx="4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12" name="Google Shape;812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3" name="Google Shape;813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4" name="Google Shape;814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15" name="Google Shape;815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1" name="Google Shape;821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3" name="Google Shape;823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4" name="Google Shape;824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25" name="Google Shape;825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30" name="Google Shape;830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1" name="Google Shape;831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2" name="Google Shape;832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33" name="Google Shape;833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9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39" name="Google Shape;8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0" name="Google Shape;8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41" name="Google Shape;841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44" name="Google Shape;844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8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48" name="Google Shape;848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9" name="Google Shape;849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0" name="Google Shape;85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9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3" name="Google Shape;853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8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6" name="Google Shape;856;p98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98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5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7" name="Google Shape;867;p5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8" name="Google Shape;86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5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1" name="Google Shape;871;p5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2" name="Google Shape;872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4" name="Google Shape;874;p51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51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51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51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8" name="Google Shape;878;p51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9" name="Google Shape;879;p51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0" name="Google Shape;880;p51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1" name="Google Shape;881;p51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2" name="Google Shape;882;p51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51"/>
          <p:cNvSpPr txBox="1">
            <a:spLocks noGrp="1"/>
          </p:cNvSpPr>
          <p:nvPr>
            <p:ph type="body" idx="13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4" name="Google Shape;884;p51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6" name="Google Shape;9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" name="Google Shape;100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" name="Google Shape;102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0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00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0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0"/>
          <p:cNvSpPr txBox="1">
            <a:spLocks noGrp="1"/>
          </p:cNvSpPr>
          <p:nvPr>
            <p:ph type="body" idx="1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00"/>
          <p:cNvSpPr txBox="1">
            <a:spLocks noGrp="1"/>
          </p:cNvSpPr>
          <p:nvPr>
            <p:ph type="body" idx="2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00"/>
          <p:cNvSpPr txBox="1">
            <a:spLocks noGrp="1"/>
          </p:cNvSpPr>
          <p:nvPr>
            <p:ph type="body" idx="3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7"/>
          <p:cNvSpPr>
            <a:spLocks noGrp="1"/>
          </p:cNvSpPr>
          <p:nvPr>
            <p:ph type="pic" idx="2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p67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8" name="Google Shape;888;p67"/>
          <p:cNvSpPr txBox="1">
            <a:spLocks noGrp="1"/>
          </p:cNvSpPr>
          <p:nvPr>
            <p:ph type="body" idx="3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p67"/>
          <p:cNvSpPr txBox="1">
            <a:spLocks noGrp="1"/>
          </p:cNvSpPr>
          <p:nvPr>
            <p:ph type="body" idx="4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0" name="Google Shape;890;p6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1" name="Google Shape;891;p67"/>
          <p:cNvSpPr txBox="1">
            <a:spLocks noGrp="1"/>
          </p:cNvSpPr>
          <p:nvPr>
            <p:ph type="body" idx="5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92" name="Google Shape;89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4" name="Google Shape;894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5" name="Google Shape;895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6" name="Google Shape;896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7" name="Google Shape;897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2" name="Google Shape;902;p67"/>
          <p:cNvSpPr txBox="1">
            <a:spLocks noGrp="1"/>
          </p:cNvSpPr>
          <p:nvPr>
            <p:ph type="body" idx="7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3" name="Google Shape;903;p67"/>
          <p:cNvSpPr txBox="1">
            <a:spLocks noGrp="1"/>
          </p:cNvSpPr>
          <p:nvPr>
            <p:ph type="body" idx="8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4" name="Google Shape;904;p67"/>
          <p:cNvSpPr txBox="1">
            <a:spLocks noGrp="1"/>
          </p:cNvSpPr>
          <p:nvPr>
            <p:ph type="body" idx="9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1_Title and Content_1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>
            <a:spLocks noGrp="1"/>
          </p:cNvSpPr>
          <p:nvPr>
            <p:ph type="body" idx="1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7" name="Google Shape;907;p68"/>
          <p:cNvSpPr txBox="1">
            <a:spLocks noGrp="1"/>
          </p:cNvSpPr>
          <p:nvPr>
            <p:ph type="body" idx="2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8" name="Google Shape;908;p68"/>
          <p:cNvSpPr txBox="1">
            <a:spLocks noGrp="1"/>
          </p:cNvSpPr>
          <p:nvPr>
            <p:ph type="body" idx="3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9" name="Google Shape;909;p68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2" name="Google Shape;91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3" name="Google Shape;91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4" name="Google Shape;91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5" name="Google Shape;91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6" name="Google Shape;91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8"/>
          <p:cNvSpPr txBox="1">
            <a:spLocks noGrp="1"/>
          </p:cNvSpPr>
          <p:nvPr>
            <p:ph type="body" idx="4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0" name="Google Shape;920;p68"/>
          <p:cNvSpPr txBox="1">
            <a:spLocks noGrp="1"/>
          </p:cNvSpPr>
          <p:nvPr>
            <p:ph type="body" idx="5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21" name="Google Shape;921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Pic">
  <p:cSld name="1_Title, Pic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24" name="Google Shape;924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6" name="Google Shape;92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7" name="Google Shape;92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8" name="Google Shape;92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9" name="Google Shape;92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0" name="Google Shape;93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6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9"/>
          <p:cNvSpPr txBox="1">
            <a:spLocks noGrp="1"/>
          </p:cNvSpPr>
          <p:nvPr>
            <p:ph type="body" idx="1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69"/>
          <p:cNvSpPr txBox="1">
            <a:spLocks noGrp="1"/>
          </p:cNvSpPr>
          <p:nvPr>
            <p:ph type="body" idx="2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35" name="Google Shape;935;p69" descr="A picture containing person,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8" name="Google Shape;938;p70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9" name="Google Shape;939;p70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40" name="Google Shape;940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2" name="Google Shape;942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3" name="Google Shape;943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4" name="Google Shape;944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5" name="Google Shape;945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46" name="Google Shape;946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7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1" name="Google Shape;951;p71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2" name="Google Shape;952;p71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3" name="Google Shape;953;p71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4" name="Google Shape;954;p71"/>
          <p:cNvSpPr txBox="1">
            <a:spLocks noGrp="1"/>
          </p:cNvSpPr>
          <p:nvPr>
            <p:ph type="body" idx="5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5" name="Google Shape;955;p71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6" name="Google Shape;956;p71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7" name="Google Shape;957;p71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8" name="Google Shape;958;p71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59" name="Google Shape;95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4" name="Google Shape;964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65" name="Google Shape;96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7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0" name="Google Shape;970;p72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1" name="Google Shape;971;p72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2" name="Google Shape;972;p7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3" name="Google Shape;973;p72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74" name="Google Shape;974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7" name="Google Shape;97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8" name="Google Shape;97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9" name="Google Shape;97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0" name="Google Shape;98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7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(Virtual) 4 Points, Pic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3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8" name="Google Shape;988;p73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9" name="Google Shape;989;p73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0" name="Google Shape;990;p7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1" name="Google Shape;991;p73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2" name="Google Shape;99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6" name="Google Shape;996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7" name="Google Shape;997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98" name="Google Shape;99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7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74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7" name="Google Shape;1007;p74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8" name="Google Shape;1008;p74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9" name="Google Shape;1009;p74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0" name="Google Shape;1010;p74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74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74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74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14" name="Google Shape;1014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8" name="Google Shape;101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9" name="Google Shape;101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0" name="Google Shape;102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7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6" name="Google Shape;1026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8" name="Google Shape;1028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1" name="Google Shape;1031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2" name="Google Shape;1032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4" name="Google Shape;1034;p75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5" name="Google Shape;1035;p75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6" name="Google Shape;1036;p75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7" name="Google Shape;1037;p75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8" name="Google Shape;1038;p75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9" name="Google Shape;1039;p75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0" name="Google Shape;1040;p75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1" name="Google Shape;1041;p75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42" name="Google Shape;1042;p75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3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6" name="Google Shape;104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7" name="Google Shape;104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48" name="Google Shape;1048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1" name="Google Shape;1051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2" name="Google Shape;1052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4" name="Google Shape;1054;p76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5" name="Google Shape;1055;p76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6" name="Google Shape;1056;p76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7" name="Google Shape;1057;p76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8" name="Google Shape;1058;p76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9" name="Google Shape;1059;p76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0" name="Google Shape;1060;p76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1" name="Google Shape;1061;p76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2" name="Google Shape;1062;p76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3" name="Google Shape;1063;p76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064" name="Google Shape;1064;p76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6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6"/>
          <p:cNvSpPr txBox="1">
            <a:spLocks noGrp="1"/>
          </p:cNvSpPr>
          <p:nvPr>
            <p:ph type="body" idx="13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0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01"/>
          <p:cNvSpPr txBox="1">
            <a:spLocks noGrp="1"/>
          </p:cNvSpPr>
          <p:nvPr>
            <p:ph type="body" idx="2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5" name="Google Shape;115;p101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116" name="Google Shape;116;p10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" name="Google Shape;117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0" name="Google Shape;1070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1" name="Google Shape;1071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2" name="Google Shape;1072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3" name="Google Shape;1073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74" name="Google Shape;107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7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8" name="Google Shape;1078;p77"/>
          <p:cNvSpPr txBox="1">
            <a:spLocks noGrp="1"/>
          </p:cNvSpPr>
          <p:nvPr>
            <p:ph type="body" idx="1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9" name="Google Shape;1079;p77"/>
          <p:cNvSpPr txBox="1">
            <a:spLocks noGrp="1"/>
          </p:cNvSpPr>
          <p:nvPr>
            <p:ph type="body" idx="2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3" name="Google Shape;1083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4" name="Google Shape;1084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8" name="Google Shape;1088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9" name="Google Shape;1089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1" name="Google Shape;1091;p78"/>
          <p:cNvSpPr txBox="1">
            <a:spLocks noGrp="1"/>
          </p:cNvSpPr>
          <p:nvPr>
            <p:ph type="body" idx="1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2" name="Google Shape;1092;p78"/>
          <p:cNvSpPr txBox="1">
            <a:spLocks noGrp="1"/>
          </p:cNvSpPr>
          <p:nvPr>
            <p:ph type="body" idx="2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6" name="Google Shape;109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7" name="Google Shape;109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1" name="Google Shape;1101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02" name="Google Shape;1102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7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4" name="Google Shape;1104;p79"/>
          <p:cNvSpPr txBox="1">
            <a:spLocks noGrp="1"/>
          </p:cNvSpPr>
          <p:nvPr>
            <p:ph type="body" idx="1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5" name="Google Shape;1105;p79"/>
          <p:cNvSpPr txBox="1">
            <a:spLocks noGrp="1"/>
          </p:cNvSpPr>
          <p:nvPr>
            <p:ph type="body" idx="2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6" name="Google Shape;1106;p79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7" name="Google Shape;1107;p79"/>
          <p:cNvSpPr txBox="1">
            <a:spLocks noGrp="1"/>
          </p:cNvSpPr>
          <p:nvPr>
            <p:ph type="body" idx="4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8" name="Google Shape;1108;p79"/>
          <p:cNvSpPr txBox="1">
            <a:spLocks noGrp="1"/>
          </p:cNvSpPr>
          <p:nvPr>
            <p:ph type="body" idx="5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9" name="Google Shape;1109;p79"/>
          <p:cNvSpPr txBox="1">
            <a:spLocks noGrp="1"/>
          </p:cNvSpPr>
          <p:nvPr>
            <p:ph type="body" idx="6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0" name="Google Shape;1110;p79"/>
          <p:cNvSpPr txBox="1">
            <a:spLocks noGrp="1"/>
          </p:cNvSpPr>
          <p:nvPr>
            <p:ph type="body" idx="7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4" name="Google Shape;1114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5" name="Google Shape;1115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6" name="Google Shape;1116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8" name="Google Shape;1118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9" name="Google Shape;1119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8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8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2" name="Google Shape;1122;p80"/>
          <p:cNvSpPr txBox="1">
            <a:spLocks noGrp="1"/>
          </p:cNvSpPr>
          <p:nvPr>
            <p:ph type="body" idx="1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6" name="Google Shape;1126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7" name="Google Shape;1127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8" name="Google Shape;1128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31" name="Google Shape;1131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8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8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4" name="Google Shape;1134;p81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5" name="Google Shape;1135;p81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2"/>
          <p:cNvSpPr>
            <a:spLocks noGrp="1"/>
          </p:cNvSpPr>
          <p:nvPr>
            <p:ph type="pic" idx="2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82"/>
          <p:cNvSpPr txBox="1">
            <a:spLocks noGrp="1"/>
          </p:cNvSpPr>
          <p:nvPr>
            <p:ph type="body" idx="1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9" name="Google Shape;1139;p8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az Kids">
  <p:cSld name="4_Raz Kids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47" name="Google Shape;1147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8" name="Google Shape;1148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9" name="Google Shape;1149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50" name="Google Shape;1150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6"/>
          <p:cNvSpPr>
            <a:spLocks noGrp="1"/>
          </p:cNvSpPr>
          <p:nvPr>
            <p:ph type="pic" idx="2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p56"/>
          <p:cNvSpPr txBox="1">
            <a:spLocks noGrp="1"/>
          </p:cNvSpPr>
          <p:nvPr>
            <p:ph type="body" idx="1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6" name="Google Shape;1156;p56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7" name="Google Shape;1157;p56"/>
          <p:cNvSpPr txBox="1">
            <a:spLocks noGrp="1"/>
          </p:cNvSpPr>
          <p:nvPr>
            <p:ph type="body" idx="4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8" name="Google Shape;1158;p56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9" name="Google Shape;1159;p56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0" name="Google Shape;1160;p56"/>
          <p:cNvSpPr txBox="1">
            <a:spLocks noGrp="1"/>
          </p:cNvSpPr>
          <p:nvPr>
            <p:ph type="body" idx="7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1" name="Google Shape;1161;p56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7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57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57"/>
          <p:cNvSpPr txBox="1">
            <a:spLocks noGrp="1"/>
          </p:cNvSpPr>
          <p:nvPr>
            <p:ph type="body" idx="1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66" name="Google Shape;1166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7" name="Google Shape;1167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8" name="Google Shape;1168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69" name="Google Shape;116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>
            <a:spLocks noGrp="1"/>
          </p:cNvSpPr>
          <p:nvPr>
            <p:ph type="pic" idx="3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">
  <p:cSld name="Social Media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>
            <a:spLocks noGrp="1"/>
          </p:cNvSpPr>
          <p:nvPr>
            <p:ph type="pic" idx="2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6" name="Google Shape;1176;p58"/>
          <p:cNvSpPr txBox="1">
            <a:spLocks noGrp="1"/>
          </p:cNvSpPr>
          <p:nvPr>
            <p:ph type="body" idx="1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7" name="Google Shape;1177;p58"/>
          <p:cNvSpPr>
            <a:spLocks noGrp="1"/>
          </p:cNvSpPr>
          <p:nvPr>
            <p:ph type="pic" idx="3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78" name="Google Shape;1178;p58"/>
          <p:cNvSpPr>
            <a:spLocks noGrp="1"/>
          </p:cNvSpPr>
          <p:nvPr>
            <p:ph type="pic" idx="4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79" name="Google Shape;1179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0" name="Google Shape;1180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1" name="Google Shape;1181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82" name="Google Shape;1182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5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8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d Your Materials">
  <p:cSld name="Find Your Materials"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1" name="Google Shape;1191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2" name="Google Shape;1192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93" name="Google Shape;1193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4"/>
          <p:cNvSpPr txBox="1">
            <a:spLocks noGrp="1"/>
          </p:cNvSpPr>
          <p:nvPr>
            <p:ph type="body" idx="1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7" name="Google Shape;1197;p154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8" name="Google Shape;1198;p154"/>
          <p:cNvSpPr txBox="1">
            <a:spLocks noGrp="1"/>
          </p:cNvSpPr>
          <p:nvPr>
            <p:ph type="body" idx="3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p154"/>
          <p:cNvSpPr txBox="1">
            <a:spLocks noGrp="1"/>
          </p:cNvSpPr>
          <p:nvPr>
            <p:ph type="body" idx="4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0" name="Google Shape;1200;p154"/>
          <p:cNvSpPr>
            <a:spLocks noGrp="1"/>
          </p:cNvSpPr>
          <p:nvPr>
            <p:ph type="pic" idx="5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literacy term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2"/>
          <p:cNvSpPr txBox="1">
            <a:spLocks noGrp="1"/>
          </p:cNvSpPr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02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" name="Google Shape;126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2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102"/>
          <p:cNvSpPr txBox="1">
            <a:spLocks noGrp="1"/>
          </p:cNvSpPr>
          <p:nvPr>
            <p:ph type="body" idx="2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02"/>
          <p:cNvSpPr txBox="1">
            <a:spLocks noGrp="1"/>
          </p:cNvSpPr>
          <p:nvPr>
            <p:ph type="body" idx="3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02"/>
          <p:cNvSpPr txBox="1">
            <a:spLocks noGrp="1"/>
          </p:cNvSpPr>
          <p:nvPr>
            <p:ph type="body" idx="4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102"/>
          <p:cNvSpPr txBox="1">
            <a:spLocks noGrp="1"/>
          </p:cNvSpPr>
          <p:nvPr>
            <p:ph type="body" idx="5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102"/>
          <p:cNvSpPr txBox="1">
            <a:spLocks noGrp="1"/>
          </p:cNvSpPr>
          <p:nvPr>
            <p:ph type="body" idx="6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102"/>
          <p:cNvSpPr txBox="1">
            <a:spLocks noGrp="1"/>
          </p:cNvSpPr>
          <p:nvPr>
            <p:ph type="body" idx="7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102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introduction">
  <p:cSld name="2_Reading tip introduction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55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03" name="Google Shape;120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4" name="Google Shape;120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5" name="Google Shape;120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06" name="Google Shape;1206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5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5"/>
          <p:cNvSpPr>
            <a:spLocks noGrp="1"/>
          </p:cNvSpPr>
          <p:nvPr>
            <p:ph type="pic" idx="2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55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2" name="Google Shape;1212;p155"/>
          <p:cNvSpPr txBox="1">
            <a:spLocks noGrp="1"/>
          </p:cNvSpPr>
          <p:nvPr>
            <p:ph type="title" idx="3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5"/>
          <p:cNvSpPr txBox="1">
            <a:spLocks noGrp="1"/>
          </p:cNvSpPr>
          <p:nvPr>
            <p:ph type="title" idx="4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155"/>
          <p:cNvSpPr txBox="1">
            <a:spLocks noGrp="1"/>
          </p:cNvSpPr>
          <p:nvPr>
            <p:ph type="title" idx="5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155"/>
          <p:cNvSpPr txBox="1">
            <a:spLocks noGrp="1"/>
          </p:cNvSpPr>
          <p:nvPr>
            <p:ph type="body" idx="6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6" name="Google Shape;1216;p155"/>
          <p:cNvSpPr txBox="1">
            <a:spLocks noGrp="1"/>
          </p:cNvSpPr>
          <p:nvPr>
            <p:ph type="body" idx="7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7" name="Google Shape;1217;p155"/>
          <p:cNvSpPr txBox="1">
            <a:spLocks noGrp="1"/>
          </p:cNvSpPr>
          <p:nvPr>
            <p:ph type="body" idx="8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8" name="Google Shape;1218;p155"/>
          <p:cNvSpPr txBox="1">
            <a:spLocks noGrp="1"/>
          </p:cNvSpPr>
          <p:nvPr>
            <p:ph type="body" idx="9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9" name="Google Shape;1219;p155"/>
          <p:cNvSpPr txBox="1">
            <a:spLocks noGrp="1"/>
          </p:cNvSpPr>
          <p:nvPr>
            <p:ph type="title" idx="13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2_Reading tip with wider picture"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6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22" name="Google Shape;1222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3" name="Google Shape;1223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4" name="Google Shape;1224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5" name="Google Shape;1225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5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6"/>
          <p:cNvSpPr txBox="1">
            <a:spLocks noGrp="1"/>
          </p:cNvSpPr>
          <p:nvPr>
            <p:ph type="body" idx="1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0" name="Google Shape;1230;p156"/>
          <p:cNvSpPr>
            <a:spLocks noGrp="1"/>
          </p:cNvSpPr>
          <p:nvPr>
            <p:ph type="pic" idx="2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56"/>
          <p:cNvSpPr txBox="1">
            <a:spLocks noGrp="1"/>
          </p:cNvSpPr>
          <p:nvPr>
            <p:ph type="body" idx="3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57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34" name="Google Shape;123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5" name="Google Shape;123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6" name="Google Shape;123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37" name="Google Shape;1237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5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>
            <a:spLocks noGrp="1"/>
          </p:cNvSpPr>
          <p:nvPr>
            <p:ph type="pic" idx="2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157"/>
          <p:cNvSpPr txBox="1">
            <a:spLocks noGrp="1"/>
          </p:cNvSpPr>
          <p:nvPr>
            <p:ph type="body" idx="1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3" name="Google Shape;1243;p157"/>
          <p:cNvSpPr txBox="1">
            <a:spLocks noGrp="1"/>
          </p:cNvSpPr>
          <p:nvPr>
            <p:ph type="body" idx="3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4" name="Google Shape;1244;p157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58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158"/>
          <p:cNvSpPr txBox="1">
            <a:spLocks noGrp="1"/>
          </p:cNvSpPr>
          <p:nvPr>
            <p:ph type="body" idx="1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8" name="Google Shape;1248;p158"/>
          <p:cNvSpPr txBox="1">
            <a:spLocks noGrp="1"/>
          </p:cNvSpPr>
          <p:nvPr>
            <p:ph type="body" idx="2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9" name="Google Shape;1249;p158"/>
          <p:cNvSpPr txBox="1">
            <a:spLocks noGrp="1"/>
          </p:cNvSpPr>
          <p:nvPr>
            <p:ph type="body" idx="3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0" name="Google Shape;1250;p158"/>
          <p:cNvSpPr txBox="1">
            <a:spLocks noGrp="1"/>
          </p:cNvSpPr>
          <p:nvPr>
            <p:ph type="body" idx="4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9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0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55" name="Google Shape;1255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6" name="Google Shape;1256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7" name="Google Shape;1257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58" name="Google Shape;1258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6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0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3" name="Google Shape;1263;p160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4" name="Google Shape;1264;p160"/>
          <p:cNvSpPr txBox="1">
            <a:spLocks noGrp="1"/>
          </p:cNvSpPr>
          <p:nvPr>
            <p:ph type="body" idx="3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60"/>
          <p:cNvSpPr txBox="1">
            <a:spLocks noGrp="1"/>
          </p:cNvSpPr>
          <p:nvPr>
            <p:ph type="body" idx="4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6" name="Google Shape;1266;p160"/>
          <p:cNvSpPr txBox="1">
            <a:spLocks noGrp="1"/>
          </p:cNvSpPr>
          <p:nvPr>
            <p:ph type="body" idx="5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1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69" name="Google Shape;1269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0" name="Google Shape;1270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1" name="Google Shape;1271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72" name="Google Shape;1272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61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61"/>
          <p:cNvSpPr>
            <a:spLocks noGrp="1"/>
          </p:cNvSpPr>
          <p:nvPr>
            <p:ph type="pic" idx="2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1"/>
          <p:cNvSpPr txBox="1">
            <a:spLocks noGrp="1"/>
          </p:cNvSpPr>
          <p:nvPr>
            <p:ph type="body" idx="1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8" name="Google Shape;1278;p161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9" name="Google Shape;1279;p161"/>
          <p:cNvSpPr txBox="1">
            <a:spLocks noGrp="1"/>
          </p:cNvSpPr>
          <p:nvPr>
            <p:ph type="body" idx="4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0" name="Google Shape;1280;p161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1" name="Google Shape;1281;p161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2" name="Google Shape;1282;p161"/>
          <p:cNvSpPr txBox="1">
            <a:spLocks noGrp="1"/>
          </p:cNvSpPr>
          <p:nvPr>
            <p:ph type="body" idx="7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3" name="Google Shape;1283;p161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2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162"/>
          <p:cNvSpPr>
            <a:spLocks noGrp="1"/>
          </p:cNvSpPr>
          <p:nvPr>
            <p:ph type="pic" idx="2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87" name="Google Shape;1287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8" name="Google Shape;1288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9" name="Google Shape;1289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90" name="Google Shape;1290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6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2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5" name="Google Shape;1295;p162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6" name="Google Shape;1296;p162"/>
          <p:cNvSpPr txBox="1">
            <a:spLocks noGrp="1"/>
          </p:cNvSpPr>
          <p:nvPr>
            <p:ph type="body" idx="4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7" name="Google Shape;1297;p162"/>
          <p:cNvSpPr txBox="1">
            <a:spLocks noGrp="1"/>
          </p:cNvSpPr>
          <p:nvPr>
            <p:ph type="body" idx="5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8" name="Google Shape;1298;p162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9" name="Google Shape;1299;p162"/>
          <p:cNvSpPr txBox="1">
            <a:spLocks noGrp="1"/>
          </p:cNvSpPr>
          <p:nvPr>
            <p:ph type="body" idx="7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0" name="Google Shape;1300;p162"/>
          <p:cNvSpPr txBox="1">
            <a:spLocks noGrp="1"/>
          </p:cNvSpPr>
          <p:nvPr>
            <p:ph type="body" idx="8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1" name="Google Shape;1301;p162"/>
          <p:cNvSpPr txBox="1">
            <a:spLocks noGrp="1"/>
          </p:cNvSpPr>
          <p:nvPr>
            <p:ph type="body" idx="9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">
  <p:cSld name="2_Reading tip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3" name="Google Shape;1303;p163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4" name="Google Shape;1304;p163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5" name="Google Shape;1305;p163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06" name="Google Shape;1306;p16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7" name="Google Shape;1307;p16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8" name="Google Shape;1308;p16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9" name="Google Shape;1309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6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3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4" name="Google Shape;1314;p163"/>
          <p:cNvSpPr>
            <a:spLocks noGrp="1"/>
          </p:cNvSpPr>
          <p:nvPr>
            <p:ph type="pic" idx="2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63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6" name="Google Shape;1316;p163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63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3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3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3"/>
          <p:cNvSpPr txBox="1">
            <a:spLocks noGrp="1"/>
          </p:cNvSpPr>
          <p:nvPr>
            <p:ph type="body" idx="4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1" name="Google Shape;1321;p163"/>
          <p:cNvSpPr txBox="1">
            <a:spLocks noGrp="1"/>
          </p:cNvSpPr>
          <p:nvPr>
            <p:ph type="body" idx="5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2" name="Google Shape;1322;p163"/>
          <p:cNvSpPr txBox="1">
            <a:spLocks noGrp="1"/>
          </p:cNvSpPr>
          <p:nvPr>
            <p:ph type="body" idx="6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3" name="Google Shape;1323;p163"/>
          <p:cNvSpPr txBox="1">
            <a:spLocks noGrp="1"/>
          </p:cNvSpPr>
          <p:nvPr>
            <p:ph type="body" idx="7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1">
  <p:cSld name="2_Reading tip 1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4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26" name="Google Shape;1326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7" name="Google Shape;1327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8" name="Google Shape;1328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9" name="Google Shape;1329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6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64"/>
          <p:cNvSpPr txBox="1">
            <a:spLocks noGrp="1"/>
          </p:cNvSpPr>
          <p:nvPr>
            <p:ph type="body" idx="1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4" name="Google Shape;1334;p164"/>
          <p:cNvSpPr>
            <a:spLocks noGrp="1"/>
          </p:cNvSpPr>
          <p:nvPr>
            <p:ph type="pic" idx="2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64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igure out the word">
  <p:cSld name="Title, Subtitl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8" name="Google Shape;148;p32"/>
          <p:cNvSpPr txBox="1">
            <a:spLocks noGrp="1"/>
          </p:cNvSpPr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Custom Layout_1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dc99523c05_0_15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42" name="Google Shape;1342;g1dc99523c05_0_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3" name="Google Shape;1343;g1dc99523c05_0_15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4" name="Google Shape;1344;g1dc99523c05_0_15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5" name="Google Shape;1345;g1dc99523c05_0_15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6" name="Google Shape;1346;g1dc99523c05_0_15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7" name="Google Shape;1347;g1dc99523c05_0_15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8" name="Google Shape;1348;g1dc99523c05_0_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1dc99523c05_0_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g1dc99523c05_0_15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g1dc99523c05_0_159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2" name="Google Shape;1352;g1dc99523c05_0_159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3" name="Google Shape;1353;g1dc99523c05_0_159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4" name="Google Shape;1354;g1dc99523c05_0_159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5" name="Google Shape;1355;g1dc99523c05_0_159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6" name="Google Shape;1356;g1dc99523c05_0_159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7" name="Google Shape;1357;g1dc99523c05_0_159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8" name="Google Shape;1358;g1dc99523c05_0_159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dc99523c05_0_178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1" name="Google Shape;1361;g1dc99523c05_0_178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2" name="Google Shape;1362;g1dc99523c05_0_178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3" name="Google Shape;1363;g1dc99523c05_0_17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4" name="Google Shape;1364;g1dc99523c05_0_178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65" name="Google Shape;1365;g1dc99523c05_0_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g1dc99523c05_0_1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7" name="Google Shape;1367;g1dc99523c05_0_1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8" name="Google Shape;1368;g1dc99523c05_0_1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9" name="Google Shape;1369;g1dc99523c05_0_1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0" name="Google Shape;1370;g1dc99523c05_0_1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1" name="Google Shape;1371;g1dc99523c05_0_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1dc99523c05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g1dc99523c05_0_17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dc99523c05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g1dc99523c05_0_1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c99523c05_0_17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dc99523c05_0_196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9" name="Google Shape;1379;g1dc99523c05_0_196"/>
          <p:cNvSpPr txBox="1">
            <a:spLocks noGrp="1"/>
          </p:cNvSpPr>
          <p:nvPr>
            <p:ph type="body" idx="2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0" name="Google Shape;1380;g1dc99523c05_0_19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1" name="Google Shape;1381;g1dc99523c05_0_196"/>
          <p:cNvSpPr txBox="1">
            <a:spLocks noGrp="1"/>
          </p:cNvSpPr>
          <p:nvPr>
            <p:ph type="body" idx="3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2" name="Google Shape;1382;g1dc99523c05_0_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1dc99523c05_0_1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4" name="Google Shape;1384;g1dc99523c05_0_1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5" name="Google Shape;1385;g1dc99523c05_0_1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6" name="Google Shape;1386;g1dc99523c05_0_1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7" name="Google Shape;1387;g1dc99523c05_0_1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8" name="Google Shape;1388;g1dc99523c05_0_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1dc99523c05_0_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g1dc99523c05_0_19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g1dc99523c05_0_1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1dc99523c05_0_1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1dc99523c05_0_1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g1dc99523c05_0_196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dc99523c05_0_214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7" name="Google Shape;1397;g1dc99523c05_0_214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8" name="Google Shape;1398;g1dc99523c05_0_214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9" name="Google Shape;1399;g1dc99523c05_0_214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0" name="Google Shape;1400;g1dc99523c05_0_214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1" name="Google Shape;1401;g1dc99523c05_0_214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2" name="Google Shape;1402;g1dc99523c05_0_214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3" name="Google Shape;1403;g1dc99523c05_0_214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4" name="Google Shape;1404;g1dc99523c05_0_214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05" name="Google Shape;1405;g1dc99523c05_0_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1dc99523c05_0_2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7" name="Google Shape;1407;g1dc99523c05_0_2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8" name="Google Shape;1408;g1dc99523c05_0_2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9" name="Google Shape;1409;g1dc99523c05_0_2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0" name="Google Shape;1410;g1dc99523c05_0_2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11" name="Google Shape;1411;g1dc99523c05_0_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c99523c05_0_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g1dc99523c05_0_21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dc99523c05_0_23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16" name="Google Shape;1416;g1dc99523c05_0_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g1dc99523c05_0_233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g1dc99523c05_0_23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9" name="Google Shape;1419;g1dc99523c05_0_23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0" name="Google Shape;1420;g1dc99523c05_0_23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1" name="Google Shape;1421;g1dc99523c05_0_23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2" name="Google Shape;1422;g1dc99523c05_0_23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3" name="Google Shape;1423;g1dc99523c05_0_23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dc99523c05_0_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dc99523c05_0_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1dc99523c05_0_23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7" name="Google Shape;1427;g1dc99523c05_0_233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1dc99523c05_0_23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1dc99523c05_0_23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dc99523c05_0_233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1" name="Google Shape;1431;g1dc99523c05_0_233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2" name="Google Shape;1432;g1dc99523c05_0_233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3" name="Google Shape;1433;g1dc99523c05_0_233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g1dc99523c05_0_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g1dc99523c05_0_25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37" name="Google Shape;1437;g1dc99523c05_0_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8" name="Google Shape;1438;g1dc99523c05_0_2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39" name="Google Shape;1439;g1dc99523c05_0_2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0" name="Google Shape;1440;g1dc99523c05_0_2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1" name="Google Shape;1441;g1dc99523c05_0_2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2" name="Google Shape;1442;g1dc99523c05_0_2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3" name="Google Shape;1443;g1dc99523c05_0_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dc99523c05_0_2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1dc99523c05_0_253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6" name="Google Shape;1446;g1dc99523c05_0_253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g1dc99523c05_0_253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dc99523c05_0_253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1dc99523c05_0_253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0" name="Google Shape;1450;g1dc99523c05_0_253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1" name="Google Shape;1451;g1dc99523c05_0_253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dc99523c05_0_27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4" name="Google Shape;1454;g1dc99523c05_0_27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5" name="Google Shape;1455;g1dc99523c05_0_271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56" name="Google Shape;1456;g1dc99523c05_0_271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57" name="Google Shape;1457;g1dc99523c05_0_27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58" name="Google Shape;1458;g1dc99523c05_0_27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1_Title and Vertical Text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1f49d379a04_0_121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66" name="Google Shape;1466;g1f49d379a04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7" name="Google Shape;1467;g1f49d379a04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68" name="Google Shape;1468;g1f49d379a04_0_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g1f49d379a04_0_121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g1f49d379a04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1" name="Google Shape;1471;g1f49d379a04_0_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1f49d379a04_0_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1f49d379a04_0_121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4" name="Google Shape;1474;g1f49d379a04_0_121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g1f49d379a04_0_121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pic and conversation bubbles">
  <p:cSld name="2 Reading tip with pic and conversation bubbles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f49d379a04_0_13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g1f49d379a04_0_133"/>
          <p:cNvSpPr txBox="1">
            <a:spLocks noGrp="1"/>
          </p:cNvSpPr>
          <p:nvPr>
            <p:ph type="body" idx="1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9" name="Google Shape;1479;g1f49d379a04_0_133"/>
          <p:cNvSpPr txBox="1">
            <a:spLocks noGrp="1"/>
          </p:cNvSpPr>
          <p:nvPr>
            <p:ph type="body" idx="2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80" name="Google Shape;1480;g1f49d379a04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1" name="Google Shape;1481;g1f49d379a04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2" name="Google Shape;1482;g1f49d379a04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83" name="Google Shape;1483;g1f49d379a04_0_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g1f49d379a04_0_13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1f49d379a04_0_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1f49d379a04_0_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g1f49d379a04_0_133" descr="A picture containing person, indoor, tabl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488" name="Google Shape;1488;g1f49d379a04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g1f49d379a04_0_133"/>
          <p:cNvSpPr/>
          <p:nvPr/>
        </p:nvSpPr>
        <p:spPr>
          <a:xfrm rot="-2036003" flipH="1">
            <a:off x="3537616" y="1994863"/>
            <a:ext cx="3036928" cy="2147042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1f49d379a04_0_133"/>
          <p:cNvSpPr txBox="1">
            <a:spLocks noGrp="1"/>
          </p:cNvSpPr>
          <p:nvPr>
            <p:ph type="body" idx="3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1" name="Google Shape;1491;g1f49d379a04_0_133"/>
          <p:cNvSpPr txBox="1">
            <a:spLocks noGrp="1"/>
          </p:cNvSpPr>
          <p:nvPr>
            <p:ph type="body" idx="4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2" name="Google Shape;1492;g1f49d379a04_0_133"/>
          <p:cNvSpPr txBox="1">
            <a:spLocks noGrp="1"/>
          </p:cNvSpPr>
          <p:nvPr>
            <p:ph type="body" idx="5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open slide">
  <p:cSld name="2 Reading tip with open slide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1f49d379a04_0_150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g1f49d379a04_0_150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6" name="Google Shape;1496;g1f49d379a04_0_150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7" name="Google Shape;1497;g1f49d379a04_0_150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98" name="Google Shape;1498;g1f49d379a04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9" name="Google Shape;1499;g1f49d379a04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0" name="Google Shape;1500;g1f49d379a04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01" name="Google Shape;1501;g1f49d379a04_0_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g1f49d379a04_0_15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g1f49d379a04_0_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1f49d379a04_0_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1f49d379a04_0_150"/>
          <p:cNvSpPr txBox="1">
            <a:spLocks noGrp="1"/>
          </p:cNvSpPr>
          <p:nvPr>
            <p:ph type="body" idx="4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6" name="Google Shape;1506;g1f49d379a04_0_150"/>
          <p:cNvSpPr txBox="1">
            <a:spLocks noGrp="1"/>
          </p:cNvSpPr>
          <p:nvPr>
            <p:ph type="body" idx="5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7" name="Google Shape;1507;g1f49d379a04_0_150"/>
          <p:cNvSpPr txBox="1">
            <a:spLocks noGrp="1"/>
          </p:cNvSpPr>
          <p:nvPr>
            <p:ph type="body" idx="6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8" name="Google Shape;1508;g1f49d379a04_0_150"/>
          <p:cNvSpPr txBox="1">
            <a:spLocks noGrp="1"/>
          </p:cNvSpPr>
          <p:nvPr>
            <p:ph type="body" idx="7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dc99523c05_0_155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8" name="Google Shape;1338;g1dc99523c05_0_15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9" name="Google Shape;1339;g1dc99523c05_0_1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1f49d379a04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1" name="Google Shape;1461;g1f49d379a04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62" name="Google Shape;1462;g1f49d379a04_0_1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1f49d379a04_0_11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sz="42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76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6" name="Google Shape;486;p41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8" name="Google Shape;648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1" name="Google Shape;771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sz="42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0" name="Google Shape;860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1" name="Google Shape;861;p5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5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2" name="Google Shape;1142;p55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3" name="Google Shape;1143;p55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44" name="Google Shape;1144;p5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BUBxb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"/>
          <p:cNvSpPr txBox="1">
            <a:spLocks noGrp="1"/>
          </p:cNvSpPr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pt-BR" b="1" i="0" u="none"/>
              <a:t>Workshop guide</a:t>
            </a:r>
            <a:endParaRPr/>
          </a:p>
        </p:txBody>
      </p:sp>
      <p:sp>
        <p:nvSpPr>
          <p:cNvPr id="1566" name="Google Shape;1566;p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pt-BR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67" name="Google Shape;1567;p1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pt-BR" sz="4000" b="0" i="0" u="none">
                <a:solidFill>
                  <a:srgbClr val="006FB6"/>
                </a:solidFill>
              </a:rPr>
              <a:t>Facilitator: 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pt-BR" sz="4000" b="0" i="0" u="none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pt-BR" sz="4000" b="0" i="0" u="none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pt-BR" sz="4000" b="0" i="0" u="none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pt-BR" sz="4000" b="0" i="0" u="none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pt-BR" sz="4000" b="1" i="0" u="none">
                <a:solidFill>
                  <a:srgbClr val="006FB6"/>
                </a:solidFill>
              </a:rPr>
              <a:t>Leia pelo menos 2 livros</a:t>
            </a:r>
            <a:br>
              <a:rPr lang="pt-BR" sz="4400">
                <a:solidFill>
                  <a:srgbClr val="006FB6"/>
                </a:solidFill>
              </a:rPr>
            </a:br>
            <a:endParaRPr/>
          </a:p>
        </p:txBody>
      </p:sp>
      <p:sp>
        <p:nvSpPr>
          <p:cNvPr id="1654" name="Google Shape;1654;p15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pt-BR" sz="3200" b="1" i="0" u="none">
                <a:solidFill>
                  <a:srgbClr val="006FB6"/>
                </a:solidFill>
              </a:rPr>
              <a:t>Dicas e truques</a:t>
            </a:r>
            <a:endParaRPr/>
          </a:p>
        </p:txBody>
      </p:sp>
      <p:sp>
        <p:nvSpPr>
          <p:cNvPr id="1655" name="Google Shape;1655;p15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pt-BR" b="0" i="0" u="none">
                <a:solidFill>
                  <a:srgbClr val="006FB6"/>
                </a:solidFill>
              </a:rPr>
              <a:t>Ele/ela também pode assistir a filmes, ler uma placa no museu ou ler sites.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endParaRPr/>
          </a:p>
        </p:txBody>
      </p:sp>
      <p:sp>
        <p:nvSpPr>
          <p:cNvPr id="1656" name="Google Shape;1656;p15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pt-BR" b="0" i="0" u="none">
                <a:solidFill>
                  <a:srgbClr val="006FB6"/>
                </a:solidFill>
              </a:rPr>
              <a:t> Leia ou assista a pelo menos duas fontes para um assunto.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endParaRPr/>
          </a:p>
        </p:txBody>
      </p:sp>
      <p:pic>
        <p:nvPicPr>
          <p:cNvPr id="1657" name="Google Shape;165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6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pt-BR" b="1" i="0" u="none">
                <a:solidFill>
                  <a:srgbClr val="006FB6"/>
                </a:solidFill>
              </a:rPr>
              <a:t>Fale sobre o que você leu</a:t>
            </a:r>
            <a:endParaRPr/>
          </a:p>
        </p:txBody>
      </p:sp>
      <p:sp>
        <p:nvSpPr>
          <p:cNvPr id="1665" name="Google Shape;1665;p16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1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endParaRPr sz="300"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O que você aprendeu sobre (assunto)?</a:t>
            </a:r>
            <a:endParaRPr sz="28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Você aprendeu o que esperava aprender? O que mais você espera aprender?</a:t>
            </a:r>
            <a:endParaRPr sz="28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O primeiro texto que você leu ajudou a entender melhor o segundo? Como?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endParaRPr/>
          </a:p>
        </p:txBody>
      </p:sp>
      <p:pic>
        <p:nvPicPr>
          <p:cNvPr id="1666" name="Google Shape;1666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633" r="6642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7"/>
          <p:cNvSpPr txBox="1">
            <a:spLocks noGrp="1"/>
          </p:cNvSpPr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pt-BR" b="1" i="0" u="none"/>
              <a:t>Leitura = conversação (K-1)</a:t>
            </a:r>
            <a:endParaRPr/>
          </a:p>
        </p:txBody>
      </p:sp>
      <p:sp>
        <p:nvSpPr>
          <p:cNvPr id="1673" name="Google Shape;1673;p17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pt-BR" b="0" i="0" u="none">
                <a:solidFill>
                  <a:srgbClr val="006FB6"/>
                </a:solidFill>
              </a:rPr>
              <a:t>O que você já sabe sobre isso?</a:t>
            </a:r>
            <a:endParaRPr/>
          </a:p>
        </p:txBody>
      </p:sp>
      <p:sp>
        <p:nvSpPr>
          <p:cNvPr id="1674" name="Google Shape;1674;p17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33363" marR="0" lvl="0" indent="-476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pt-BR" b="0" i="0" u="none">
                <a:solidFill>
                  <a:srgbClr val="006FB6"/>
                </a:solidFill>
              </a:rPr>
              <a:t>O que você aprendeu sobre (assunto)?</a:t>
            </a:r>
            <a:endParaRPr/>
          </a:p>
        </p:txBody>
      </p:sp>
      <p:sp>
        <p:nvSpPr>
          <p:cNvPr id="1675" name="Google Shape;1675;p17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b="0" i="0" u="none">
                <a:solidFill>
                  <a:srgbClr val="006FB6"/>
                </a:solidFill>
              </a:rPr>
              <a:t>Sobre o que você está curioso para saber mais?</a:t>
            </a:r>
            <a:endParaRPr/>
          </a:p>
        </p:txBody>
      </p:sp>
      <p:sp>
        <p:nvSpPr>
          <p:cNvPr id="1676" name="Google Shape;1676;p17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52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0" i="0" u="none">
                <a:solidFill>
                  <a:srgbClr val="006FB6"/>
                </a:solidFill>
              </a:rPr>
              <a:t>O que você quer aprender?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77" name="Google Shape;1677;p17"/>
          <p:cNvPicPr preferRelativeResize="0"/>
          <p:nvPr/>
        </p:nvPicPr>
        <p:blipFill rotWithShape="1">
          <a:blip r:embed="rId3">
            <a:alphaModFix/>
          </a:blip>
          <a:srcRect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18"/>
          <p:cNvSpPr txBox="1">
            <a:spLocks noGrp="1"/>
          </p:cNvSpPr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pt-BR" b="1" i="0" u="none"/>
              <a:t>Leitura = conversação (2-3)</a:t>
            </a:r>
            <a:endParaRPr/>
          </a:p>
        </p:txBody>
      </p:sp>
      <p:sp>
        <p:nvSpPr>
          <p:cNvPr id="1683" name="Google Shape;1683;p18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b="0" i="0" u="none">
                <a:solidFill>
                  <a:srgbClr val="006FB6"/>
                </a:solidFill>
              </a:rPr>
              <a:t>Quais informações básicas você acha que precisa para entender este livro?</a:t>
            </a:r>
            <a:endParaRPr>
              <a:solidFill>
                <a:srgbClr val="006FB6"/>
              </a:solidFill>
            </a:endParaRPr>
          </a:p>
        </p:txBody>
      </p:sp>
      <p:sp>
        <p:nvSpPr>
          <p:cNvPr id="1684" name="Google Shape;1684;p18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b="0" i="0" u="none">
                <a:solidFill>
                  <a:srgbClr val="006FB6"/>
                </a:solidFill>
              </a:rPr>
              <a:t>O que você espera aprender sobre esse assunto?</a:t>
            </a:r>
            <a:endParaRPr/>
          </a:p>
        </p:txBody>
      </p:sp>
      <p:sp>
        <p:nvSpPr>
          <p:cNvPr id="1685" name="Google Shape;1685;p18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b="0" i="0" u="none">
                <a:solidFill>
                  <a:srgbClr val="006FB6"/>
                </a:solidFill>
              </a:rPr>
              <a:t>Que relação esse livro tem com outros livros que você leu sobre esse assunto?</a:t>
            </a:r>
            <a:endParaRPr>
              <a:solidFill>
                <a:srgbClr val="006FB6"/>
              </a:solidFill>
            </a:endParaRPr>
          </a:p>
        </p:txBody>
      </p:sp>
      <p:pic>
        <p:nvPicPr>
          <p:cNvPr id="1686" name="Google Shape;16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dc99523c05_0_14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/>
              <a:t>Família Multilíngue</a:t>
            </a:r>
            <a:endParaRPr/>
          </a:p>
        </p:txBody>
      </p:sp>
      <p:sp>
        <p:nvSpPr>
          <p:cNvPr id="1692" name="Google Shape;1692;g1dc99523c05_0_147"/>
          <p:cNvSpPr txBox="1">
            <a:spLocks noGrp="1"/>
          </p:cNvSpPr>
          <p:nvPr>
            <p:ph type="body" idx="1"/>
          </p:nvPr>
        </p:nvSpPr>
        <p:spPr>
          <a:xfrm>
            <a:off x="4588042" y="1743777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Pode usar isso com livros em qualquer idioma</a:t>
            </a:r>
            <a:r>
              <a:rPr lang="pt-BR"/>
              <a:t> </a:t>
            </a:r>
            <a:endParaRPr/>
          </a:p>
        </p:txBody>
      </p:sp>
      <p:sp>
        <p:nvSpPr>
          <p:cNvPr id="1693" name="Google Shape;1693;g1dc99523c05_0_147"/>
          <p:cNvSpPr txBox="1">
            <a:spLocks noGrp="1"/>
          </p:cNvSpPr>
          <p:nvPr>
            <p:ph type="body" idx="2"/>
          </p:nvPr>
        </p:nvSpPr>
        <p:spPr>
          <a:xfrm>
            <a:off x="4588042" y="34056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Faça perguntas e fale sobre livros em qualquer idioma! Explique as palavras do glossário em outro idioma.</a:t>
            </a:r>
            <a:r>
              <a:rPr lang="pt-BR" sz="3200"/>
              <a:t> </a:t>
            </a:r>
            <a:endParaRPr sz="3200"/>
          </a:p>
        </p:txBody>
      </p:sp>
      <p:pic>
        <p:nvPicPr>
          <p:cNvPr id="1694" name="Google Shape;1694;g1dc99523c05_0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g1dc99523c05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pt-BR" b="1" i="0" u="none"/>
              <a:t>Hora da prática</a:t>
            </a:r>
            <a:endParaRPr/>
          </a:p>
        </p:txBody>
      </p:sp>
      <p:sp>
        <p:nvSpPr>
          <p:cNvPr id="1701" name="Google Shape;1701;p19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pt-BR" sz="3000" b="0" i="0" u="none"/>
              <a:t>Chame-me se tiver uma pergunta!</a:t>
            </a:r>
            <a:endParaRPr/>
          </a:p>
        </p:txBody>
      </p:sp>
      <p:sp>
        <p:nvSpPr>
          <p:cNvPr id="1702" name="Google Shape;1702;p19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703" name="Google Shape;1703;p19"/>
          <p:cNvPicPr preferRelativeResize="0"/>
          <p:nvPr/>
        </p:nvPicPr>
        <p:blipFill rotWithShape="1">
          <a:blip r:embed="rId3">
            <a:alphaModFix/>
          </a:blip>
          <a:srcRect l="7548" r="7537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5000" b="1" i="0" u="none" strike="noStrike" cap="non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1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000" b="1" i="0" u="none" strike="noStrike" cap="non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1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000" b="1" i="0" u="none" strike="noStrike" cap="non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1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pt-BR"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000" b="1" i="0" u="none" strike="noStrike" cap="non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9"/>
          <p:cNvSpPr txBox="1">
            <a:spLocks noGrp="1"/>
          </p:cNvSpPr>
          <p:nvPr>
            <p:ph type="body" idx="2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b="0" i="0" u="none"/>
              <a:t>Escolha um assunto.</a:t>
            </a:r>
            <a:endParaRPr/>
          </a:p>
        </p:txBody>
      </p:sp>
      <p:sp>
        <p:nvSpPr>
          <p:cNvPr id="1709" name="Google Shape;1709;p19"/>
          <p:cNvSpPr txBox="1">
            <a:spLocks noGrp="1"/>
          </p:cNvSpPr>
          <p:nvPr>
            <p:ph type="body" idx="3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b="0" i="0" u="none"/>
              <a:t>Liste algumas perguntas.</a:t>
            </a:r>
            <a:endParaRPr/>
          </a:p>
        </p:txBody>
      </p:sp>
      <p:sp>
        <p:nvSpPr>
          <p:cNvPr id="1710" name="Google Shape;1710;p19"/>
          <p:cNvSpPr txBox="1"/>
          <p:nvPr/>
        </p:nvSpPr>
        <p:spPr>
          <a:xfrm>
            <a:off x="1340847" y="3548525"/>
            <a:ext cx="36009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Leia pelo menos 2 livros.</a:t>
            </a:r>
            <a:endParaRPr sz="3200" b="0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19"/>
          <p:cNvSpPr txBox="1"/>
          <p:nvPr/>
        </p:nvSpPr>
        <p:spPr>
          <a:xfrm>
            <a:off x="1340847" y="4776825"/>
            <a:ext cx="35145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Fale sobre o que você aprendeu.</a:t>
            </a:r>
            <a:endParaRPr sz="3200" b="0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1f49d379a04_0_109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pt-BR" b="1" i="0" u="none"/>
              <a:t>Refletir  </a:t>
            </a:r>
            <a:endParaRPr/>
          </a:p>
        </p:txBody>
      </p:sp>
      <p:sp>
        <p:nvSpPr>
          <p:cNvPr id="1717" name="Google Shape;1717;g1f49d379a04_0_109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pt-BR" b="0" i="0" u="none"/>
              <a:t>Alguma dúvida sobre a dica de leitura?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pt-BR" b="0" i="0" u="none"/>
              <a:t>Vire-se e converse com seu filho/sua filha: estamos prontos para tentar esta dica de leitura em casa?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pt-BR" b="0" i="0" u="none"/>
              <a:t>Diga-nos como você pode usar isso em casa.</a:t>
            </a:r>
            <a:endParaRPr/>
          </a:p>
        </p:txBody>
      </p:sp>
      <p:sp>
        <p:nvSpPr>
          <p:cNvPr id="1718" name="Google Shape;1718;g1f49d379a04_0_109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pt-BR" b="0" i="0" u="none"/>
              <a:t>Sua pergunta pode ajudar outra pessoa na sala!</a:t>
            </a:r>
            <a:endParaRPr/>
          </a:p>
        </p:txBody>
      </p:sp>
      <p:pic>
        <p:nvPicPr>
          <p:cNvPr id="1719" name="Google Shape;1719;g1f49d379a04_0_109" descr=".&#10;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933" r="6933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24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b="1" i="0" u="none"/>
              <a:t>Feedback, por favor</a:t>
            </a:r>
            <a:endParaRPr/>
          </a:p>
        </p:txBody>
      </p:sp>
      <p:pic>
        <p:nvPicPr>
          <p:cNvPr id="1725" name="Google Shape;1725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4" t="-7982" r="274" b="-452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6" name="Google Shape;1726;p24"/>
          <p:cNvSpPr txBox="1">
            <a:spLocks noGrp="1"/>
          </p:cNvSpPr>
          <p:nvPr>
            <p:ph type="body" idx="1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49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pt-BR" sz="3200" b="0" i="0" u="none"/>
              <a:t>Sua opinião melhora nosso tempo juntos!</a:t>
            </a:r>
            <a:endParaRPr sz="3200"/>
          </a:p>
          <a:p>
            <a:pPr marL="57149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endParaRPr sz="3200"/>
          </a:p>
        </p:txBody>
      </p:sp>
      <p:pic>
        <p:nvPicPr>
          <p:cNvPr id="1727" name="Google Shape;1727;p24" descr="A picture containing person, indoor, blue&#10;&#10;Description automatically generated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828" r="21827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"/>
          <p:cNvSpPr txBox="1">
            <a:spLocks noGrp="1"/>
          </p:cNvSpPr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pt-BR" sz="4400" b="1" i="0" u="none"/>
              <a:t>Torne-se um especialista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5"/>
          <p:cNvSpPr txBox="1">
            <a:spLocks noGrp="1"/>
          </p:cNvSpPr>
          <p:nvPr>
            <p:ph type="body" idx="1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b="0" i="0" u="none"/>
              <a:t>Bem-vindos</a:t>
            </a:r>
            <a:endParaRPr/>
          </a:p>
        </p:txBody>
      </p:sp>
      <p:sp>
        <p:nvSpPr>
          <p:cNvPr id="1578" name="Google Shape;1578;p5"/>
          <p:cNvSpPr txBox="1">
            <a:spLocks noGrp="1"/>
          </p:cNvSpPr>
          <p:nvPr>
            <p:ph type="body" idx="3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b="0" i="0" u="none"/>
              <a:t>Dica de leitura</a:t>
            </a:r>
            <a:endParaRPr/>
          </a:p>
        </p:txBody>
      </p:sp>
      <p:sp>
        <p:nvSpPr>
          <p:cNvPr id="1579" name="Google Shape;1579;p5"/>
          <p:cNvSpPr txBox="1">
            <a:spLocks noGrp="1"/>
          </p:cNvSpPr>
          <p:nvPr>
            <p:ph type="body" idx="4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b="0" i="0" u="none"/>
              <a:t>Tempo de prática</a:t>
            </a:r>
            <a:endParaRPr/>
          </a:p>
        </p:txBody>
      </p:sp>
      <p:sp>
        <p:nvSpPr>
          <p:cNvPr id="1580" name="Google Shape;1580;p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b="1" i="0" u="none"/>
              <a:t>Programação</a:t>
            </a:r>
            <a:endParaRPr/>
          </a:p>
        </p:txBody>
      </p:sp>
      <p:sp>
        <p:nvSpPr>
          <p:cNvPr id="1581" name="Google Shape;1581;p5"/>
          <p:cNvSpPr txBox="1">
            <a:spLocks noGrp="1"/>
          </p:cNvSpPr>
          <p:nvPr>
            <p:ph type="body" idx="5"/>
          </p:nvPr>
        </p:nvSpPr>
        <p:spPr>
          <a:xfrm>
            <a:off x="1660585" y="4992080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b="0" i="0" u="none"/>
              <a:t>Reflexão e atualizações</a:t>
            </a:r>
            <a:endParaRPr/>
          </a:p>
        </p:txBody>
      </p:sp>
      <p:pic>
        <p:nvPicPr>
          <p:cNvPr id="1582" name="Google Shape;1582;p5"/>
          <p:cNvPicPr preferRelativeResize="0">
            <a:picLocks noGrp="1"/>
          </p:cNvPicPr>
          <p:nvPr>
            <p:ph type="body" idx="6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"/>
          <p:cNvPicPr preferRelativeResize="0">
            <a:picLocks noGrp="1"/>
          </p:cNvPicPr>
          <p:nvPr>
            <p:ph type="body" idx="7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5"/>
          <p:cNvPicPr preferRelativeResize="0">
            <a:picLocks noGrp="1"/>
          </p:cNvPicPr>
          <p:nvPr>
            <p:ph type="body" idx="8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5"/>
          <p:cNvPicPr preferRelativeResize="0">
            <a:picLocks noGrp="1"/>
          </p:cNvPicPr>
          <p:nvPr>
            <p:ph type="body" idx="9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5" descr="A group of people posing for the camera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65" b="61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7" name="Google Shape;1587;p5"/>
          <p:cNvSpPr txBox="1"/>
          <p:nvPr/>
        </p:nvSpPr>
        <p:spPr>
          <a:xfrm>
            <a:off x="9684327" y="3415342"/>
            <a:ext cx="1468583" cy="954107"/>
          </a:xfrm>
          <a:prstGeom prst="rect">
            <a:avLst/>
          </a:prstGeom>
          <a:solidFill>
            <a:srgbClr val="FFF0F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F09187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“Aprendi a juntar palavras difíceis!”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</p:spPr>
        <p:txBody>
          <a:bodyPr spcFirstLastPara="1" vert="horz" wrap="square" lIns="274300" tIns="45700" rIns="91433" bIns="45700" rtlCol="0" anchor="ctr" anchorCtr="0">
            <a:normAutofit/>
          </a:bodyPr>
          <a:lstStyle/>
          <a:p>
            <a:r>
              <a:rPr lang="en"/>
              <a:t>Pesquisa de confiança familiar</a:t>
            </a:r>
            <a:endParaRPr/>
          </a:p>
        </p:txBody>
      </p:sp>
      <p:sp>
        <p:nvSpPr>
          <p:cNvPr id="104" name="Google Shape;104;p27"/>
          <p:cNvSpPr txBox="1"/>
          <p:nvPr/>
        </p:nvSpPr>
        <p:spPr>
          <a:xfrm>
            <a:off x="518033" y="1666701"/>
            <a:ext cx="5127200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200" b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Leia este código para compartilhar como você se sente lendo com seu filho. Os participantes serão inscritos no sorteio de um vale-presente de US$ 15. Será sorteado um vencedor por escola após o primeiro e o último workshops.</a:t>
            </a:r>
            <a:endParaRPr sz="3200" b="1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sz="3467" b="1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733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bit.ly/3BUBxbx</a:t>
            </a:r>
            <a:endParaRPr sz="3733" b="1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1" y="1461500"/>
            <a:ext cx="5200401" cy="520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6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593" name="Google Shape;1593;p6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594" name="Google Shape;1594;p6"/>
          <p:cNvSpPr txBox="1">
            <a:spLocks noGrp="1"/>
          </p:cNvSpPr>
          <p:nvPr>
            <p:ph type="body" idx="3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43"/>
              <a:buNone/>
            </a:pPr>
            <a:endParaRPr/>
          </a:p>
        </p:txBody>
      </p:sp>
      <p:sp>
        <p:nvSpPr>
          <p:cNvPr id="1595" name="Google Shape;1595;p6"/>
          <p:cNvSpPr txBox="1">
            <a:spLocks noGrp="1"/>
          </p:cNvSpPr>
          <p:nvPr>
            <p:ph type="body" idx="4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596" name="Google Shape;1596;p6"/>
          <p:cNvSpPr txBox="1">
            <a:spLocks noGrp="1"/>
          </p:cNvSpPr>
          <p:nvPr>
            <p:ph type="body" idx="5"/>
          </p:nvPr>
        </p:nvSpPr>
        <p:spPr>
          <a:xfrm>
            <a:off x="1044438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BR" sz="3400" b="1" i="0" u="none"/>
              <a:t>Esteja preparado.</a:t>
            </a:r>
            <a:endParaRPr sz="3400"/>
          </a:p>
        </p:txBody>
      </p:sp>
      <p:sp>
        <p:nvSpPr>
          <p:cNvPr id="1597" name="Google Shape;1597;p6"/>
          <p:cNvSpPr txBox="1">
            <a:spLocks noGrp="1"/>
          </p:cNvSpPr>
          <p:nvPr>
            <p:ph type="body" idx="6"/>
          </p:nvPr>
        </p:nvSpPr>
        <p:spPr>
          <a:xfrm>
            <a:off x="1046486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BR" sz="3400" b="1" i="0" u="none"/>
              <a:t>Esteja presente.</a:t>
            </a:r>
            <a:endParaRPr sz="3400"/>
          </a:p>
        </p:txBody>
      </p:sp>
      <p:sp>
        <p:nvSpPr>
          <p:cNvPr id="1598" name="Google Shape;1598;p6"/>
          <p:cNvSpPr txBox="1">
            <a:spLocks noGrp="1"/>
          </p:cNvSpPr>
          <p:nvPr>
            <p:ph type="body" idx="7"/>
          </p:nvPr>
        </p:nvSpPr>
        <p:spPr>
          <a:xfrm>
            <a:off x="1044441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BR" sz="3400" b="1" i="0" u="none"/>
              <a:t>Seja atencioso.</a:t>
            </a:r>
            <a:endParaRPr sz="3400"/>
          </a:p>
        </p:txBody>
      </p:sp>
      <p:sp>
        <p:nvSpPr>
          <p:cNvPr id="1599" name="Google Shape;1599;p6"/>
          <p:cNvSpPr txBox="1">
            <a:spLocks noGrp="1"/>
          </p:cNvSpPr>
          <p:nvPr>
            <p:ph type="body" idx="8"/>
          </p:nvPr>
        </p:nvSpPr>
        <p:spPr>
          <a:xfrm>
            <a:off x="1044439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t-BR" sz="3400" b="1" i="0" u="none"/>
              <a:t>Faça perguntas.</a:t>
            </a:r>
            <a:endParaRPr sz="3400"/>
          </a:p>
        </p:txBody>
      </p:sp>
      <p:sp>
        <p:nvSpPr>
          <p:cNvPr id="1600" name="Google Shape;1600;p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sz="5400" b="1" i="0" u="none"/>
              <a:t>Orientações para o workshop</a:t>
            </a:r>
            <a:endParaRPr/>
          </a:p>
        </p:txBody>
      </p:sp>
      <p:pic>
        <p:nvPicPr>
          <p:cNvPr id="1601" name="Google Shape;1601;p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916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16" y="4116744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1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pt-BR" b="1" i="0" u="none">
                <a:solidFill>
                  <a:srgbClr val="006FB6"/>
                </a:solidFill>
              </a:rPr>
              <a:t>Torne-se um especialista</a:t>
            </a:r>
            <a:endParaRPr/>
          </a:p>
        </p:txBody>
      </p:sp>
      <p:sp>
        <p:nvSpPr>
          <p:cNvPr id="1610" name="Google Shape;1610;p11"/>
          <p:cNvSpPr txBox="1">
            <a:spLocks noGrp="1"/>
          </p:cNvSpPr>
          <p:nvPr>
            <p:ph type="body" idx="1"/>
          </p:nvPr>
        </p:nvSpPr>
        <p:spPr>
          <a:xfrm>
            <a:off x="9222899" y="4355890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pt-BR" b="0" i="0" u="none"/>
              <a:t>Essa dica ajuda seu filho/sua filha a desenvolver conhecimentos básicos.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endParaRPr sz="2600">
              <a:solidFill>
                <a:srgbClr val="006FB6"/>
              </a:solidFill>
            </a:endParaRPr>
          </a:p>
        </p:txBody>
      </p:sp>
      <p:pic>
        <p:nvPicPr>
          <p:cNvPr id="1611" name="Google Shape;1611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488" t="-17513" r="-3398" b="-16175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1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b="1" i="0" u="none"/>
              <a:t>2</a:t>
            </a:r>
            <a:endParaRPr/>
          </a:p>
        </p:txBody>
      </p:sp>
      <p:sp>
        <p:nvSpPr>
          <p:cNvPr id="1613" name="Google Shape;1613;p11"/>
          <p:cNvSpPr txBox="1">
            <a:spLocks noGrp="1"/>
          </p:cNvSpPr>
          <p:nvPr>
            <p:ph type="title" idx="4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b="1" i="0" u="none"/>
              <a:t>4</a:t>
            </a:r>
            <a:endParaRPr/>
          </a:p>
        </p:txBody>
      </p:sp>
      <p:sp>
        <p:nvSpPr>
          <p:cNvPr id="1614" name="Google Shape;1614;p11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b="1" i="0" u="none"/>
              <a:t>3</a:t>
            </a:r>
            <a:endParaRPr/>
          </a:p>
        </p:txBody>
      </p:sp>
      <p:sp>
        <p:nvSpPr>
          <p:cNvPr id="1615" name="Google Shape;1615;p11"/>
          <p:cNvSpPr txBox="1">
            <a:spLocks noGrp="1"/>
          </p:cNvSpPr>
          <p:nvPr>
            <p:ph type="body" idx="6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b="0" i="0" u="none"/>
              <a:t>Escolha um assunto.</a:t>
            </a:r>
            <a:endParaRPr/>
          </a:p>
        </p:txBody>
      </p:sp>
      <p:sp>
        <p:nvSpPr>
          <p:cNvPr id="1616" name="Google Shape;1616;p11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b="0" i="0" u="none"/>
              <a:t>Liste algumas perguntas.</a:t>
            </a:r>
            <a:endParaRPr/>
          </a:p>
        </p:txBody>
      </p:sp>
      <p:sp>
        <p:nvSpPr>
          <p:cNvPr id="1617" name="Google Shape;1617;p11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b="0" i="0" u="none"/>
              <a:t>Leia pelo menos 2 livros.</a:t>
            </a:r>
            <a:endParaRPr/>
          </a:p>
        </p:txBody>
      </p:sp>
      <p:sp>
        <p:nvSpPr>
          <p:cNvPr id="1618" name="Google Shape;1618;p11"/>
          <p:cNvSpPr txBox="1">
            <a:spLocks noGrp="1"/>
          </p:cNvSpPr>
          <p:nvPr>
            <p:ph type="body" idx="9"/>
          </p:nvPr>
        </p:nvSpPr>
        <p:spPr>
          <a:xfrm>
            <a:off x="1340851" y="4910450"/>
            <a:ext cx="54735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BR" b="0" i="0" u="none"/>
              <a:t>Fale sobre o que você aprendeu.</a:t>
            </a:r>
            <a:endParaRPr/>
          </a:p>
        </p:txBody>
      </p:sp>
      <p:sp>
        <p:nvSpPr>
          <p:cNvPr id="1619" name="Google Shape;1619;p11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b="1" i="0" u="none"/>
              <a:t>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2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pt-BR" b="0" i="0" u="none"/>
              <a:t>Quantidade de informações aprendidas sobre um assunto a partir de experiências anteriores.</a:t>
            </a:r>
            <a:endParaRPr/>
          </a:p>
        </p:txBody>
      </p:sp>
      <p:sp>
        <p:nvSpPr>
          <p:cNvPr id="1625" name="Google Shape;1625;p12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626" name="Google Shape;1626;p12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627" name="Google Shape;1627;p12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628" name="Google Shape;1628;p12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pt-BR" b="1" i="0" u="none"/>
              <a:t>Conhecimentos básicos</a:t>
            </a:r>
            <a:endParaRPr b="1"/>
          </a:p>
        </p:txBody>
      </p:sp>
      <p:sp>
        <p:nvSpPr>
          <p:cNvPr id="1629" name="Google Shape;1629;p12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630" name="Google Shape;1630;p12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631" name="Google Shape;1631;p12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632" name="Google Shape;1632;p1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BR" sz="4100" b="1" i="0" u="none"/>
              <a:t>Verificação em termos de alfabetização</a:t>
            </a:r>
            <a:endParaRPr sz="4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3"/>
          <p:cNvSpPr txBox="1">
            <a:spLocks noGrp="1"/>
          </p:cNvSpPr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pt-BR" b="1" i="0" u="none">
                <a:solidFill>
                  <a:srgbClr val="006FB6"/>
                </a:solidFill>
              </a:rPr>
              <a:t>Escolha um assunto:</a:t>
            </a:r>
            <a:endParaRPr/>
          </a:p>
        </p:txBody>
      </p:sp>
      <p:sp>
        <p:nvSpPr>
          <p:cNvPr id="1638" name="Google Shape;1638;p13"/>
          <p:cNvSpPr txBox="1">
            <a:spLocks noGrp="1"/>
          </p:cNvSpPr>
          <p:nvPr>
            <p:ph type="body" idx="1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Com quais histórias ou livros você aprendeu mais? </a:t>
            </a:r>
            <a:endParaRPr sz="28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1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endParaRPr sz="300"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De quais filmes você mais gostou? (Discuta o tipo de filme, a lição aprendida, a mensagem)</a:t>
            </a:r>
            <a:endParaRPr sz="28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1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Qual é o seu programa de TV favorito? (Discuta o tipo de programa, as lições aprendidas, a mensagem)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endParaRPr/>
          </a:p>
        </p:txBody>
      </p:sp>
      <p:sp>
        <p:nvSpPr>
          <p:cNvPr id="1639" name="Google Shape;1639;p13"/>
          <p:cNvSpPr txBox="1">
            <a:spLocks noGrp="1"/>
          </p:cNvSpPr>
          <p:nvPr>
            <p:ph type="body" idx="3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0" u="none"/>
              <a:t>Escreva</a:t>
            </a:r>
            <a:r>
              <a:rPr lang="pt-BR" b="0" i="0" u="none"/>
              <a:t> uma lista de assuntos ou categorias (por exemplo, mamíferos ou amizade).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1640" name="Google Shape;1640;p13" descr="A picture containing person, child, laptop, indoor&#10;&#10;Description generated with very high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39" r="1138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4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pt-BR" b="1" i="0" u="none">
                <a:solidFill>
                  <a:srgbClr val="006FB6"/>
                </a:solidFill>
              </a:rPr>
              <a:t>Liste algumas perguntas</a:t>
            </a:r>
            <a:endParaRPr/>
          </a:p>
        </p:txBody>
      </p:sp>
      <p:sp>
        <p:nvSpPr>
          <p:cNvPr id="1646" name="Google Shape;1646;p14"/>
          <p:cNvSpPr txBox="1">
            <a:spLocks noGrp="1"/>
          </p:cNvSpPr>
          <p:nvPr>
            <p:ph type="body" idx="1"/>
          </p:nvPr>
        </p:nvSpPr>
        <p:spPr>
          <a:xfrm>
            <a:off x="500200" y="1587500"/>
            <a:ext cx="72039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O que você já sabe sobre [inserir o assunto]?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O que mais você quer aprender sobre esse assunto?</a:t>
            </a:r>
            <a:endParaRPr sz="28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pt-BR" sz="2800" b="0" i="0" u="none"/>
              <a:t>Então as três perguntas que temos são [repetir a pergunta anterior]...</a:t>
            </a:r>
            <a:endParaRPr sz="2800"/>
          </a:p>
        </p:txBody>
      </p:sp>
      <p:pic>
        <p:nvPicPr>
          <p:cNvPr id="1647" name="Google Shape;1647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60" b="1949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Macintosh PowerPoint</Application>
  <PresentationFormat>Widescreen</PresentationFormat>
  <Paragraphs>99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Calibri</vt:lpstr>
      <vt:lpstr>Permanent Marker</vt:lpstr>
      <vt:lpstr>Noto Sans Symbols</vt:lpstr>
      <vt:lpstr>Arial</vt:lpstr>
      <vt:lpstr>1_Custom Design</vt:lpstr>
      <vt:lpstr>4_Custom Design</vt:lpstr>
      <vt:lpstr>Title Slides</vt:lpstr>
      <vt:lpstr>2_Main Slides</vt:lpstr>
      <vt:lpstr>Right Side Bar Slides</vt:lpstr>
      <vt:lpstr>Custom Design</vt:lpstr>
      <vt:lpstr>Left Sidebar Slides</vt:lpstr>
      <vt:lpstr>Main Slides</vt:lpstr>
      <vt:lpstr>2_Right Side Bar Slides</vt:lpstr>
      <vt:lpstr>Custom Design</vt:lpstr>
      <vt:lpstr>Left Sidebar Slides</vt:lpstr>
      <vt:lpstr>Workshop guide</vt:lpstr>
      <vt:lpstr>Torne-se um especialista</vt:lpstr>
      <vt:lpstr>Programação</vt:lpstr>
      <vt:lpstr>Pesquisa de confiança familiar</vt:lpstr>
      <vt:lpstr>Orientações para o workshop</vt:lpstr>
      <vt:lpstr>Torne-se um especialista</vt:lpstr>
      <vt:lpstr>Verificação em termos de alfabetização</vt:lpstr>
      <vt:lpstr>Escolha um assunto:</vt:lpstr>
      <vt:lpstr>Liste algumas perguntas</vt:lpstr>
      <vt:lpstr>Leia pelo menos 2 livros </vt:lpstr>
      <vt:lpstr>Fale sobre o que você leu</vt:lpstr>
      <vt:lpstr>Leitura = conversação (K-1)</vt:lpstr>
      <vt:lpstr>Leitura = conversação (2-3)</vt:lpstr>
      <vt:lpstr>Família Multilíngue</vt:lpstr>
      <vt:lpstr>Hora da prática</vt:lpstr>
      <vt:lpstr>Refletir  </vt:lpstr>
      <vt:lpstr>Feedback, por favor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  <cp:lastModifiedBy>e.howard@springboardcollaborative.org</cp:lastModifiedBy>
  <cp:revision>1</cp:revision>
  <dcterms:modified xsi:type="dcterms:W3CDTF">2025-02-07T16:58:20Z</dcterms:modified>
</cp:coreProperties>
</file>