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0" r:id="rId5"/>
    <p:sldMasterId id="2147483658" r:id="rId6"/>
    <p:sldMasterId id="2147483664" r:id="rId7"/>
    <p:sldMasterId id="2147483683" r:id="rId8"/>
    <p:sldMasterId id="2147483696" r:id="rId9"/>
    <p:sldMasterId id="2147483704" r:id="rId10"/>
    <p:sldMasterId id="2147483712" r:id="rId11"/>
    <p:sldMasterId id="2147483730" r:id="rId12"/>
    <p:sldMasterId id="2147483745" r:id="rId13"/>
    <p:sldMasterId id="2147483753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</p:sldIdLst>
  <p:sldSz cy="6858000" cx="12192000"/>
  <p:notesSz cx="9144000" cy="6858000"/>
  <p:embeddedFontLst>
    <p:embeddedFont>
      <p:font typeface="Permanent Marker"/>
      <p:regular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3" roundtripDataSignature="AMtx7mjds7rA9wdO1ew0MxcDTMNSG7Nx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5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1" Type="http://schemas.openxmlformats.org/officeDocument/2006/relationships/theme" Target="theme/theme6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33" Type="http://customschemas.google.com/relationships/presentationmetadata" Target="metadata"/><Relationship Id="rId10" Type="http://schemas.openxmlformats.org/officeDocument/2006/relationships/slideMaster" Target="slideMasters/slideMaster7.xml"/><Relationship Id="rId32" Type="http://schemas.openxmlformats.org/officeDocument/2006/relationships/font" Target="fonts/PermanentMarker-regular.fntdata"/><Relationship Id="rId13" Type="http://schemas.openxmlformats.org/officeDocument/2006/relationships/slideMaster" Target="slideMasters/slideMaster10.xml"/><Relationship Id="rId12" Type="http://schemas.openxmlformats.org/officeDocument/2006/relationships/slideMaster" Target="slideMasters/slideMaster9.xml"/><Relationship Id="rId15" Type="http://schemas.openxmlformats.org/officeDocument/2006/relationships/notesMaster" Target="notesMasters/notesMaster1.xml"/><Relationship Id="rId14" Type="http://schemas.openxmlformats.org/officeDocument/2006/relationships/slideMaster" Target="slideMasters/slideMaster11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9" Type="http://schemas.openxmlformats.org/officeDocument/2006/relationships/slide" Target="slides/slide4.xml"/><Relationship Id="rId1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3" name="Google Shape;1563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0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16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2" name="Google Shape;1662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17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0" name="Google Shape;1670;p17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18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0" name="Google Shape;1680;p18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7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g1dc99523c05_0_147:notes"/>
          <p:cNvSpPr/>
          <p:nvPr>
            <p:ph idx="2" type="sldImg"/>
          </p:nvPr>
        </p:nvSpPr>
        <p:spPr>
          <a:xfrm>
            <a:off x="128588" y="104775"/>
            <a:ext cx="2079600" cy="117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9" name="Google Shape;1689;g1dc99523c05_0_147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6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19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8" name="Google Shape;1698;p19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2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1f49d379a04_0_109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4" name="Google Shape;1714;g1f49d379a04_0_109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0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2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2" name="Google Shape;1722;p2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8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0" name="Google Shape;1570;p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5" name="Google Shape;1575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8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6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0" name="Google Shape;1590;p6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5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1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7" name="Google Shape;1607;p11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0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12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2" name="Google Shape;1622;p12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3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p13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5" name="Google Shape;1635;p13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14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3" name="Google Shape;1643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9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15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1" name="Google Shape;1651;p15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4.png"/><Relationship Id="rId3" Type="http://schemas.openxmlformats.org/officeDocument/2006/relationships/image" Target="../media/image12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8.png"/><Relationship Id="rId5" Type="http://schemas.openxmlformats.org/officeDocument/2006/relationships/image" Target="../media/image27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5" Type="http://schemas.openxmlformats.org/officeDocument/2006/relationships/image" Target="../media/image39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5.png"/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1.jpg"/><Relationship Id="rId3" Type="http://schemas.openxmlformats.org/officeDocument/2006/relationships/image" Target="../media/image1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jpg"/><Relationship Id="rId3" Type="http://schemas.openxmlformats.org/officeDocument/2006/relationships/image" Target="../media/image1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Relationship Id="rId6" Type="http://schemas.openxmlformats.org/officeDocument/2006/relationships/image" Target="../media/image20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Relationship Id="rId3" Type="http://schemas.openxmlformats.org/officeDocument/2006/relationships/image" Target="../media/image32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Relationship Id="rId6" Type="http://schemas.openxmlformats.org/officeDocument/2006/relationships/image" Target="../media/image18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2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5" Type="http://schemas.openxmlformats.org/officeDocument/2006/relationships/image" Target="../media/image15.png"/><Relationship Id="rId6" Type="http://schemas.openxmlformats.org/officeDocument/2006/relationships/image" Target="../media/image30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.png"/><Relationship Id="rId8" Type="http://schemas.openxmlformats.org/officeDocument/2006/relationships/image" Target="../media/image36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.png"/><Relationship Id="rId8" Type="http://schemas.openxmlformats.org/officeDocument/2006/relationships/image" Target="../media/image3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8" Type="http://schemas.openxmlformats.org/officeDocument/2006/relationships/image" Target="../media/image2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5" Type="http://schemas.openxmlformats.org/officeDocument/2006/relationships/image" Target="../media/image15.png"/><Relationship Id="rId6" Type="http://schemas.openxmlformats.org/officeDocument/2006/relationships/image" Target="../media/image40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5" Type="http://schemas.openxmlformats.org/officeDocument/2006/relationships/image" Target="../media/image15.png"/><Relationship Id="rId6" Type="http://schemas.openxmlformats.org/officeDocument/2006/relationships/image" Target="../media/image40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2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5" Type="http://schemas.openxmlformats.org/officeDocument/2006/relationships/image" Target="../media/image1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5" Type="http://schemas.openxmlformats.org/officeDocument/2006/relationships/image" Target="../media/image1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Relationship Id="rId3" Type="http://schemas.openxmlformats.org/officeDocument/2006/relationships/image" Target="../media/image32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9" Type="http://schemas.openxmlformats.org/officeDocument/2006/relationships/image" Target="../media/image7.jpg"/><Relationship Id="rId5" Type="http://schemas.openxmlformats.org/officeDocument/2006/relationships/image" Target="../media/image22.png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8" Type="http://schemas.openxmlformats.org/officeDocument/2006/relationships/image" Target="../media/image28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Relationship Id="rId3" Type="http://schemas.openxmlformats.org/officeDocument/2006/relationships/image" Target="../media/image32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8.png"/><Relationship Id="rId5" Type="http://schemas.openxmlformats.org/officeDocument/2006/relationships/image" Target="../media/image2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8.png"/><Relationship Id="rId5" Type="http://schemas.openxmlformats.org/officeDocument/2006/relationships/image" Target="../media/image27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8.png"/><Relationship Id="rId5" Type="http://schemas.openxmlformats.org/officeDocument/2006/relationships/image" Target="../media/image27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8.png"/><Relationship Id="rId5" Type="http://schemas.openxmlformats.org/officeDocument/2006/relationships/image" Target="../media/image27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7.png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22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7.png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22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jpg"/><Relationship Id="rId3" Type="http://schemas.openxmlformats.org/officeDocument/2006/relationships/image" Target="../media/image27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22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.png"/><Relationship Id="rId8" Type="http://schemas.openxmlformats.org/officeDocument/2006/relationships/image" Target="../media/image36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9" Type="http://schemas.openxmlformats.org/officeDocument/2006/relationships/image" Target="../media/image7.jpg"/><Relationship Id="rId5" Type="http://schemas.openxmlformats.org/officeDocument/2006/relationships/image" Target="../media/image22.png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8" Type="http://schemas.openxmlformats.org/officeDocument/2006/relationships/image" Target="../media/image28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22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8.png"/><Relationship Id="rId5" Type="http://schemas.openxmlformats.org/officeDocument/2006/relationships/image" Target="../media/image27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8.png"/><Relationship Id="rId5" Type="http://schemas.openxmlformats.org/officeDocument/2006/relationships/image" Target="../media/image27.png"/><Relationship Id="rId6" Type="http://schemas.openxmlformats.org/officeDocument/2006/relationships/image" Target="../media/image45.jp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8.png"/><Relationship Id="rId5" Type="http://schemas.openxmlformats.org/officeDocument/2006/relationships/image" Target="../media/image27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8.png"/><Relationship Id="rId5" Type="http://schemas.openxmlformats.org/officeDocument/2006/relationships/image" Target="../media/image27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5" Type="http://schemas.openxmlformats.org/officeDocument/2006/relationships/image" Target="../media/image39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5.png"/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5" Type="http://schemas.openxmlformats.org/officeDocument/2006/relationships/image" Target="../media/image15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g"/><Relationship Id="rId3" Type="http://schemas.openxmlformats.org/officeDocument/2006/relationships/image" Target="../media/image27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22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Relationship Id="rId6" Type="http://schemas.openxmlformats.org/officeDocument/2006/relationships/image" Target="../media/image18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Relationship Id="rId6" Type="http://schemas.openxmlformats.org/officeDocument/2006/relationships/image" Target="../media/image20.jp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22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.png"/><Relationship Id="rId8" Type="http://schemas.openxmlformats.org/officeDocument/2006/relationships/image" Target="../media/image36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8" Type="http://schemas.openxmlformats.org/officeDocument/2006/relationships/image" Target="../media/image28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5" Type="http://schemas.openxmlformats.org/officeDocument/2006/relationships/image" Target="../media/image15.png"/><Relationship Id="rId6" Type="http://schemas.openxmlformats.org/officeDocument/2006/relationships/image" Target="../media/image40.jp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5" Type="http://schemas.openxmlformats.org/officeDocument/2006/relationships/image" Target="../media/image15.png"/><Relationship Id="rId6" Type="http://schemas.openxmlformats.org/officeDocument/2006/relationships/image" Target="../media/image40.jp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2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5" Type="http://schemas.openxmlformats.org/officeDocument/2006/relationships/image" Target="../media/image15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5" Type="http://schemas.openxmlformats.org/officeDocument/2006/relationships/image" Target="../media/image15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32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32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5.png"/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5.png"/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5.png"/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8.png"/><Relationship Id="rId5" Type="http://schemas.openxmlformats.org/officeDocument/2006/relationships/image" Target="../media/image2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22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8.png"/><Relationship Id="rId5" Type="http://schemas.openxmlformats.org/officeDocument/2006/relationships/image" Target="../media/image27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8.png"/><Relationship Id="rId5" Type="http://schemas.openxmlformats.org/officeDocument/2006/relationships/image" Target="../media/image27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8.png"/><Relationship Id="rId5" Type="http://schemas.openxmlformats.org/officeDocument/2006/relationships/image" Target="../media/image27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5.png"/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5.png"/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8.png"/><Relationship Id="rId5" Type="http://schemas.openxmlformats.org/officeDocument/2006/relationships/image" Target="../media/image27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8.png"/><Relationship Id="rId5" Type="http://schemas.openxmlformats.org/officeDocument/2006/relationships/image" Target="../media/image27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7.png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2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jpg"/><Relationship Id="rId3" Type="http://schemas.openxmlformats.org/officeDocument/2006/relationships/image" Target="../media/image12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.png"/><Relationship Id="rId8" Type="http://schemas.openxmlformats.org/officeDocument/2006/relationships/image" Target="../media/image36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9" Type="http://schemas.openxmlformats.org/officeDocument/2006/relationships/image" Target="../media/image7.jpg"/><Relationship Id="rId5" Type="http://schemas.openxmlformats.org/officeDocument/2006/relationships/image" Target="../media/image22.png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8" Type="http://schemas.openxmlformats.org/officeDocument/2006/relationships/image" Target="../media/image28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7.png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22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7.jpg"/><Relationship Id="rId3" Type="http://schemas.openxmlformats.org/officeDocument/2006/relationships/image" Target="../media/image27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22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5.png"/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8.png"/><Relationship Id="rId5" Type="http://schemas.openxmlformats.org/officeDocument/2006/relationships/image" Target="../media/image27.png"/><Relationship Id="rId6" Type="http://schemas.openxmlformats.org/officeDocument/2006/relationships/image" Target="../media/image45.jp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8.png"/><Relationship Id="rId5" Type="http://schemas.openxmlformats.org/officeDocument/2006/relationships/image" Target="../media/image27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8.png"/><Relationship Id="rId5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7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7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7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7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7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7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Subtitle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63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54" name="Google Shape;154;p63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6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" name="Google Shape;156;p6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7" name="Google Shape;157;p63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58" name="Google Shape;158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3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1f49d379a04_0_17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24" name="Google Shape;1524;g1f49d379a04_0_1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5" name="Google Shape;1525;g1f49d379a04_0_17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6" name="Google Shape;1526;g1f49d379a04_0_17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7" name="Google Shape;1527;g1f49d379a04_0_17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28" name="Google Shape;1528;g1f49d379a04_0_1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9" name="Google Shape;1529;g1f49d379a04_0_1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30" name="Google Shape;1530;g1f49d379a04_0_1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53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1f49d379a04_0_18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33" name="Google Shape;1533;g1f49d379a04_0_18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4" name="Google Shape;1534;g1f49d379a04_0_18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5" name="Google Shape;1535;g1f49d379a04_0_18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36" name="Google Shape;1536;g1f49d379a04_0_1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37" name="Google Shape;1537;g1f49d379a04_0_1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8" name="Google Shape;1538;g1f49d379a04_0_1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9" name="Google Shape;1539;g1f49d379a04_0_1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1f49d379a04_0_19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42" name="Google Shape;1542;g1f49d379a04_0_1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43" name="Google Shape;1543;g1f49d379a04_0_1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44" name="Google Shape;1544;g1f49d379a04_0_1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Google Shape;1545;g1f49d379a04_0_1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6" name="Google Shape;1546;g1f49d379a04_0_1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47" name="Google Shape;1547;g1f49d379a04_0_1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Google Shape;1548;g1f49d379a04_0_1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1f49d379a04_0_206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51" name="Google Shape;1551;g1f49d379a04_0_20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52" name="Google Shape;1552;g1f49d379a04_0_20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53" name="Google Shape;1553;g1f49d379a04_0_2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54" name="Google Shape;1554;g1f49d379a04_0_2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5" name="Google Shape;1555;g1f49d379a04_0_20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56" name="Google Shape;1556;g1f49d379a04_0_2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7" name="Google Shape;1557;g1f49d379a04_0_2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58" name="Google Shape;1558;g1f49d379a04_0_206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9" name="Google Shape;1559;g1f49d379a04_0_206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560" name="Google Shape;1560;g1f49d379a04_0_206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ound like a storyteller">
  <p:cSld name="Title, Subtitle_2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64"/>
          <p:cNvPicPr preferRelativeResize="0"/>
          <p:nvPr/>
        </p:nvPicPr>
        <p:blipFill rotWithShape="1">
          <a:blip r:embed="rId2">
            <a:alphaModFix/>
          </a:blip>
          <a:srcRect b="12168" l="0" r="0" t="343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64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63" name="Google Shape;163;p64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4" name="Google Shape;164;p64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" name="Google Shape;165;p64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6" name="Google Shape;166;p64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67" name="Google Shape;167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4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enjoy and engage">
  <p:cSld name="Title, Subtitle_3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65"/>
          <p:cNvPicPr preferRelativeResize="0"/>
          <p:nvPr/>
        </p:nvPicPr>
        <p:blipFill rotWithShape="1">
          <a:blip r:embed="rId2">
            <a:alphaModFix/>
          </a:blip>
          <a:srcRect b="7385" l="549" r="-548" t="819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65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72" name="Google Shape;172;p65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3" name="Google Shape;173;p65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4" name="Google Shape;174;p6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75" name="Google Shape;175;p65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76" name="Google Shape;176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5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6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" name="Google Shape;180;p66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1" name="Google Shape;181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66"/>
          <p:cNvCxnSpPr>
            <a:endCxn id="179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3" name="Google Shape;183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6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5" name="Google Shape;185;p66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66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/>
          <p:nvPr>
            <p:ph idx="2" type="pic"/>
          </p:nvPr>
        </p:nvSpPr>
        <p:spPr>
          <a:xfrm>
            <a:off x="5305232" y="1853299"/>
            <a:ext cx="6578600" cy="376396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34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34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34"/>
          <p:cNvSpPr txBox="1"/>
          <p:nvPr>
            <p:ph idx="4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34"/>
          <p:cNvSpPr txBox="1"/>
          <p:nvPr>
            <p:ph idx="5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99" name="Google Shape;199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3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1" name="Google Shape;201;p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2" name="Google Shape;202;p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3" name="Google Shape;203;p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4" name="Google Shape;204;p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5" name="Google Shape;20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07" name="Google Shape;207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34"/>
          <p:cNvSpPr txBox="1"/>
          <p:nvPr>
            <p:ph idx="7" type="body"/>
          </p:nvPr>
        </p:nvSpPr>
        <p:spPr>
          <a:xfrm>
            <a:off x="693292" y="2822771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34"/>
          <p:cNvSpPr txBox="1"/>
          <p:nvPr>
            <p:ph idx="8" type="body"/>
          </p:nvPr>
        </p:nvSpPr>
        <p:spPr>
          <a:xfrm>
            <a:off x="691247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34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4" name="Google Shape;214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8"/>
          <p:cNvCxnSpPr/>
          <p:nvPr/>
        </p:nvCxnSpPr>
        <p:spPr>
          <a:xfrm>
            <a:off x="-46439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6" name="Google Shape;216;p3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7" name="Google Shape;217;p3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8" name="Google Shape;218;p3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9" name="Google Shape;219;p3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0" name="Google Shape;22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22" name="Google Shape;222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8"/>
          <p:cNvSpPr txBox="1"/>
          <p:nvPr>
            <p:ph idx="1" type="body"/>
          </p:nvPr>
        </p:nvSpPr>
        <p:spPr>
          <a:xfrm>
            <a:off x="6303982" y="1659613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38"/>
          <p:cNvSpPr txBox="1"/>
          <p:nvPr>
            <p:ph idx="2" type="body"/>
          </p:nvPr>
        </p:nvSpPr>
        <p:spPr>
          <a:xfrm>
            <a:off x="6303982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225" name="Google Shape;225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3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5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9" name="Google Shape;229;p5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0" name="Google Shape;230;p5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1" name="Google Shape;23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5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3" name="Google Shape;233;p5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4" name="Google Shape;234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35" name="Google Shape;235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54"/>
          <p:cNvSpPr txBox="1"/>
          <p:nvPr>
            <p:ph idx="1" type="body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54"/>
          <p:cNvSpPr txBox="1"/>
          <p:nvPr>
            <p:ph idx="2" type="body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3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103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103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p103"/>
          <p:cNvSpPr txBox="1"/>
          <p:nvPr>
            <p:ph type="ctrTitle"/>
          </p:nvPr>
        </p:nvSpPr>
        <p:spPr>
          <a:xfrm>
            <a:off x="0" y="32085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44" name="Google Shape;244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103"/>
          <p:cNvCxnSpPr/>
          <p:nvPr/>
        </p:nvCxnSpPr>
        <p:spPr>
          <a:xfrm>
            <a:off x="-30396" y="6567435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6" name="Google Shape;246;p10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7" name="Google Shape;247;p10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8" name="Google Shape;248;p10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9" name="Google Shape;249;p10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0" name="Google Shape;250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52" name="Google Shape;252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03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4" name="Google Shape;254;p103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55" name="Google Shape;255;p1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1"/>
            <a:ext cx="5661103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8" name="Google Shape;258;p104"/>
          <p:cNvSpPr txBox="1"/>
          <p:nvPr>
            <p:ph idx="1" type="body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104"/>
          <p:cNvSpPr txBox="1"/>
          <p:nvPr>
            <p:ph idx="2" type="body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60" name="Google Shape;260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10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2" name="Google Shape;262;p10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3" name="Google Shape;263;p10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4" name="Google Shape;264;p10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5" name="Google Shape;265;p10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6" name="Google Shape;266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68" name="Google Shape;268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105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2" name="Google Shape;272;p10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3" name="Google Shape;273;p10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4" name="Google Shape;274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10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7" name="Google Shape;277;p10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8" name="Google Shape;278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0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0" name="Google Shape;280;p105"/>
          <p:cNvSpPr txBox="1"/>
          <p:nvPr>
            <p:ph idx="1" type="body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105"/>
          <p:cNvSpPr txBox="1"/>
          <p:nvPr>
            <p:ph idx="2" type="body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105"/>
          <p:cNvSpPr txBox="1"/>
          <p:nvPr>
            <p:ph idx="3" type="body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3" name="Google Shape;283;p105"/>
          <p:cNvSpPr txBox="1"/>
          <p:nvPr>
            <p:ph idx="4" type="body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105"/>
          <p:cNvSpPr txBox="1"/>
          <p:nvPr>
            <p:ph idx="5" type="body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105"/>
          <p:cNvSpPr txBox="1"/>
          <p:nvPr>
            <p:ph idx="6" type="body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105"/>
          <p:cNvSpPr txBox="1"/>
          <p:nvPr>
            <p:ph idx="7" type="body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105"/>
          <p:cNvSpPr txBox="1"/>
          <p:nvPr>
            <p:ph idx="8" type="body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105"/>
          <p:cNvSpPr/>
          <p:nvPr>
            <p:ph idx="9" type="pic"/>
          </p:nvPr>
        </p:nvSpPr>
        <p:spPr>
          <a:xfrm>
            <a:off x="7967501" y="1420400"/>
            <a:ext cx="3962195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105"/>
          <p:cNvSpPr txBox="1"/>
          <p:nvPr>
            <p:ph idx="13" type="body"/>
          </p:nvPr>
        </p:nvSpPr>
        <p:spPr>
          <a:xfrm>
            <a:off x="6381858" y="5027421"/>
            <a:ext cx="5547839" cy="1053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90" name="Google Shape;290;p1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537" y="4975018"/>
            <a:ext cx="982993" cy="1105647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05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/>
          <p:nvPr>
            <p:ph idx="2" type="pic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" name="Google Shape;20;p29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29"/>
          <p:cNvSpPr txBox="1"/>
          <p:nvPr>
            <p:ph idx="3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29"/>
          <p:cNvSpPr txBox="1"/>
          <p:nvPr>
            <p:ph idx="4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4" name="Google Shape;2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29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" name="Google Shape;26;p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" name="Google Shape;27;p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" name="Google Shape;28;p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" name="Google Shape;29;p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" name="Google Shape;3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" name="Google Shape;3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3"/>
            <a:ext cx="768147" cy="76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9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9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6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4" name="Google Shape;294;p106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Google Shape;295;p106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6" name="Google Shape;296;p106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7" name="Google Shape;297;p106"/>
          <p:cNvSpPr txBox="1"/>
          <p:nvPr>
            <p:ph idx="5" type="body"/>
          </p:nvPr>
        </p:nvSpPr>
        <p:spPr>
          <a:xfrm>
            <a:off x="651620" y="1700203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8" name="Google Shape;298;p106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Google Shape;299;p106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0" name="Google Shape;300;p106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1" name="Google Shape;301;p10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02" name="Google Shape;302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106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4" name="Google Shape;304;p10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5" name="Google Shape;305;p10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6" name="Google Shape;306;p10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7" name="Google Shape;307;p10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8" name="Google Shape;308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10" name="Google Shape;310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7"/>
          <p:cNvSpPr/>
          <p:nvPr>
            <p:ph idx="2" type="pic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107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p107"/>
          <p:cNvSpPr txBox="1"/>
          <p:nvPr>
            <p:ph idx="3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5" name="Google Shape;315;p10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6" name="Google Shape;316;p107"/>
          <p:cNvSpPr txBox="1"/>
          <p:nvPr>
            <p:ph idx="4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17" name="Google Shape;317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107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9" name="Google Shape;319;p10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0" name="Google Shape;320;p10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1" name="Google Shape;321;p10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2" name="Google Shape;322;p10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3" name="Google Shape;323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5" name="Google Shape;325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0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3"/>
            <a:ext cx="768147" cy="76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0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9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0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9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08"/>
          <p:cNvSpPr/>
          <p:nvPr>
            <p:ph idx="2" type="pic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108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2" name="Google Shape;332;p108"/>
          <p:cNvSpPr txBox="1"/>
          <p:nvPr>
            <p:ph idx="3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3" name="Google Shape;333;p10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4" name="Google Shape;334;p108"/>
          <p:cNvSpPr txBox="1"/>
          <p:nvPr>
            <p:ph idx="4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35" name="Google Shape;335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108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7" name="Google Shape;337;p10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8" name="Google Shape;338;p10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9" name="Google Shape;339;p10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0" name="Google Shape;340;p10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1" name="Google Shape;341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43" name="Google Shape;343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0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5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0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5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0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3"/>
            <a:ext cx="834099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09"/>
          <p:cNvSpPr txBox="1"/>
          <p:nvPr>
            <p:ph idx="1" type="body"/>
          </p:nvPr>
        </p:nvSpPr>
        <p:spPr>
          <a:xfrm>
            <a:off x="4588043" y="1489803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9" name="Google Shape;349;p109"/>
          <p:cNvSpPr txBox="1"/>
          <p:nvPr>
            <p:ph idx="2" type="body"/>
          </p:nvPr>
        </p:nvSpPr>
        <p:spPr>
          <a:xfrm>
            <a:off x="4588043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0" name="Google Shape;350;p109"/>
          <p:cNvSpPr txBox="1"/>
          <p:nvPr>
            <p:ph idx="3" type="body"/>
          </p:nvPr>
        </p:nvSpPr>
        <p:spPr>
          <a:xfrm>
            <a:off x="4588043" y="3817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1" name="Google Shape;351;p109"/>
          <p:cNvSpPr txBox="1"/>
          <p:nvPr>
            <p:ph idx="4" type="body"/>
          </p:nvPr>
        </p:nvSpPr>
        <p:spPr>
          <a:xfrm>
            <a:off x="4588043" y="4992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2" name="Google Shape;352;p109"/>
          <p:cNvSpPr txBox="1"/>
          <p:nvPr>
            <p:ph idx="5" type="body"/>
          </p:nvPr>
        </p:nvSpPr>
        <p:spPr>
          <a:xfrm>
            <a:off x="691246" y="1502511"/>
            <a:ext cx="3435279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3" name="Google Shape;353;p109"/>
          <p:cNvSpPr txBox="1"/>
          <p:nvPr>
            <p:ph idx="6" type="body"/>
          </p:nvPr>
        </p:nvSpPr>
        <p:spPr>
          <a:xfrm>
            <a:off x="693294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4" name="Google Shape;354;p109"/>
          <p:cNvSpPr txBox="1"/>
          <p:nvPr>
            <p:ph idx="7" type="body"/>
          </p:nvPr>
        </p:nvSpPr>
        <p:spPr>
          <a:xfrm>
            <a:off x="691247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5" name="Google Shape;355;p109"/>
          <p:cNvSpPr txBox="1"/>
          <p:nvPr>
            <p:ph idx="8" type="body"/>
          </p:nvPr>
        </p:nvSpPr>
        <p:spPr>
          <a:xfrm>
            <a:off x="691246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6" name="Google Shape;356;p109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57" name="Google Shape;357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109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9" name="Google Shape;359;p10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0" name="Google Shape;360;p10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1" name="Google Shape;361;p10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2" name="Google Shape;362;p10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3" name="Google Shape;363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65" name="Google Shape;365;p1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11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9" name="Google Shape;369;p11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0" name="Google Shape;370;p11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1" name="Google Shape;371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3" name="Google Shape;373;p11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4" name="Google Shape;374;p11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5" name="Google Shape;375;p1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1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7" name="Google Shape;377;p110"/>
          <p:cNvSpPr txBox="1"/>
          <p:nvPr>
            <p:ph idx="1" type="body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8" name="Google Shape;378;p110"/>
          <p:cNvSpPr txBox="1"/>
          <p:nvPr>
            <p:ph idx="2" type="body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9" name="Google Shape;379;p110"/>
          <p:cNvSpPr txBox="1"/>
          <p:nvPr>
            <p:ph idx="3" type="body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p110"/>
          <p:cNvSpPr txBox="1"/>
          <p:nvPr>
            <p:ph idx="4" type="body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p110"/>
          <p:cNvSpPr txBox="1"/>
          <p:nvPr>
            <p:ph idx="5" type="body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2" name="Google Shape;382;p110"/>
          <p:cNvSpPr txBox="1"/>
          <p:nvPr>
            <p:ph idx="6" type="body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3" name="Google Shape;383;p110"/>
          <p:cNvSpPr txBox="1"/>
          <p:nvPr>
            <p:ph idx="7" type="body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4" name="Google Shape;384;p110"/>
          <p:cNvSpPr txBox="1"/>
          <p:nvPr>
            <p:ph idx="8" type="body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385" name="Google Shape;385;p1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9" y="2127659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111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9" name="Google Shape;389;p11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0" name="Google Shape;390;p11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1" name="Google Shape;391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11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4" name="Google Shape;394;p11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5" name="Google Shape;395;p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1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7" name="Google Shape;397;p111"/>
          <p:cNvSpPr txBox="1"/>
          <p:nvPr>
            <p:ph idx="1" type="body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8" name="Google Shape;398;p111"/>
          <p:cNvSpPr txBox="1"/>
          <p:nvPr>
            <p:ph idx="2" type="body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9" name="Google Shape;399;p111"/>
          <p:cNvSpPr txBox="1"/>
          <p:nvPr>
            <p:ph idx="3" type="body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0" name="Google Shape;400;p111"/>
          <p:cNvSpPr txBox="1"/>
          <p:nvPr>
            <p:ph idx="4" type="body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1" name="Google Shape;401;p111"/>
          <p:cNvSpPr txBox="1"/>
          <p:nvPr>
            <p:ph idx="5" type="body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2" name="Google Shape;402;p111"/>
          <p:cNvSpPr txBox="1"/>
          <p:nvPr>
            <p:ph idx="6" type="body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3" name="Google Shape;403;p111"/>
          <p:cNvSpPr txBox="1"/>
          <p:nvPr>
            <p:ph idx="7" type="body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4" name="Google Shape;404;p111"/>
          <p:cNvSpPr txBox="1"/>
          <p:nvPr>
            <p:ph idx="8" type="body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5" name="Google Shape;405;p111"/>
          <p:cNvSpPr txBox="1"/>
          <p:nvPr>
            <p:ph idx="9" type="body"/>
          </p:nvPr>
        </p:nvSpPr>
        <p:spPr>
          <a:xfrm>
            <a:off x="8389001" y="1520875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406" name="Google Shape;406;p1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9" y="3084977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07" name="Google Shape;407;p111"/>
          <p:cNvSpPr/>
          <p:nvPr/>
        </p:nvSpPr>
        <p:spPr>
          <a:xfrm>
            <a:off x="8182574" y="1374415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11"/>
          <p:cNvSpPr/>
          <p:nvPr/>
        </p:nvSpPr>
        <p:spPr>
          <a:xfrm>
            <a:off x="8852547" y="4379201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11"/>
          <p:cNvSpPr txBox="1"/>
          <p:nvPr>
            <p:ph idx="13" type="body"/>
          </p:nvPr>
        </p:nvSpPr>
        <p:spPr>
          <a:xfrm>
            <a:off x="8991286" y="4468189"/>
            <a:ext cx="2885735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Google Shape;412;p112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3" name="Google Shape;413;p11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4" name="Google Shape;414;p11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5" name="Google Shape;415;p11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6" name="Google Shape;416;p11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7" name="Google Shape;417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19" name="Google Shape;419;p1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1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1" name="Google Shape;421;p112"/>
          <p:cNvSpPr txBox="1"/>
          <p:nvPr>
            <p:ph idx="1" type="body"/>
          </p:nvPr>
        </p:nvSpPr>
        <p:spPr>
          <a:xfrm>
            <a:off x="421059" y="1739550"/>
            <a:ext cx="6408739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2" name="Google Shape;422;p112"/>
          <p:cNvSpPr txBox="1"/>
          <p:nvPr>
            <p:ph idx="2" type="body"/>
          </p:nvPr>
        </p:nvSpPr>
        <p:spPr>
          <a:xfrm>
            <a:off x="7182347" y="1811340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113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6" name="Google Shape;426;p11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7" name="Google Shape;427;p11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8" name="Google Shape;428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p11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1" name="Google Shape;431;p11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2" name="Google Shape;432;p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1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4" name="Google Shape;434;p113"/>
          <p:cNvSpPr txBox="1"/>
          <p:nvPr>
            <p:ph idx="1" type="body"/>
          </p:nvPr>
        </p:nvSpPr>
        <p:spPr>
          <a:xfrm>
            <a:off x="1114425" y="1558926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5" name="Google Shape;435;p113"/>
          <p:cNvSpPr txBox="1"/>
          <p:nvPr>
            <p:ph idx="2" type="body"/>
          </p:nvPr>
        </p:nvSpPr>
        <p:spPr>
          <a:xfrm>
            <a:off x="6494085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8" name="Google Shape;438;p11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9" name="Google Shape;439;p11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0" name="Google Shape;440;p11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1" name="Google Shape;441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3" name="Google Shape;443;p11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4" name="Google Shape;444;p11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5" name="Google Shape;445;p1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1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7" name="Google Shape;447;p114"/>
          <p:cNvSpPr txBox="1"/>
          <p:nvPr>
            <p:ph idx="1" type="body"/>
          </p:nvPr>
        </p:nvSpPr>
        <p:spPr>
          <a:xfrm>
            <a:off x="5528249" y="1563525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8" name="Google Shape;448;p114"/>
          <p:cNvSpPr txBox="1"/>
          <p:nvPr>
            <p:ph idx="2" type="body"/>
          </p:nvPr>
        </p:nvSpPr>
        <p:spPr>
          <a:xfrm>
            <a:off x="1660584" y="16041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9" name="Google Shape;449;p114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" name="Google Shape;450;p114"/>
          <p:cNvSpPr txBox="1"/>
          <p:nvPr>
            <p:ph idx="4" type="body"/>
          </p:nvPr>
        </p:nvSpPr>
        <p:spPr>
          <a:xfrm>
            <a:off x="1660585" y="450584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1" name="Google Shape;451;p114"/>
          <p:cNvSpPr txBox="1"/>
          <p:nvPr>
            <p:ph idx="5" type="body"/>
          </p:nvPr>
        </p:nvSpPr>
        <p:spPr>
          <a:xfrm>
            <a:off x="698501" y="1615216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2" name="Google Shape;452;p114"/>
          <p:cNvSpPr txBox="1"/>
          <p:nvPr>
            <p:ph idx="6" type="body"/>
          </p:nvPr>
        </p:nvSpPr>
        <p:spPr>
          <a:xfrm>
            <a:off x="698500" y="304079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3" name="Google Shape;453;p114"/>
          <p:cNvSpPr txBox="1"/>
          <p:nvPr>
            <p:ph idx="7" type="body"/>
          </p:nvPr>
        </p:nvSpPr>
        <p:spPr>
          <a:xfrm>
            <a:off x="698500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6" name="Google Shape;456;p115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7" name="Google Shape;457;p11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8" name="Google Shape;458;p11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59" name="Google Shape;459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11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1" name="Google Shape;461;p11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62" name="Google Shape;462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63" name="Google Shape;463;p1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1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5" name="Google Shape;465;p115"/>
          <p:cNvSpPr txBox="1"/>
          <p:nvPr>
            <p:ph idx="1" type="body"/>
          </p:nvPr>
        </p:nvSpPr>
        <p:spPr>
          <a:xfrm>
            <a:off x="1265239" y="1692277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30"/>
          <p:cNvSpPr txBox="1"/>
          <p:nvPr>
            <p:ph idx="2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30"/>
          <p:cNvSpPr txBox="1"/>
          <p:nvPr>
            <p:ph idx="3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1" name="Google Shape;41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42;p3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" name="Google Shape;43;p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" name="Google Shape;44;p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" name="Google Shape;45;p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" name="Google Shape;46;p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" name="Google Shape;4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" name="Google Shape;4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5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5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3"/>
            <a:ext cx="834099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53" name="Google Shape;53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49" y="1648826"/>
            <a:ext cx="4792051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116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9" name="Google Shape;469;p11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0" name="Google Shape;470;p11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1" name="Google Shape;471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11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3" name="Google Shape;473;p11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4" name="Google Shape;474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75" name="Google Shape;475;p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1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7" name="Google Shape;477;p116"/>
          <p:cNvSpPr txBox="1"/>
          <p:nvPr>
            <p:ph idx="1" type="body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8" name="Google Shape;478;p116"/>
          <p:cNvSpPr txBox="1"/>
          <p:nvPr>
            <p:ph idx="2" type="body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7"/>
          <p:cNvSpPr/>
          <p:nvPr>
            <p:ph idx="2" type="pic"/>
          </p:nvPr>
        </p:nvSpPr>
        <p:spPr>
          <a:xfrm>
            <a:off x="8142819" y="1687513"/>
            <a:ext cx="3587749" cy="376396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117"/>
          <p:cNvSpPr txBox="1"/>
          <p:nvPr>
            <p:ph idx="1" type="body"/>
          </p:nvPr>
        </p:nvSpPr>
        <p:spPr>
          <a:xfrm>
            <a:off x="258235" y="1687513"/>
            <a:ext cx="7884583" cy="3763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" name="Google Shape;482;p11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3_Reading tip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90" name="Google Shape;490;p4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1" name="Google Shape;491;p4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2" name="Google Shape;492;p4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93" name="Google Shape;493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4" name="Google Shape;49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2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42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9" name="Google Shape;499;p42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p42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42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42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3" name="Google Shape;503;p42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4" name="Google Shape;504;p42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5" name="Google Shape;505;p42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6" name="Google Shape;506;p42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3_Reading tip with wider picture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09" name="Google Shape;509;p4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0" name="Google Shape;510;p4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1" name="Google Shape;511;p4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12" name="Google Shape;512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13" name="Google Shape;51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5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7" name="Google Shape;517;p45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518" name="Google Shape;518;p45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3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21" name="Google Shape;521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2" name="Google Shape;522;p8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3" name="Google Shape;523;p8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4" name="Google Shape;524;p8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25" name="Google Shape;525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27" name="Google Shape;527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83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9" name="Google Shape;529;p83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0" name="Google Shape;530;p83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1" name="Google Shape;531;p83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2" name="Google Shape;532;p83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84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35" name="Google Shape;535;p8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6" name="Google Shape;536;p8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7" name="Google Shape;537;p8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8" name="Google Shape;538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39" name="Google Shape;539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84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43" name="Google Shape;543;p84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4" name="Google Shape;544;p84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5" name="Google Shape;545;p84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6" name="Google Shape;546;p84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7" name="Google Shape;547;p84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8" name="Google Shape;548;p84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9" name="Google Shape;549;p84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5_Content with Caption"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2" name="Google Shape;552;p85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553" name="Google Shape;553;p85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54" name="Google Shape;554;p8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5" name="Google Shape;555;p8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6" name="Google Shape;556;p8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57" name="Google Shape;557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58" name="Google Shape;558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85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86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564" name="Google Shape;564;p86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5" name="Google Shape;565;p86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566" name="Google Shape;566;p86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67" name="Google Shape;567;p8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8" name="Google Shape;568;p8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9" name="Google Shape;569;p8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0" name="Google Shape;570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71" name="Google Shape;571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86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7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77" name="Google Shape;577;p8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8" name="Google Shape;578;p8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9" name="Google Shape;579;p8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80" name="Google Shape;580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81" name="Google Shape;581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87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585" name="Google Shape;585;p87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6" name="Google Shape;586;p87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7" name="Google Shape;587;p87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8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0" name="Google Shape;590;p88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1" name="Google Shape;591;p88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2" name="Google Shape;592;p88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3" name="Google Shape;593;p88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/>
          <p:nvPr>
            <p:ph idx="1" type="body"/>
          </p:nvPr>
        </p:nvSpPr>
        <p:spPr>
          <a:xfrm>
            <a:off x="4588043" y="1489803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35"/>
          <p:cNvSpPr txBox="1"/>
          <p:nvPr>
            <p:ph idx="2" type="body"/>
          </p:nvPr>
        </p:nvSpPr>
        <p:spPr>
          <a:xfrm>
            <a:off x="4588043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35"/>
          <p:cNvSpPr txBox="1"/>
          <p:nvPr>
            <p:ph idx="3" type="body"/>
          </p:nvPr>
        </p:nvSpPr>
        <p:spPr>
          <a:xfrm>
            <a:off x="4588043" y="3817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35"/>
          <p:cNvSpPr txBox="1"/>
          <p:nvPr>
            <p:ph idx="4" type="body"/>
          </p:nvPr>
        </p:nvSpPr>
        <p:spPr>
          <a:xfrm>
            <a:off x="4588043" y="4992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35"/>
          <p:cNvSpPr txBox="1"/>
          <p:nvPr>
            <p:ph idx="5" type="body"/>
          </p:nvPr>
        </p:nvSpPr>
        <p:spPr>
          <a:xfrm>
            <a:off x="691246" y="1502511"/>
            <a:ext cx="3435279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35"/>
          <p:cNvSpPr txBox="1"/>
          <p:nvPr>
            <p:ph idx="6" type="body"/>
          </p:nvPr>
        </p:nvSpPr>
        <p:spPr>
          <a:xfrm>
            <a:off x="693294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35"/>
          <p:cNvSpPr txBox="1"/>
          <p:nvPr>
            <p:ph idx="7" type="body"/>
          </p:nvPr>
        </p:nvSpPr>
        <p:spPr>
          <a:xfrm>
            <a:off x="691247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35"/>
          <p:cNvSpPr txBox="1"/>
          <p:nvPr>
            <p:ph idx="8" type="body"/>
          </p:nvPr>
        </p:nvSpPr>
        <p:spPr>
          <a:xfrm>
            <a:off x="691246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35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4" name="Google Shape;64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35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" name="Google Shape;66;p3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" name="Google Shape;67;p3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" name="Google Shape;68;p3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" name="Google Shape;69;p3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" name="Google Shape;7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" name="Google Shape;72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9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9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98" name="Google Shape;598;p9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9" name="Google Shape;599;p9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0" name="Google Shape;600;p9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1" name="Google Shape;601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02" name="Google Shape;602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90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606" name="Google Shape;606;p90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7" name="Google Shape;607;p90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8" name="Google Shape;608;p90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9" name="Google Shape;609;p90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9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12" name="Google Shape;612;p9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3" name="Google Shape;613;p9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4" name="Google Shape;614;p9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5" name="Google Shape;615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16" name="Google Shape;616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91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620" name="Google Shape;620;p91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1" name="Google Shape;621;p91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2" name="Google Shape;622;p91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3" name="Google Shape;623;p91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4" name="Google Shape;624;p91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5" name="Google Shape;625;p91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6" name="Google Shape;626;p91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9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9" name="Google Shape;629;p92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30" name="Google Shape;630;p9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1" name="Google Shape;631;p9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2" name="Google Shape;632;p9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33" name="Google Shape;633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34" name="Google Shape;634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92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8" name="Google Shape;638;p92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9" name="Google Shape;639;p92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0" name="Google Shape;640;p92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1" name="Google Shape;641;p92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2" name="Google Shape;642;p92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3" name="Google Shape;643;p92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4" name="Google Shape;644;p92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4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51" name="Google Shape;651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2" name="Google Shape;652;p4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3" name="Google Shape;653;p4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4" name="Google Shape;654;p4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5" name="Google Shape;655;p4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6" name="Google Shape;656;p4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57" name="Google Shape;65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59" name="Google Shape;659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44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1" name="Google Shape;661;p44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2" name="Google Shape;662;p44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3" name="Google Shape;663;p44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4" name="Google Shape;664;p44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5" name="Google Shape;665;p44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6" name="Google Shape;666;p44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7" name="Google Shape;667;p44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4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70" name="Google Shape;670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671" name="Google Shape;67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2" name="Google Shape;672;p4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3" name="Google Shape;673;p4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4" name="Google Shape;674;p4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5" name="Google Shape;675;p4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6" name="Google Shape;676;p4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7" name="Google Shape;677;p48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8" name="Google Shape;678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48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681" name="Google Shape;681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48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48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48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5" name="Google Shape;685;p48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6" name="Google Shape;686;p48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7" name="Google Shape;687;p48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4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91" name="Google Shape;69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2" name="Google Shape;692;p4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3" name="Google Shape;693;p4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4" name="Google Shape;694;p4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5" name="Google Shape;695;p4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6" name="Google Shape;696;p4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97" name="Google Shape;697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49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700" name="Google Shape;700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49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49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49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4" name="Google Shape;704;p49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5" name="Google Shape;705;p49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9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8" name="Google Shape;708;p5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9" name="Google Shape;709;p59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0" name="Google Shape;710;p5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1" name="Google Shape;711;p59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12" name="Google Shape;712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3" name="Google Shape;713;p5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4" name="Google Shape;714;p5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5" name="Google Shape;715;p5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6" name="Google Shape;716;p5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7" name="Google Shape;717;p5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18" name="Google Shape;71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0" name="Google Shape;720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5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6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6" name="Google Shape;726;p60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7" name="Google Shape;727;p6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8" name="Google Shape;728;p60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29" name="Google Shape;729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0" name="Google Shape;730;p6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1" name="Google Shape;731;p6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2" name="Google Shape;732;p6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3" name="Google Shape;733;p6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4" name="Google Shape;734;p6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35" name="Google Shape;735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37" name="Google Shape;737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6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6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741" name="Google Shape;741;p6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61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4" name="Google Shape;744;p61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5" name="Google Shape;745;p61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6" name="Google Shape;746;p61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7" name="Google Shape;747;p61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8" name="Google Shape;748;p61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9" name="Google Shape;749;p61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0" name="Google Shape;750;p61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1" name="Google Shape;751;p61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52" name="Google Shape;752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3" name="Google Shape;753;p6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4" name="Google Shape;754;p6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5" name="Google Shape;755;p6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6" name="Google Shape;756;p6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7" name="Google Shape;757;p6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8" name="Google Shape;75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60" name="Google Shape;760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5" name="Google Shape;75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76" name="Google Shape;76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3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99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" name="Google Shape;78;p9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" name="Google Shape;79;p9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" name="Google Shape;80;p9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" name="Google Shape;81;p9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" name="Google Shape;82;p99"/>
          <p:cNvSpPr/>
          <p:nvPr/>
        </p:nvSpPr>
        <p:spPr>
          <a:xfrm>
            <a:off x="3812821" y="4636969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9"/>
          <p:cNvSpPr/>
          <p:nvPr/>
        </p:nvSpPr>
        <p:spPr>
          <a:xfrm>
            <a:off x="1586775" y="2772171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6" name="Google Shape;86;p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99"/>
          <p:cNvSpPr/>
          <p:nvPr/>
        </p:nvSpPr>
        <p:spPr>
          <a:xfrm>
            <a:off x="144716" y="1293951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99"/>
          <p:cNvSpPr/>
          <p:nvPr/>
        </p:nvSpPr>
        <p:spPr>
          <a:xfrm>
            <a:off x="158984" y="4417889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99"/>
          <p:cNvSpPr txBox="1"/>
          <p:nvPr>
            <p:ph idx="1" type="body"/>
          </p:nvPr>
        </p:nvSpPr>
        <p:spPr>
          <a:xfrm>
            <a:off x="1743462" y="2939667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99"/>
          <p:cNvSpPr txBox="1"/>
          <p:nvPr>
            <p:ph idx="2" type="body"/>
          </p:nvPr>
        </p:nvSpPr>
        <p:spPr>
          <a:xfrm>
            <a:off x="4072875" y="4724940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99"/>
          <p:cNvSpPr txBox="1"/>
          <p:nvPr>
            <p:ph idx="3" type="body"/>
          </p:nvPr>
        </p:nvSpPr>
        <p:spPr>
          <a:xfrm>
            <a:off x="240913" y="1445814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99"/>
          <p:cNvSpPr txBox="1"/>
          <p:nvPr>
            <p:ph idx="4" type="body"/>
          </p:nvPr>
        </p:nvSpPr>
        <p:spPr>
          <a:xfrm>
            <a:off x="319506" y="4495586"/>
            <a:ext cx="2885735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62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3" name="Google Shape;763;p62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4" name="Google Shape;764;p62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765" name="Google Shape;765;p62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766" name="Google Shape;766;p6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67" name="Google Shape;767;p6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4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5" name="Google Shape;775;p47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6" name="Google Shape;776;p47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7" name="Google Shape;777;p47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78" name="Google Shape;778;p4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9" name="Google Shape;779;p4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0" name="Google Shape;780;p4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1" name="Google Shape;781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82" name="Google Shape;78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47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6" name="Google Shape;786;p47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7" name="Google Shape;787;p47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8" name="Google Shape;788;p47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9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1" name="Google Shape;791;p93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2" name="Google Shape;792;p93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93" name="Google Shape;793;p9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4" name="Google Shape;794;p9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5" name="Google Shape;795;p9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6" name="Google Shape;796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97" name="Google Shape;797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800" name="Google Shape;800;p9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801" name="Google Shape;801;p93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93"/>
          <p:cNvSpPr/>
          <p:nvPr/>
        </p:nvSpPr>
        <p:spPr>
          <a:xfrm flipH="1" rot="-2036003">
            <a:off x="3537616" y="1994864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93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4" name="Google Shape;804;p93"/>
          <p:cNvSpPr txBox="1"/>
          <p:nvPr>
            <p:ph idx="4" type="body"/>
          </p:nvPr>
        </p:nvSpPr>
        <p:spPr>
          <a:xfrm rot="860265">
            <a:off x="9153636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5" name="Google Shape;805;p93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9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8" name="Google Shape;808;p94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9" name="Google Shape;809;p94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0" name="Google Shape;810;p94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1" name="Google Shape;811;p94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812" name="Google Shape;812;p94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3" name="Google Shape;813;p94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4" name="Google Shape;814;p94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15" name="Google Shape;815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16" name="Google Shape;816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9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21" name="Google Shape;821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2" name="Google Shape;822;p9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3" name="Google Shape;823;p9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4" name="Google Shape;824;p9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5" name="Google Shape;825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27" name="Google Shape;827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9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30" name="Google Shape;830;p9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1" name="Google Shape;831;p9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2" name="Google Shape;832;p9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33" name="Google Shape;833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34" name="Google Shape;834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9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39" name="Google Shape;839;p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0" name="Google Shape;840;p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1" name="Google Shape;841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3" name="Google Shape;843;p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4" name="Google Shape;844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98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48" name="Google Shape;848;p9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9" name="Google Shape;849;p9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0" name="Google Shape;850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51" name="Google Shape;851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2" name="Google Shape;852;p9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3" name="Google Shape;853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98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6" name="Google Shape;856;p98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857" name="Google Shape;857;p98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Google Shape;864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5" name="Google Shape;865;p5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6" name="Google Shape;866;p5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7" name="Google Shape;867;p5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68" name="Google Shape;86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0" name="Google Shape;870;p5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1" name="Google Shape;871;p5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2" name="Google Shape;872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5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4" name="Google Shape;874;p51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5" name="Google Shape;875;p51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6" name="Google Shape;876;p51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7" name="Google Shape;877;p51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8" name="Google Shape;878;p51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9" name="Google Shape;879;p51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0" name="Google Shape;880;p51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1" name="Google Shape;881;p51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2" name="Google Shape;882;p51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883" name="Google Shape;883;p51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4" name="Google Shape;884;p51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67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7" name="Google Shape;887;p67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8" name="Google Shape;888;p67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9" name="Google Shape;889;p67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0" name="Google Shape;890;p6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1" name="Google Shape;891;p67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92" name="Google Shape;892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3" name="Google Shape;893;p6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4" name="Google Shape;894;p6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5" name="Google Shape;895;p6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6" name="Google Shape;896;p6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7" name="Google Shape;897;p6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8" name="Google Shape;898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00" name="Google Shape;900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67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2" name="Google Shape;902;p67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3" name="Google Shape;903;p67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4" name="Google Shape;904;p67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5" y="1685898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6" name="Google Shape;96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0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" name="Google Shape;98;p10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" name="Google Shape;99;p10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" name="Google Shape;100;p10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" name="Google Shape;101;p10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" name="Google Shape;102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00"/>
          <p:cNvSpPr/>
          <p:nvPr/>
        </p:nvSpPr>
        <p:spPr>
          <a:xfrm>
            <a:off x="8260990" y="2998071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05" name="Google Shape;105;p1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00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0"/>
          <p:cNvSpPr/>
          <p:nvPr/>
        </p:nvSpPr>
        <p:spPr>
          <a:xfrm>
            <a:off x="5839977" y="4511016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00"/>
          <p:cNvSpPr txBox="1"/>
          <p:nvPr>
            <p:ph idx="1" type="body"/>
          </p:nvPr>
        </p:nvSpPr>
        <p:spPr>
          <a:xfrm>
            <a:off x="8450575" y="3165417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100"/>
          <p:cNvSpPr txBox="1"/>
          <p:nvPr>
            <p:ph idx="2" type="body"/>
          </p:nvPr>
        </p:nvSpPr>
        <p:spPr>
          <a:xfrm>
            <a:off x="5816497" y="1588545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100"/>
          <p:cNvSpPr txBox="1"/>
          <p:nvPr>
            <p:ph idx="3" type="body"/>
          </p:nvPr>
        </p:nvSpPr>
        <p:spPr>
          <a:xfrm>
            <a:off x="6003647" y="4619957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1_Title and Content_1"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68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7" name="Google Shape;907;p68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8" name="Google Shape;908;p68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9" name="Google Shape;909;p68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10" name="Google Shape;910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1" name="Google Shape;911;p6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2" name="Google Shape;912;p6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3" name="Google Shape;913;p6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4" name="Google Shape;914;p6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5" name="Google Shape;915;p6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16" name="Google Shape;916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18" name="Google Shape;918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68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0" name="Google Shape;920;p68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21" name="Google Shape;921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6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24" name="Google Shape;924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5" name="Google Shape;925;p69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6" name="Google Shape;926;p6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7" name="Google Shape;927;p6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8" name="Google Shape;928;p6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9" name="Google Shape;929;p6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30" name="Google Shape;930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32" name="Google Shape;932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69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4" name="Google Shape;934;p69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935" name="Google Shape;935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7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8" name="Google Shape;938;p70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9" name="Google Shape;939;p70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40" name="Google Shape;940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1" name="Google Shape;941;p7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2" name="Google Shape;942;p7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3" name="Google Shape;943;p7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4" name="Google Shape;944;p7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5" name="Google Shape;945;p7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6" name="Google Shape;946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48" name="Google Shape;948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71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1" name="Google Shape;951;p71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2" name="Google Shape;952;p71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3" name="Google Shape;953;p71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4" name="Google Shape;954;p71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5" name="Google Shape;955;p71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6" name="Google Shape;956;p71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7" name="Google Shape;957;p71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8" name="Google Shape;958;p71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59" name="Google Shape;959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0" name="Google Shape;960;p7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1" name="Google Shape;961;p7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2" name="Google Shape;962;p7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3" name="Google Shape;963;p7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4" name="Google Shape;964;p7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5" name="Google Shape;965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67" name="Google Shape;967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72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0" name="Google Shape;970;p72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1" name="Google Shape;971;p72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2" name="Google Shape;972;p7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3" name="Google Shape;973;p72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74" name="Google Shape;974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5" name="Google Shape;975;p7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6" name="Google Shape;976;p7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7" name="Google Shape;977;p7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8" name="Google Shape;978;p7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9" name="Google Shape;979;p7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80" name="Google Shape;980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82" name="Google Shape;982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7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7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(Virtual) 4 Points, Pic"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73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8" name="Google Shape;988;p73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9" name="Google Shape;989;p73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0" name="Google Shape;990;p7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1" name="Google Shape;991;p73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92" name="Google Shape;992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3" name="Google Shape;993;p7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4" name="Google Shape;994;p7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5" name="Google Shape;995;p7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6" name="Google Shape;996;p7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7" name="Google Shape;997;p7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8" name="Google Shape;998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00" name="Google Shape;1000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7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7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74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6" name="Google Shape;1006;p74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7" name="Google Shape;1007;p74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8" name="Google Shape;1008;p74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9" name="Google Shape;1009;p74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0" name="Google Shape;1010;p74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1" name="Google Shape;1011;p74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2" name="Google Shape;1012;p74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3" name="Google Shape;1013;p74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14" name="Google Shape;1014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5" name="Google Shape;1015;p7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6" name="Google Shape;1016;p7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7" name="Google Shape;1017;p7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8" name="Google Shape;1018;p7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9" name="Google Shape;1019;p7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0" name="Google Shape;1020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22" name="Google Shape;1022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5" name="Google Shape;1025;p7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6" name="Google Shape;1026;p7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7" name="Google Shape;1027;p7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8" name="Google Shape;1028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0" name="Google Shape;1030;p7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1" name="Google Shape;1031;p7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2" name="Google Shape;1032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7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4" name="Google Shape;1034;p75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5" name="Google Shape;1035;p75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6" name="Google Shape;1036;p75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7" name="Google Shape;1037;p75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8" name="Google Shape;1038;p75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9" name="Google Shape;1039;p75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0" name="Google Shape;1040;p75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1" name="Google Shape;1041;p75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42" name="Google Shape;1042;p7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3"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5" name="Google Shape;1045;p7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6" name="Google Shape;1046;p7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7" name="Google Shape;1047;p7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8" name="Google Shape;1048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0" name="Google Shape;1050;p7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1" name="Google Shape;1051;p7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2" name="Google Shape;1052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7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4" name="Google Shape;1054;p76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5" name="Google Shape;1055;p76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6" name="Google Shape;1056;p76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7" name="Google Shape;1057;p76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8" name="Google Shape;1058;p76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9" name="Google Shape;1059;p76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0" name="Google Shape;1060;p76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1" name="Google Shape;1061;p76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2" name="Google Shape;1062;p76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63" name="Google Shape;1063;p7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64" name="Google Shape;1064;p76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76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76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9" name="Google Shape;1069;p7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0" name="Google Shape;1070;p7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1" name="Google Shape;1071;p7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2" name="Google Shape;1072;p7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3" name="Google Shape;1073;p7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4" name="Google Shape;1074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76" name="Google Shape;1076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7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8" name="Google Shape;1078;p77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9" name="Google Shape;1079;p77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1"/>
          <p:cNvSpPr txBox="1"/>
          <p:nvPr>
            <p:ph type="title"/>
          </p:nvPr>
        </p:nvSpPr>
        <p:spPr>
          <a:xfrm>
            <a:off x="0" y="-1"/>
            <a:ext cx="9160043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0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101"/>
          <p:cNvSpPr txBox="1"/>
          <p:nvPr>
            <p:ph idx="2" type="body"/>
          </p:nvPr>
        </p:nvSpPr>
        <p:spPr>
          <a:xfrm>
            <a:off x="0" y="1657349"/>
            <a:ext cx="12192000" cy="3524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5" name="Google Shape;115;p101"/>
          <p:cNvGrpSpPr/>
          <p:nvPr/>
        </p:nvGrpSpPr>
        <p:grpSpPr>
          <a:xfrm>
            <a:off x="0" y="5607274"/>
            <a:ext cx="12196432" cy="83415"/>
            <a:chOff x="-33239" y="5603791"/>
            <a:chExt cx="9147324" cy="83414"/>
          </a:xfrm>
        </p:grpSpPr>
        <p:cxnSp>
          <p:nvCxnSpPr>
            <p:cNvPr id="116" name="Google Shape;116;p10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" name="Google Shape;117;p10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2" name="Google Shape;1082;p7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3" name="Google Shape;1083;p7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4" name="Google Shape;1084;p7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5" name="Google Shape;1085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7" name="Google Shape;1087;p7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8" name="Google Shape;1088;p7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9" name="Google Shape;1089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7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1" name="Google Shape;1091;p78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2" name="Google Shape;1092;p78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Google Shape;1094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5" name="Google Shape;1095;p7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6" name="Google Shape;1096;p7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7" name="Google Shape;1097;p7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98" name="Google Shape;1098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0" name="Google Shape;1100;p7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1" name="Google Shape;1101;p7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02" name="Google Shape;1102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7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4" name="Google Shape;1104;p79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5" name="Google Shape;1105;p79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6" name="Google Shape;1106;p79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7" name="Google Shape;1107;p79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8" name="Google Shape;1108;p79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9" name="Google Shape;1109;p79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0" name="Google Shape;1110;p79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2" name="Google Shape;1112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3" name="Google Shape;1113;p8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4" name="Google Shape;1114;p8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5" name="Google Shape;1115;p8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6" name="Google Shape;1116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7" name="Google Shape;1117;p8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8" name="Google Shape;1118;p8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9" name="Google Shape;1119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20" name="Google Shape;1120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8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2" name="Google Shape;1122;p80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Google Shape;1124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5" name="Google Shape;1125;p8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6" name="Google Shape;1126;p8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7" name="Google Shape;1127;p8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28" name="Google Shape;1128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9" name="Google Shape;1129;p8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0" name="Google Shape;1130;p8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31" name="Google Shape;1131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32" name="Google Shape;1132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8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4" name="Google Shape;1134;p81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5" name="Google Shape;1135;p81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82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8" name="Google Shape;1138;p82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9" name="Google Shape;1139;p8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56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47" name="Google Shape;1147;p5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8" name="Google Shape;1148;p5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9" name="Google Shape;1149;p5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50" name="Google Shape;1150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51" name="Google Shape;115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56"/>
          <p:cNvSpPr/>
          <p:nvPr>
            <p:ph idx="2" type="pic"/>
          </p:nvPr>
        </p:nvSpPr>
        <p:spPr>
          <a:xfrm>
            <a:off x="9093039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155" name="Google Shape;1155;p56"/>
          <p:cNvSpPr txBox="1"/>
          <p:nvPr>
            <p:ph idx="1" type="body"/>
          </p:nvPr>
        </p:nvSpPr>
        <p:spPr>
          <a:xfrm>
            <a:off x="1660585" y="1489803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6" name="Google Shape;1156;p56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7" name="Google Shape;1157;p56"/>
          <p:cNvSpPr txBox="1"/>
          <p:nvPr>
            <p:ph idx="4" type="body"/>
          </p:nvPr>
        </p:nvSpPr>
        <p:spPr>
          <a:xfrm>
            <a:off x="1660584" y="4620142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8" name="Google Shape;1158;p56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9" name="Google Shape;1159;p56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0" name="Google Shape;1160;p56"/>
          <p:cNvSpPr txBox="1"/>
          <p:nvPr>
            <p:ph idx="7" type="body"/>
          </p:nvPr>
        </p:nvSpPr>
        <p:spPr>
          <a:xfrm>
            <a:off x="698499" y="3054970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1" name="Google Shape;1161;p56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57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4" name="Google Shape;1164;p57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1165" name="Google Shape;1165;p57"/>
          <p:cNvSpPr txBox="1"/>
          <p:nvPr>
            <p:ph idx="1" type="body"/>
          </p:nvPr>
        </p:nvSpPr>
        <p:spPr>
          <a:xfrm>
            <a:off x="9163051" y="4074694"/>
            <a:ext cx="2497139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166" name="Google Shape;1166;p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7" name="Google Shape;1167;p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8" name="Google Shape;1168;p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9" name="Google Shape;1169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70" name="Google Shape;117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57"/>
          <p:cNvSpPr/>
          <p:nvPr>
            <p:ph idx="3" type="pic"/>
          </p:nvPr>
        </p:nvSpPr>
        <p:spPr>
          <a:xfrm>
            <a:off x="1620983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58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176" name="Google Shape;1176;p58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7" name="Google Shape;1177;p58"/>
          <p:cNvSpPr/>
          <p:nvPr>
            <p:ph idx="3" type="pic"/>
          </p:nvPr>
        </p:nvSpPr>
        <p:spPr>
          <a:xfrm>
            <a:off x="9757009" y="3260707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1178" name="Google Shape;1178;p58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79" name="Google Shape;1179;p5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0" name="Google Shape;1180;p5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1" name="Google Shape;1181;p5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82" name="Google Shape;1182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83" name="Google Shape;1183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58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54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89" name="Google Shape;1189;p1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0" name="Google Shape;1190;p15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1" name="Google Shape;1191;p15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2" name="Google Shape;1192;p15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93" name="Google Shape;1193;p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1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95" name="Google Shape;1195;p1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54"/>
          <p:cNvSpPr txBox="1"/>
          <p:nvPr>
            <p:ph idx="1" type="body"/>
          </p:nvPr>
        </p:nvSpPr>
        <p:spPr>
          <a:xfrm>
            <a:off x="628275" y="1620839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7" name="Google Shape;1197;p154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8" name="Google Shape;1198;p154"/>
          <p:cNvSpPr txBox="1"/>
          <p:nvPr>
            <p:ph idx="3" type="body"/>
          </p:nvPr>
        </p:nvSpPr>
        <p:spPr>
          <a:xfrm>
            <a:off x="8794865" y="1454588"/>
            <a:ext cx="3347923" cy="1172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9" name="Google Shape;1199;p154"/>
          <p:cNvSpPr txBox="1"/>
          <p:nvPr>
            <p:ph idx="4" type="body"/>
          </p:nvPr>
        </p:nvSpPr>
        <p:spPr>
          <a:xfrm>
            <a:off x="8794864" y="2645355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0" name="Google Shape;1200;p154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155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03" name="Google Shape;1203;p15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4" name="Google Shape;1204;p15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5" name="Google Shape;1205;p15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06" name="Google Shape;1206;p1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07" name="Google Shape;1207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p1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Google Shape;1210;p155"/>
          <p:cNvSpPr/>
          <p:nvPr>
            <p:ph idx="2" type="pic"/>
          </p:nvPr>
        </p:nvSpPr>
        <p:spPr>
          <a:xfrm>
            <a:off x="9282749" y="1283635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1211" name="Google Shape;1211;p155"/>
          <p:cNvSpPr txBox="1"/>
          <p:nvPr>
            <p:ph idx="1" type="body"/>
          </p:nvPr>
        </p:nvSpPr>
        <p:spPr>
          <a:xfrm>
            <a:off x="9222900" y="4748864"/>
            <a:ext cx="2497139" cy="1342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2" name="Google Shape;1212;p155"/>
          <p:cNvSpPr txBox="1"/>
          <p:nvPr>
            <p:ph idx="3" type="title"/>
          </p:nvPr>
        </p:nvSpPr>
        <p:spPr>
          <a:xfrm>
            <a:off x="371851" y="2472626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3" name="Google Shape;1213;p155"/>
          <p:cNvSpPr txBox="1"/>
          <p:nvPr>
            <p:ph idx="4" type="title"/>
          </p:nvPr>
        </p:nvSpPr>
        <p:spPr>
          <a:xfrm>
            <a:off x="371851" y="4910441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4" name="Google Shape;1214;p155"/>
          <p:cNvSpPr txBox="1"/>
          <p:nvPr>
            <p:ph idx="5" type="title"/>
          </p:nvPr>
        </p:nvSpPr>
        <p:spPr>
          <a:xfrm>
            <a:off x="371851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5" name="Google Shape;1215;p155"/>
          <p:cNvSpPr txBox="1"/>
          <p:nvPr>
            <p:ph idx="6" type="body"/>
          </p:nvPr>
        </p:nvSpPr>
        <p:spPr>
          <a:xfrm>
            <a:off x="1340851" y="1350301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6" name="Google Shape;1216;p155"/>
          <p:cNvSpPr txBox="1"/>
          <p:nvPr>
            <p:ph idx="7" type="body"/>
          </p:nvPr>
        </p:nvSpPr>
        <p:spPr>
          <a:xfrm>
            <a:off x="1340851" y="2472626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7" name="Google Shape;1217;p155"/>
          <p:cNvSpPr txBox="1"/>
          <p:nvPr>
            <p:ph idx="8" type="body"/>
          </p:nvPr>
        </p:nvSpPr>
        <p:spPr>
          <a:xfrm>
            <a:off x="1340839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8" name="Google Shape;1218;p155"/>
          <p:cNvSpPr txBox="1"/>
          <p:nvPr>
            <p:ph idx="9" type="body"/>
          </p:nvPr>
        </p:nvSpPr>
        <p:spPr>
          <a:xfrm>
            <a:off x="1340839" y="4910441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9" name="Google Shape;1219;p155"/>
          <p:cNvSpPr txBox="1"/>
          <p:nvPr>
            <p:ph idx="13" type="title"/>
          </p:nvPr>
        </p:nvSpPr>
        <p:spPr>
          <a:xfrm>
            <a:off x="371851" y="1350301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2"/>
          <p:cNvSpPr txBox="1"/>
          <p:nvPr>
            <p:ph type="ctrTitle"/>
          </p:nvPr>
        </p:nvSpPr>
        <p:spPr>
          <a:xfrm>
            <a:off x="0" y="1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0" name="Google Shape;120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02"/>
          <p:cNvCxnSpPr/>
          <p:nvPr/>
        </p:nvCxnSpPr>
        <p:spPr>
          <a:xfrm>
            <a:off x="-30396" y="6567435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" name="Google Shape;122;p10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" name="Google Shape;123;p10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" name="Google Shape;124;p10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" name="Google Shape;125;p10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" name="Google Shape;126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8" name="Google Shape;128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02"/>
          <p:cNvSpPr txBox="1"/>
          <p:nvPr>
            <p:ph idx="1" type="body"/>
          </p:nvPr>
        </p:nvSpPr>
        <p:spPr>
          <a:xfrm>
            <a:off x="4588043" y="1489803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102"/>
          <p:cNvSpPr txBox="1"/>
          <p:nvPr>
            <p:ph idx="2" type="body"/>
          </p:nvPr>
        </p:nvSpPr>
        <p:spPr>
          <a:xfrm>
            <a:off x="4588043" y="2653441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102"/>
          <p:cNvSpPr txBox="1"/>
          <p:nvPr>
            <p:ph idx="3" type="body"/>
          </p:nvPr>
        </p:nvSpPr>
        <p:spPr>
          <a:xfrm>
            <a:off x="4588043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102"/>
          <p:cNvSpPr txBox="1"/>
          <p:nvPr>
            <p:ph idx="4" type="body"/>
          </p:nvPr>
        </p:nvSpPr>
        <p:spPr>
          <a:xfrm>
            <a:off x="4588043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102"/>
          <p:cNvSpPr txBox="1"/>
          <p:nvPr>
            <p:ph idx="5" type="body"/>
          </p:nvPr>
        </p:nvSpPr>
        <p:spPr>
          <a:xfrm>
            <a:off x="691246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102"/>
          <p:cNvSpPr txBox="1"/>
          <p:nvPr>
            <p:ph idx="6" type="body"/>
          </p:nvPr>
        </p:nvSpPr>
        <p:spPr>
          <a:xfrm>
            <a:off x="693292" y="265344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102"/>
          <p:cNvSpPr txBox="1"/>
          <p:nvPr>
            <p:ph idx="7" type="body"/>
          </p:nvPr>
        </p:nvSpPr>
        <p:spPr>
          <a:xfrm>
            <a:off x="691247" y="380437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102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156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22" name="Google Shape;1222;p15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3" name="Google Shape;1223;p15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4" name="Google Shape;1224;p15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5" name="Google Shape;1225;p1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26" name="Google Shape;1226;p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1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1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Google Shape;1229;p156"/>
          <p:cNvSpPr txBox="1"/>
          <p:nvPr>
            <p:ph idx="1" type="body"/>
          </p:nvPr>
        </p:nvSpPr>
        <p:spPr>
          <a:xfrm>
            <a:off x="500205" y="1587501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0" name="Google Shape;1230;p156"/>
          <p:cNvSpPr/>
          <p:nvPr>
            <p:ph idx="2" type="pic"/>
          </p:nvPr>
        </p:nvSpPr>
        <p:spPr>
          <a:xfrm>
            <a:off x="8832388" y="1251285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231" name="Google Shape;1231;p156"/>
          <p:cNvSpPr txBox="1"/>
          <p:nvPr>
            <p:ph idx="3" type="body"/>
          </p:nvPr>
        </p:nvSpPr>
        <p:spPr>
          <a:xfrm>
            <a:off x="9209609" y="4065957"/>
            <a:ext cx="2497139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57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34" name="Google Shape;1234;p1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5" name="Google Shape;1235;p1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6" name="Google Shape;1236;p1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37" name="Google Shape;1237;p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38" name="Google Shape;1238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41" name="Google Shape;1241;p157"/>
          <p:cNvSpPr/>
          <p:nvPr>
            <p:ph idx="2" type="pic"/>
          </p:nvPr>
        </p:nvSpPr>
        <p:spPr>
          <a:xfrm>
            <a:off x="9209370" y="1251284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242" name="Google Shape;1242;p157"/>
          <p:cNvSpPr txBox="1"/>
          <p:nvPr>
            <p:ph idx="1" type="body"/>
          </p:nvPr>
        </p:nvSpPr>
        <p:spPr>
          <a:xfrm>
            <a:off x="8822724" y="4264516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3" name="Google Shape;1243;p157"/>
          <p:cNvSpPr txBox="1"/>
          <p:nvPr>
            <p:ph idx="3" type="body"/>
          </p:nvPr>
        </p:nvSpPr>
        <p:spPr>
          <a:xfrm>
            <a:off x="500206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4" name="Google Shape;1244;p157"/>
          <p:cNvSpPr txBox="1"/>
          <p:nvPr>
            <p:ph idx="4" type="body"/>
          </p:nvPr>
        </p:nvSpPr>
        <p:spPr>
          <a:xfrm>
            <a:off x="5940679" y="1768203"/>
            <a:ext cx="2692687" cy="2563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158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7" name="Google Shape;1247;p158"/>
          <p:cNvSpPr txBox="1"/>
          <p:nvPr>
            <p:ph idx="1" type="body"/>
          </p:nvPr>
        </p:nvSpPr>
        <p:spPr>
          <a:xfrm>
            <a:off x="0" y="1623061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8" name="Google Shape;1248;p158"/>
          <p:cNvSpPr txBox="1"/>
          <p:nvPr>
            <p:ph idx="2" type="body"/>
          </p:nvPr>
        </p:nvSpPr>
        <p:spPr>
          <a:xfrm>
            <a:off x="8783637" y="1622426"/>
            <a:ext cx="3306763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9" name="Google Shape;1249;p158"/>
          <p:cNvSpPr txBox="1"/>
          <p:nvPr>
            <p:ph idx="3" type="body"/>
          </p:nvPr>
        </p:nvSpPr>
        <p:spPr>
          <a:xfrm>
            <a:off x="8783637" y="5737861"/>
            <a:ext cx="3306763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0" name="Google Shape;1250;p158"/>
          <p:cNvSpPr txBox="1"/>
          <p:nvPr>
            <p:ph idx="4" type="body"/>
          </p:nvPr>
        </p:nvSpPr>
        <p:spPr>
          <a:xfrm>
            <a:off x="8783637" y="4225882"/>
            <a:ext cx="3306763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59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60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55" name="Google Shape;1255;p16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6" name="Google Shape;1256;p16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7" name="Google Shape;1257;p16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58" name="Google Shape;1258;p1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59" name="Google Shape;1259;p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160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63" name="Google Shape;1263;p160"/>
          <p:cNvSpPr txBox="1"/>
          <p:nvPr>
            <p:ph idx="1" type="body"/>
          </p:nvPr>
        </p:nvSpPr>
        <p:spPr>
          <a:xfrm>
            <a:off x="8916576" y="4120489"/>
            <a:ext cx="2990088" cy="1342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4" name="Google Shape;1264;p160"/>
          <p:cNvSpPr txBox="1"/>
          <p:nvPr>
            <p:ph idx="3" type="body"/>
          </p:nvPr>
        </p:nvSpPr>
        <p:spPr>
          <a:xfrm>
            <a:off x="740938" y="1831446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5" name="Google Shape;1265;p160"/>
          <p:cNvSpPr txBox="1"/>
          <p:nvPr>
            <p:ph idx="4" type="body"/>
          </p:nvPr>
        </p:nvSpPr>
        <p:spPr>
          <a:xfrm>
            <a:off x="740937" y="3256854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6" name="Google Shape;1266;p160"/>
          <p:cNvSpPr txBox="1"/>
          <p:nvPr>
            <p:ph idx="5" type="body"/>
          </p:nvPr>
        </p:nvSpPr>
        <p:spPr>
          <a:xfrm>
            <a:off x="740937" y="4726516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61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69" name="Google Shape;1269;p16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0" name="Google Shape;1270;p16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1" name="Google Shape;1271;p16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2" name="Google Shape;1272;p1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73" name="Google Shape;1273;p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1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Google Shape;1275;p1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161"/>
          <p:cNvSpPr/>
          <p:nvPr>
            <p:ph idx="2" type="pic"/>
          </p:nvPr>
        </p:nvSpPr>
        <p:spPr>
          <a:xfrm>
            <a:off x="9093039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77" name="Google Shape;1277;p161"/>
          <p:cNvSpPr txBox="1"/>
          <p:nvPr>
            <p:ph idx="1" type="body"/>
          </p:nvPr>
        </p:nvSpPr>
        <p:spPr>
          <a:xfrm>
            <a:off x="1660585" y="1489803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8" name="Google Shape;1278;p161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9" name="Google Shape;1279;p161"/>
          <p:cNvSpPr txBox="1"/>
          <p:nvPr>
            <p:ph idx="4" type="body"/>
          </p:nvPr>
        </p:nvSpPr>
        <p:spPr>
          <a:xfrm>
            <a:off x="1660584" y="4620142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0" name="Google Shape;1280;p161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1" name="Google Shape;1281;p161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2" name="Google Shape;1282;p161"/>
          <p:cNvSpPr txBox="1"/>
          <p:nvPr>
            <p:ph idx="7" type="body"/>
          </p:nvPr>
        </p:nvSpPr>
        <p:spPr>
          <a:xfrm>
            <a:off x="698499" y="3054970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3" name="Google Shape;1283;p161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162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6" name="Google Shape;1286;p162"/>
          <p:cNvSpPr/>
          <p:nvPr>
            <p:ph idx="2" type="pic"/>
          </p:nvPr>
        </p:nvSpPr>
        <p:spPr>
          <a:xfrm>
            <a:off x="9510135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287" name="Google Shape;1287;p16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8" name="Google Shape;1288;p16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9" name="Google Shape;1289;p16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90" name="Google Shape;1290;p1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91" name="Google Shape;1291;p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1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1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62"/>
          <p:cNvSpPr txBox="1"/>
          <p:nvPr>
            <p:ph idx="1" type="body"/>
          </p:nvPr>
        </p:nvSpPr>
        <p:spPr>
          <a:xfrm>
            <a:off x="1660584" y="1489803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5" name="Google Shape;1295;p162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6" name="Google Shape;1296;p162"/>
          <p:cNvSpPr txBox="1"/>
          <p:nvPr>
            <p:ph idx="4" type="body"/>
          </p:nvPr>
        </p:nvSpPr>
        <p:spPr>
          <a:xfrm>
            <a:off x="1660584" y="381708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7" name="Google Shape;1297;p162"/>
          <p:cNvSpPr txBox="1"/>
          <p:nvPr>
            <p:ph idx="5" type="body"/>
          </p:nvPr>
        </p:nvSpPr>
        <p:spPr>
          <a:xfrm>
            <a:off x="1660585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8" name="Google Shape;1298;p162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9" name="Google Shape;1299;p162"/>
          <p:cNvSpPr txBox="1"/>
          <p:nvPr>
            <p:ph idx="7" type="body"/>
          </p:nvPr>
        </p:nvSpPr>
        <p:spPr>
          <a:xfrm>
            <a:off x="693293" y="2653442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0" name="Google Shape;1300;p162"/>
          <p:cNvSpPr txBox="1"/>
          <p:nvPr>
            <p:ph idx="8" type="body"/>
          </p:nvPr>
        </p:nvSpPr>
        <p:spPr>
          <a:xfrm>
            <a:off x="691247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1" name="Google Shape;1301;p162"/>
          <p:cNvSpPr txBox="1"/>
          <p:nvPr>
            <p:ph idx="9" type="body"/>
          </p:nvPr>
        </p:nvSpPr>
        <p:spPr>
          <a:xfrm>
            <a:off x="691245" y="5006629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3" name="Google Shape;1303;p163"/>
          <p:cNvCxnSpPr/>
          <p:nvPr/>
        </p:nvCxnSpPr>
        <p:spPr>
          <a:xfrm flipH="1">
            <a:off x="3075902" y="3537141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4" name="Google Shape;1304;p163"/>
          <p:cNvCxnSpPr/>
          <p:nvPr/>
        </p:nvCxnSpPr>
        <p:spPr>
          <a:xfrm>
            <a:off x="5700643" y="3537141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05" name="Google Shape;1305;p163"/>
          <p:cNvSpPr txBox="1"/>
          <p:nvPr>
            <p:ph type="title"/>
          </p:nvPr>
        </p:nvSpPr>
        <p:spPr>
          <a:xfrm>
            <a:off x="-7620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06" name="Google Shape;1306;p163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7" name="Google Shape;1307;p163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8" name="Google Shape;1308;p163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09" name="Google Shape;1309;p1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10" name="Google Shape;1310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1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6" y="6251087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13" name="Google Shape;1313;p163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4" name="Google Shape;1314;p163"/>
          <p:cNvSpPr/>
          <p:nvPr>
            <p:ph idx="2" type="pic"/>
          </p:nvPr>
        </p:nvSpPr>
        <p:spPr>
          <a:xfrm>
            <a:off x="8885583" y="1586831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15" name="Google Shape;1315;p163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6" name="Google Shape;1316;p163"/>
          <p:cNvSpPr/>
          <p:nvPr/>
        </p:nvSpPr>
        <p:spPr>
          <a:xfrm>
            <a:off x="1296685" y="4871690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163"/>
          <p:cNvSpPr/>
          <p:nvPr/>
        </p:nvSpPr>
        <p:spPr>
          <a:xfrm>
            <a:off x="3056495" y="3893078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163"/>
          <p:cNvSpPr/>
          <p:nvPr/>
        </p:nvSpPr>
        <p:spPr>
          <a:xfrm>
            <a:off x="4677392" y="2716042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163"/>
          <p:cNvSpPr/>
          <p:nvPr/>
        </p:nvSpPr>
        <p:spPr>
          <a:xfrm>
            <a:off x="6145891" y="3924977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163"/>
          <p:cNvSpPr txBox="1"/>
          <p:nvPr>
            <p:ph idx="4" type="body"/>
          </p:nvPr>
        </p:nvSpPr>
        <p:spPr>
          <a:xfrm>
            <a:off x="4677392" y="2778802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1" name="Google Shape;1321;p163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2" name="Google Shape;1322;p163"/>
          <p:cNvSpPr txBox="1"/>
          <p:nvPr>
            <p:ph idx="6" type="body"/>
          </p:nvPr>
        </p:nvSpPr>
        <p:spPr>
          <a:xfrm>
            <a:off x="6157154" y="4000707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3" name="Google Shape;1323;p163"/>
          <p:cNvSpPr txBox="1"/>
          <p:nvPr>
            <p:ph idx="7" type="body"/>
          </p:nvPr>
        </p:nvSpPr>
        <p:spPr>
          <a:xfrm>
            <a:off x="1413085" y="4967115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164"/>
          <p:cNvSpPr txBox="1"/>
          <p:nvPr>
            <p:ph type="title"/>
          </p:nvPr>
        </p:nvSpPr>
        <p:spPr>
          <a:xfrm>
            <a:off x="-7620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26" name="Google Shape;1326;p164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7" name="Google Shape;1327;p164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8" name="Google Shape;1328;p164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29" name="Google Shape;1329;p1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30" name="Google Shape;1330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p1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6" y="6251087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33" name="Google Shape;1333;p164"/>
          <p:cNvSpPr txBox="1"/>
          <p:nvPr>
            <p:ph idx="1" type="body"/>
          </p:nvPr>
        </p:nvSpPr>
        <p:spPr>
          <a:xfrm>
            <a:off x="500205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4" name="Google Shape;1334;p164"/>
          <p:cNvSpPr/>
          <p:nvPr>
            <p:ph idx="2" type="pic"/>
          </p:nvPr>
        </p:nvSpPr>
        <p:spPr>
          <a:xfrm>
            <a:off x="8885583" y="1586831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35" name="Google Shape;1335;p164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1dc99523c05_0_15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42" name="Google Shape;1342;g1dc99523c05_0_1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3" name="Google Shape;1343;g1dc99523c05_0_15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4" name="Google Shape;1344;g1dc99523c05_0_15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5" name="Google Shape;1345;g1dc99523c05_0_15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6" name="Google Shape;1346;g1dc99523c05_0_15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7" name="Google Shape;1347;g1dc99523c05_0_15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48" name="Google Shape;1348;g1dc99523c05_0_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Google Shape;1349;g1dc99523c05_0_1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50" name="Google Shape;1350;g1dc99523c05_0_1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g1dc99523c05_0_159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2" name="Google Shape;1352;g1dc99523c05_0_159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3" name="Google Shape;1353;g1dc99523c05_0_159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4" name="Google Shape;1354;g1dc99523c05_0_159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5" name="Google Shape;1355;g1dc99523c05_0_159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6" name="Google Shape;1356;g1dc99523c05_0_159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7" name="Google Shape;1357;g1dc99523c05_0_159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8" name="Google Shape;1358;g1dc99523c05_0_159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Figure out the word">
  <p:cSld name="Title, Subtitle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2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32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45" name="Google Shape;145;p32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6" name="Google Shape;146;p3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" name="Google Shape;147;p3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8" name="Google Shape;148;p32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9" name="Google Shape;14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2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1dc99523c05_0_178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1" name="Google Shape;1361;g1dc99523c05_0_178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2" name="Google Shape;1362;g1dc99523c05_0_178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3" name="Google Shape;1363;g1dc99523c05_0_17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4" name="Google Shape;1364;g1dc99523c05_0_178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65" name="Google Shape;1365;g1dc99523c05_0_1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6" name="Google Shape;1366;g1dc99523c05_0_17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7" name="Google Shape;1367;g1dc99523c05_0_17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8" name="Google Shape;1368;g1dc99523c05_0_17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9" name="Google Shape;1369;g1dc99523c05_0_17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0" name="Google Shape;1370;g1dc99523c05_0_17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71" name="Google Shape;1371;g1dc99523c05_0_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g1dc99523c05_0_1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73" name="Google Shape;1373;g1dc99523c05_0_1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4" name="Google Shape;1374;g1dc99523c05_0_1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5" name="Google Shape;1375;g1dc99523c05_0_17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6" name="Google Shape;1376;g1dc99523c05_0_17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1dc99523c05_0_196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9" name="Google Shape;1379;g1dc99523c05_0_196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0" name="Google Shape;1380;g1dc99523c05_0_19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1" name="Google Shape;1381;g1dc99523c05_0_196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82" name="Google Shape;1382;g1dc99523c05_0_1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3" name="Google Shape;1383;g1dc99523c05_0_19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4" name="Google Shape;1384;g1dc99523c05_0_19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5" name="Google Shape;1385;g1dc99523c05_0_19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6" name="Google Shape;1386;g1dc99523c05_0_19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7" name="Google Shape;1387;g1dc99523c05_0_19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88" name="Google Shape;1388;g1dc99523c05_0_1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g1dc99523c05_0_1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90" name="Google Shape;1390;g1dc99523c05_0_1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Google Shape;1391;g1dc99523c05_0_19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g1dc99523c05_0_19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g1dc99523c05_0_19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1394" name="Google Shape;1394;g1dc99523c05_0_19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1dc99523c05_0_214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7" name="Google Shape;1397;g1dc99523c05_0_214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8" name="Google Shape;1398;g1dc99523c05_0_214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9" name="Google Shape;1399;g1dc99523c05_0_214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0" name="Google Shape;1400;g1dc99523c05_0_214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1" name="Google Shape;1401;g1dc99523c05_0_214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2" name="Google Shape;1402;g1dc99523c05_0_214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3" name="Google Shape;1403;g1dc99523c05_0_214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4" name="Google Shape;1404;g1dc99523c05_0_214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05" name="Google Shape;1405;g1dc99523c05_0_2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6" name="Google Shape;1406;g1dc99523c05_0_21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7" name="Google Shape;1407;g1dc99523c05_0_21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8" name="Google Shape;1408;g1dc99523c05_0_21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9" name="Google Shape;1409;g1dc99523c05_0_21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0" name="Google Shape;1410;g1dc99523c05_0_21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11" name="Google Shape;1411;g1dc99523c05_0_2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g1dc99523c05_0_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13" name="Google Shape;1413;g1dc99523c05_0_2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1dc99523c05_0_23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16" name="Google Shape;1416;g1dc99523c05_0_2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1417" name="Google Shape;1417;g1dc99523c05_0_2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8" name="Google Shape;1418;g1dc99523c05_0_23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9" name="Google Shape;1419;g1dc99523c05_0_23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0" name="Google Shape;1420;g1dc99523c05_0_23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1" name="Google Shape;1421;g1dc99523c05_0_23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2" name="Google Shape;1422;g1dc99523c05_0_23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23" name="Google Shape;1423;g1dc99523c05_0_233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4" name="Google Shape;1424;g1dc99523c05_0_2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g1dc99523c05_0_2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g1dc99523c05_0_233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427" name="Google Shape;1427;g1dc99523c05_0_2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28" name="Google Shape;1428;g1dc99523c05_0_233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g1dc99523c05_0_233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g1dc99523c05_0_233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1" name="Google Shape;1431;g1dc99523c05_0_233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2" name="Google Shape;1432;g1dc99523c05_0_233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3" name="Google Shape;1433;g1dc99523c05_0_233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" name="Google Shape;1435;g1dc99523c05_0_2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g1dc99523c05_0_25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37" name="Google Shape;1437;g1dc99523c05_0_2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8" name="Google Shape;1438;g1dc99523c05_0_25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39" name="Google Shape;1439;g1dc99523c05_0_25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0" name="Google Shape;1440;g1dc99523c05_0_25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1" name="Google Shape;1441;g1dc99523c05_0_25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2" name="Google Shape;1442;g1dc99523c05_0_25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43" name="Google Shape;1443;g1dc99523c05_0_2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4" name="Google Shape;1444;g1dc99523c05_0_2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5" name="Google Shape;1445;g1dc99523c05_0_253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446" name="Google Shape;1446;g1dc99523c05_0_2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47" name="Google Shape;1447;g1dc99523c05_0_253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8" name="Google Shape;1448;g1dc99523c05_0_253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9" name="Google Shape;1449;g1dc99523c05_0_253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0" name="Google Shape;1450;g1dc99523c05_0_253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1" name="Google Shape;1451;g1dc99523c05_0_253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1dc99523c05_0_271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4" name="Google Shape;1454;g1dc99523c05_0_271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5" name="Google Shape;1455;g1dc99523c05_0_271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456" name="Google Shape;1456;g1dc99523c05_0_271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1457" name="Google Shape;1457;g1dc99523c05_0_271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58" name="Google Shape;1458;g1dc99523c05_0_27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464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1f49d379a04_0_121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66" name="Google Shape;1466;g1f49d379a04_0_12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7" name="Google Shape;1467;g1f49d379a04_0_12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68" name="Google Shape;1468;g1f49d379a04_0_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69" name="Google Shape;1469;g1f49d379a04_0_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0" name="Google Shape;1470;g1f49d379a04_0_12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71" name="Google Shape;1471;g1f49d379a04_0_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g1f49d379a04_0_1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73" name="Google Shape;1473;g1f49d379a04_0_121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4" name="Google Shape;1474;g1f49d379a04_0_121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475" name="Google Shape;1475;g1f49d379a04_0_121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1f49d379a04_0_13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8" name="Google Shape;1478;g1f49d379a04_0_133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9" name="Google Shape;1479;g1f49d379a04_0_133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80" name="Google Shape;1480;g1f49d379a04_0_13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1" name="Google Shape;1481;g1f49d379a04_0_13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2" name="Google Shape;1482;g1f49d379a04_0_13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83" name="Google Shape;1483;g1f49d379a04_0_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84" name="Google Shape;1484;g1f49d379a04_0_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g1f49d379a04_0_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g1f49d379a04_0_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1487" name="Google Shape;1487;g1f49d379a04_0_1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488" name="Google Shape;1488;g1f49d379a04_0_133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9" name="Google Shape;1489;g1f49d379a04_0_133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0" name="Google Shape;1490;g1f49d379a04_0_133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1" name="Google Shape;1491;g1f49d379a04_0_133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2" name="Google Shape;1492;g1f49d379a04_0_133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1f49d379a04_0_15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5" name="Google Shape;1495;g1f49d379a04_0_150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6" name="Google Shape;1496;g1f49d379a04_0_150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7" name="Google Shape;1497;g1f49d379a04_0_150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98" name="Google Shape;1498;g1f49d379a04_0_15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9" name="Google Shape;1499;g1f49d379a04_0_15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0" name="Google Shape;1500;g1f49d379a04_0_15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01" name="Google Shape;1501;g1f49d379a04_0_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02" name="Google Shape;1502;g1f49d379a04_0_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3" name="Google Shape;1503;g1f49d379a04_0_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Google Shape;1504;g1f49d379a04_0_1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505" name="Google Shape;1505;g1f49d379a04_0_150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6" name="Google Shape;1506;g1f49d379a04_0_150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7" name="Google Shape;1507;g1f49d379a04_0_150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8" name="Google Shape;1508;g1f49d379a04_0_150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1f49d379a04_0_16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1" name="Google Shape;1511;g1f49d379a04_0_166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2" name="Google Shape;1512;g1f49d379a04_0_166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3" name="Google Shape;1513;g1f49d379a04_0_166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4" name="Google Shape;1514;g1f49d379a04_0_166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515" name="Google Shape;1515;g1f49d379a04_0_16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6" name="Google Shape;1516;g1f49d379a04_0_16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7" name="Google Shape;1517;g1f49d379a04_0_16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18" name="Google Shape;1518;g1f49d379a04_0_1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19" name="Google Shape;1519;g1f49d379a04_0_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g1f49d379a04_0_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1" name="Google Shape;1521;g1f49d379a04_0_1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6.xml"/></Relationships>
</file>

<file path=ppt/slideMasters/_rels/slideMaster10.xml.rels><?xml version="1.0" encoding="UTF-8" standalone="yes"?>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89.xml"/><Relationship Id="rId3" Type="http://schemas.openxmlformats.org/officeDocument/2006/relationships/slideLayout" Target="../slideLayouts/slideLayout90.xml"/><Relationship Id="rId4" Type="http://schemas.openxmlformats.org/officeDocument/2006/relationships/slideLayout" Target="../slideLayouts/slideLayout91.xml"/><Relationship Id="rId9" Type="http://schemas.openxmlformats.org/officeDocument/2006/relationships/theme" Target="../theme/theme9.xml"/><Relationship Id="rId5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5.xml"/></Relationships>
</file>

<file path=ppt/slideMasters/_rels/slideMaster11.xml.rels><?xml version="1.0" encoding="UTF-8" standalone="yes"?><Relationships xmlns="http://schemas.openxmlformats.org/package/2006/relationships"><Relationship Id="rId10" Type="http://schemas.openxmlformats.org/officeDocument/2006/relationships/theme" Target="../theme/theme8.xml"/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0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theme" Target="../theme/theme2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theme" Target="../theme/theme7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1.xml"/><Relationship Id="rId6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2.xml"/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5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3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68.xml"/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1.xml"/><Relationship Id="rId19" Type="http://schemas.openxmlformats.org/officeDocument/2006/relationships/theme" Target="../theme/theme12.xml"/><Relationship Id="rId6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85.xml"/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87.xml"/><Relationship Id="rId16" Type="http://schemas.openxmlformats.org/officeDocument/2006/relationships/theme" Target="../theme/theme11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1dc99523c05_0_155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38" name="Google Shape;1338;g1dc99523c05_0_155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39" name="Google Shape;1339;g1dc99523c05_0_15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59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1f49d379a04_0_116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61" name="Google Shape;1461;g1f49d379a04_0_116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62" name="Google Shape;1462;g1f49d379a04_0_11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463" name="Google Shape;1463;g1f49d379a04_0_11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8"/>
          <p:cNvSpPr/>
          <p:nvPr/>
        </p:nvSpPr>
        <p:spPr>
          <a:xfrm>
            <a:off x="0" y="-11085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1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28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" name="Google Shape;17;p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500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31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39" name="Google Shape;139;p31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0" name="Google Shape;140;p3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1" name="Google Shape;141;p3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/>
          <p:nvPr/>
        </p:nvSpPr>
        <p:spPr>
          <a:xfrm>
            <a:off x="0" y="-11085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1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3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0" name="Google Shape;190;p33"/>
          <p:cNvSpPr txBox="1"/>
          <p:nvPr/>
        </p:nvSpPr>
        <p:spPr>
          <a:xfrm>
            <a:off x="0" y="2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500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1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5" name="Google Shape;485;p41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6" name="Google Shape;486;p4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87" name="Google Shape;487;p4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3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7" name="Google Shape;647;p4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48" name="Google Shape;648;p4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46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70" name="Google Shape;770;p46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71" name="Google Shape;771;p4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4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0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0" name="Google Shape;860;p50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61" name="Google Shape;861;p50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2" name="Google Shape;862;p5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55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42" name="Google Shape;1142;p55"/>
          <p:cNvCxnSpPr/>
          <p:nvPr/>
        </p:nvCxnSpPr>
        <p:spPr>
          <a:xfrm>
            <a:off x="8646699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43" name="Google Shape;1143;p55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44" name="Google Shape;1144;p5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7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5.jpg"/><Relationship Id="rId4" Type="http://schemas.openxmlformats.org/officeDocument/2006/relationships/image" Target="../media/image8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8.png"/><Relationship Id="rId4" Type="http://schemas.openxmlformats.org/officeDocument/2006/relationships/image" Target="../media/image10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6.jpg"/><Relationship Id="rId4" Type="http://schemas.openxmlformats.org/officeDocument/2006/relationships/image" Target="../media/image70.jpg"/><Relationship Id="rId5" Type="http://schemas.openxmlformats.org/officeDocument/2006/relationships/image" Target="../media/image71.jpg"/><Relationship Id="rId6" Type="http://schemas.openxmlformats.org/officeDocument/2006/relationships/image" Target="../media/image88.jpg"/><Relationship Id="rId7" Type="http://schemas.openxmlformats.org/officeDocument/2006/relationships/image" Target="../media/image7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3.png"/><Relationship Id="rId4" Type="http://schemas.openxmlformats.org/officeDocument/2006/relationships/image" Target="../media/image96.png"/><Relationship Id="rId5" Type="http://schemas.openxmlformats.org/officeDocument/2006/relationships/image" Target="../media/image77.png"/><Relationship Id="rId6" Type="http://schemas.openxmlformats.org/officeDocument/2006/relationships/image" Target="../media/image7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7.jpg"/><Relationship Id="rId4" Type="http://schemas.openxmlformats.org/officeDocument/2006/relationships/image" Target="../media/image8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3.png"/><Relationship Id="rId4" Type="http://schemas.openxmlformats.org/officeDocument/2006/relationships/image" Target="../media/image91.png"/><Relationship Id="rId5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4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p1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b="1" i="0" lang="pt-BR" u="none"/>
              <a:t>Workshop guide</a:t>
            </a:r>
            <a:endParaRPr/>
          </a:p>
        </p:txBody>
      </p:sp>
      <p:sp>
        <p:nvSpPr>
          <p:cNvPr id="1566" name="Google Shape;1566;p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pt-BR">
                <a:solidFill>
                  <a:srgbClr val="006FB6"/>
                </a:solidFill>
              </a:rPr>
              <a:t>Become an Expert</a:t>
            </a:r>
            <a:endParaRPr/>
          </a:p>
        </p:txBody>
      </p:sp>
      <p:sp>
        <p:nvSpPr>
          <p:cNvPr id="1567" name="Google Shape;1567;p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0" i="0" lang="pt-BR" sz="4000" u="none">
                <a:solidFill>
                  <a:srgbClr val="006FB6"/>
                </a:solidFill>
              </a:rPr>
              <a:t>Facilitator: 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b="0" i="0" lang="pt-BR" sz="4000" u="none">
                <a:solidFill>
                  <a:srgbClr val="006FB6"/>
                </a:solidFill>
              </a:rPr>
              <a:t>Read notes to prepare. Amend slides if needed.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b="0" i="0" lang="pt-BR" sz="4000" u="none">
                <a:solidFill>
                  <a:srgbClr val="006FB6"/>
                </a:solidFill>
              </a:rPr>
              <a:t>Practice the script aloud. Change as needed. 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b="0" i="0" lang="pt-BR" sz="4000" u="none">
                <a:solidFill>
                  <a:srgbClr val="006FB6"/>
                </a:solidFill>
              </a:rPr>
              <a:t>Ready the family-facing materials.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b="0" i="0" lang="pt-BR" sz="4000" u="none">
                <a:solidFill>
                  <a:srgbClr val="006FB6"/>
                </a:solidFill>
              </a:rPr>
              <a:t>Display slide 2 as families arrive.</a:t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3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1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pt-BR" u="none">
                <a:solidFill>
                  <a:srgbClr val="006FB6"/>
                </a:solidFill>
              </a:rPr>
              <a:t>Fale sobre o que você leu</a:t>
            </a:r>
            <a:endParaRPr/>
          </a:p>
        </p:txBody>
      </p:sp>
      <p:sp>
        <p:nvSpPr>
          <p:cNvPr id="1665" name="Google Shape;1665;p16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1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None/>
            </a:pPr>
            <a:r>
              <a:t/>
            </a:r>
            <a:endParaRPr sz="300"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b="0" i="0" lang="pt-BR" sz="2800" u="none"/>
              <a:t>O que você aprendeu sobre (assunto)?</a:t>
            </a:r>
            <a:endParaRPr sz="28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b="0" i="0" lang="pt-BR" sz="2800" u="none"/>
              <a:t>Você aprendeu o que esperava aprender? O que mais você espera aprender?</a:t>
            </a:r>
            <a:endParaRPr sz="28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b="0" i="0" lang="pt-BR" sz="2800" u="none"/>
              <a:t>O primeiro texto que você leu ajudou a entender melhor o segundo? Como?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t/>
            </a:r>
            <a:endParaRPr/>
          </a:p>
        </p:txBody>
      </p:sp>
      <p:pic>
        <p:nvPicPr>
          <p:cNvPr id="1666" name="Google Shape;1666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633" r="6642" t="0"/>
          <a:stretch/>
        </p:blipFill>
        <p:spPr>
          <a:xfrm>
            <a:off x="8832388" y="1251284"/>
            <a:ext cx="3251702" cy="24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7" name="Google Shape;166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19034" y="4117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17"/>
          <p:cNvSpPr txBox="1"/>
          <p:nvPr>
            <p:ph type="ctrTitle"/>
          </p:nvPr>
        </p:nvSpPr>
        <p:spPr>
          <a:xfrm>
            <a:off x="820225" y="0"/>
            <a:ext cx="113718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pt-BR" u="none"/>
              <a:t>Leitura = conversação (K-1)</a:t>
            </a:r>
            <a:endParaRPr/>
          </a:p>
        </p:txBody>
      </p:sp>
      <p:sp>
        <p:nvSpPr>
          <p:cNvPr id="1673" name="Google Shape;1673;p17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b="0" i="0" lang="pt-BR" u="none">
                <a:solidFill>
                  <a:srgbClr val="006FB6"/>
                </a:solidFill>
              </a:rPr>
              <a:t>O que você já sabe sobre isso?</a:t>
            </a:r>
            <a:endParaRPr/>
          </a:p>
        </p:txBody>
      </p:sp>
      <p:sp>
        <p:nvSpPr>
          <p:cNvPr id="1674" name="Google Shape;1674;p17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763" lvl="0" marL="23336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b="0" i="0" lang="pt-BR" u="none">
                <a:solidFill>
                  <a:srgbClr val="006FB6"/>
                </a:solidFill>
              </a:rPr>
              <a:t>O que você aprendeu sobre (assunto)?</a:t>
            </a:r>
            <a:endParaRPr/>
          </a:p>
        </p:txBody>
      </p:sp>
      <p:sp>
        <p:nvSpPr>
          <p:cNvPr id="1675" name="Google Shape;1675;p17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0" lang="pt-BR" u="none">
                <a:solidFill>
                  <a:srgbClr val="006FB6"/>
                </a:solidFill>
              </a:rPr>
              <a:t>Sobre o que você está curioso para saber mais?</a:t>
            </a:r>
            <a:endParaRPr/>
          </a:p>
        </p:txBody>
      </p:sp>
      <p:sp>
        <p:nvSpPr>
          <p:cNvPr id="1676" name="Google Shape;1676;p17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95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u="none">
                <a:solidFill>
                  <a:srgbClr val="006FB6"/>
                </a:solidFill>
              </a:rPr>
              <a:t>O que você quer aprender?</a:t>
            </a:r>
            <a:endParaRPr>
              <a:solidFill>
                <a:srgbClr val="006FB6"/>
              </a:solidFill>
            </a:endParaRPr>
          </a:p>
        </p:txBody>
      </p:sp>
      <p:pic>
        <p:nvPicPr>
          <p:cNvPr id="1677" name="Google Shape;1677;p17"/>
          <p:cNvPicPr preferRelativeResize="0"/>
          <p:nvPr/>
        </p:nvPicPr>
        <p:blipFill rotWithShape="1">
          <a:blip r:embed="rId3">
            <a:alphaModFix/>
          </a:blip>
          <a:srcRect b="0" l="0" r="0" t="-1666"/>
          <a:stretch/>
        </p:blipFill>
        <p:spPr>
          <a:xfrm>
            <a:off x="240925" y="86525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p18"/>
          <p:cNvSpPr txBox="1"/>
          <p:nvPr>
            <p:ph type="ctrTitle"/>
          </p:nvPr>
        </p:nvSpPr>
        <p:spPr>
          <a:xfrm>
            <a:off x="833025" y="0"/>
            <a:ext cx="113592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pt-BR" u="none"/>
              <a:t>Leitura = conversação (2-3)</a:t>
            </a:r>
            <a:endParaRPr/>
          </a:p>
        </p:txBody>
      </p:sp>
      <p:sp>
        <p:nvSpPr>
          <p:cNvPr id="1683" name="Google Shape;1683;p18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="0" i="0" lang="pt-BR" u="none">
                <a:solidFill>
                  <a:srgbClr val="006FB6"/>
                </a:solidFill>
              </a:rPr>
              <a:t>Quais informações básicas você acha que precisa para entender este livro?</a:t>
            </a:r>
            <a:endParaRPr>
              <a:solidFill>
                <a:srgbClr val="006FB6"/>
              </a:solidFill>
            </a:endParaRPr>
          </a:p>
        </p:txBody>
      </p:sp>
      <p:sp>
        <p:nvSpPr>
          <p:cNvPr id="1684" name="Google Shape;1684;p18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0" lang="pt-BR" u="none">
                <a:solidFill>
                  <a:srgbClr val="006FB6"/>
                </a:solidFill>
              </a:rPr>
              <a:t>O que você espera aprender sobre esse assunto?</a:t>
            </a:r>
            <a:endParaRPr/>
          </a:p>
        </p:txBody>
      </p:sp>
      <p:sp>
        <p:nvSpPr>
          <p:cNvPr id="1685" name="Google Shape;1685;p18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="0" i="0" lang="pt-BR" u="none">
                <a:solidFill>
                  <a:srgbClr val="006FB6"/>
                </a:solidFill>
              </a:rPr>
              <a:t>Que relação esse livro tem com outros livros que você leu sobre esse assunto?</a:t>
            </a:r>
            <a:endParaRPr>
              <a:solidFill>
                <a:srgbClr val="006FB6"/>
              </a:solidFill>
            </a:endParaRPr>
          </a:p>
        </p:txBody>
      </p:sp>
      <p:pic>
        <p:nvPicPr>
          <p:cNvPr id="1686" name="Google Shape;168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059" y="103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0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Google Shape;1691;g1dc99523c05_0_14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pt-BR"/>
              <a:t>Família Multilíngue</a:t>
            </a:r>
            <a:endParaRPr/>
          </a:p>
        </p:txBody>
      </p:sp>
      <p:sp>
        <p:nvSpPr>
          <p:cNvPr id="1692" name="Google Shape;1692;g1dc99523c05_0_147"/>
          <p:cNvSpPr txBox="1"/>
          <p:nvPr>
            <p:ph idx="1" type="body"/>
          </p:nvPr>
        </p:nvSpPr>
        <p:spPr>
          <a:xfrm>
            <a:off x="4588042" y="1743777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r>
              <a:rPr lang="pt-BR">
                <a:latin typeface="Calibri"/>
                <a:ea typeface="Calibri"/>
                <a:cs typeface="Calibri"/>
                <a:sym typeface="Calibri"/>
              </a:rPr>
              <a:t>Pode usar isso com livros em qualquer idioma</a:t>
            </a:r>
            <a:r>
              <a:rPr lang="pt-BR"/>
              <a:t> </a:t>
            </a:r>
            <a:endParaRPr/>
          </a:p>
        </p:txBody>
      </p:sp>
      <p:sp>
        <p:nvSpPr>
          <p:cNvPr id="1693" name="Google Shape;1693;g1dc99523c05_0_147"/>
          <p:cNvSpPr txBox="1"/>
          <p:nvPr>
            <p:ph idx="2" type="body"/>
          </p:nvPr>
        </p:nvSpPr>
        <p:spPr>
          <a:xfrm>
            <a:off x="4588042" y="34056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200">
                <a:latin typeface="Calibri"/>
                <a:ea typeface="Calibri"/>
                <a:cs typeface="Calibri"/>
                <a:sym typeface="Calibri"/>
              </a:rPr>
              <a:t>Faça perguntas e fale sobre livros em qualquer idioma! Explique as palavras do glossário em outro idioma.</a:t>
            </a:r>
            <a:r>
              <a:rPr lang="pt-BR" sz="3200"/>
              <a:t> </a:t>
            </a:r>
            <a:endParaRPr sz="3200"/>
          </a:p>
        </p:txBody>
      </p:sp>
      <p:pic>
        <p:nvPicPr>
          <p:cNvPr id="1694" name="Google Shape;1694;g1dc99523c05_0_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7300" y="2995750"/>
            <a:ext cx="1280572" cy="10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5" name="Google Shape;1695;g1dc99523c05_0_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6600" y="1660351"/>
            <a:ext cx="1141982" cy="105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9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1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pt-BR" u="none"/>
              <a:t>Hora da prática</a:t>
            </a:r>
            <a:endParaRPr/>
          </a:p>
        </p:txBody>
      </p:sp>
      <p:sp>
        <p:nvSpPr>
          <p:cNvPr id="1701" name="Google Shape;1701;p19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b="0" i="0" lang="pt-BR" sz="3000" u="none"/>
              <a:t>Chame-me se tiver uma pergunta!</a:t>
            </a:r>
            <a:endParaRPr/>
          </a:p>
        </p:txBody>
      </p:sp>
      <p:sp>
        <p:nvSpPr>
          <p:cNvPr id="1702" name="Google Shape;1702;p19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703" name="Google Shape;1703;p19"/>
          <p:cNvPicPr preferRelativeResize="0"/>
          <p:nvPr/>
        </p:nvPicPr>
        <p:blipFill rotWithShape="1">
          <a:blip r:embed="rId3">
            <a:alphaModFix/>
          </a:blip>
          <a:srcRect b="0" l="7548" r="7537" t="0"/>
          <a:stretch/>
        </p:blipFill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pic>
      <p:sp>
        <p:nvSpPr>
          <p:cNvPr id="1704" name="Google Shape;1704;p19"/>
          <p:cNvSpPr txBox="1"/>
          <p:nvPr/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pt-BR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 i="0" sz="5000" u="none" cap="none" strike="noStrike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5" name="Google Shape;1705;p19"/>
          <p:cNvSpPr txBox="1"/>
          <p:nvPr/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pt-BR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i="0" sz="5000" u="none" cap="none" strike="noStrike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6" name="Google Shape;1706;p19"/>
          <p:cNvSpPr txBox="1"/>
          <p:nvPr/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pt-BR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i="0" sz="5000" u="none" cap="none" strike="noStrike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7" name="Google Shape;1707;p19"/>
          <p:cNvSpPr txBox="1"/>
          <p:nvPr/>
        </p:nvSpPr>
        <p:spPr>
          <a:xfrm>
            <a:off x="371850" y="47006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pt-BR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1" i="0" sz="5000" u="none" cap="none" strike="noStrike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8" name="Google Shape;1708;p19"/>
          <p:cNvSpPr txBox="1"/>
          <p:nvPr>
            <p:ph idx="2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pt-BR" u="none"/>
              <a:t>Escolha um assunto.</a:t>
            </a:r>
            <a:endParaRPr/>
          </a:p>
        </p:txBody>
      </p:sp>
      <p:sp>
        <p:nvSpPr>
          <p:cNvPr id="1709" name="Google Shape;1709;p19"/>
          <p:cNvSpPr txBox="1"/>
          <p:nvPr>
            <p:ph idx="3" type="body"/>
          </p:nvPr>
        </p:nvSpPr>
        <p:spPr>
          <a:xfrm>
            <a:off x="1340850" y="2472625"/>
            <a:ext cx="37449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pt-BR" u="none"/>
              <a:t>Liste algumas perguntas.</a:t>
            </a:r>
            <a:endParaRPr/>
          </a:p>
        </p:txBody>
      </p:sp>
      <p:sp>
        <p:nvSpPr>
          <p:cNvPr id="1710" name="Google Shape;1710;p19"/>
          <p:cNvSpPr txBox="1"/>
          <p:nvPr/>
        </p:nvSpPr>
        <p:spPr>
          <a:xfrm>
            <a:off x="1340847" y="3548525"/>
            <a:ext cx="36009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pt-BR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Leia pelo menos 2 livros.</a:t>
            </a:r>
            <a:endParaRPr b="0" i="0" sz="32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1" name="Google Shape;1711;p19"/>
          <p:cNvSpPr txBox="1"/>
          <p:nvPr/>
        </p:nvSpPr>
        <p:spPr>
          <a:xfrm>
            <a:off x="1340847" y="4776825"/>
            <a:ext cx="35145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pt-BR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Fale sobre o que você aprendeu.</a:t>
            </a:r>
            <a:endParaRPr b="0" i="0" sz="32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5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g1f49d379a04_0_109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b="1" i="0" lang="pt-BR" u="none"/>
              <a:t>Refletir  </a:t>
            </a:r>
            <a:endParaRPr/>
          </a:p>
        </p:txBody>
      </p:sp>
      <p:sp>
        <p:nvSpPr>
          <p:cNvPr id="1717" name="Google Shape;1717;g1f49d379a04_0_109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b="0" i="0" lang="pt-BR" u="none"/>
              <a:t>Alguma dúvida sobre a dica de leitura?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b="0" i="0" lang="pt-BR" u="none"/>
              <a:t>Vire-se e converse com seu filho/sua filha: estamos prontos para tentar esta dica de leitura em casa?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b="0" i="0" lang="pt-BR" u="none"/>
              <a:t>Diga-nos como você pode usar isso em casa.</a:t>
            </a:r>
            <a:endParaRPr/>
          </a:p>
        </p:txBody>
      </p:sp>
      <p:sp>
        <p:nvSpPr>
          <p:cNvPr id="1718" name="Google Shape;1718;g1f49d379a04_0_109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b="0" i="0" lang="pt-BR" u="none"/>
              <a:t>Sua pergunta pode ajudar outra pessoa na sala!</a:t>
            </a:r>
            <a:endParaRPr/>
          </a:p>
        </p:txBody>
      </p:sp>
      <p:pic>
        <p:nvPicPr>
          <p:cNvPr descr=".&#10;&#10;" id="1719" name="Google Shape;1719;g1f49d379a04_0_10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933" r="6933" t="0"/>
          <a:stretch/>
        </p:blipFill>
        <p:spPr>
          <a:xfrm>
            <a:off x="457146" y="52473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3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24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pt-BR" u="none"/>
              <a:t>Feedback, por favor</a:t>
            </a:r>
            <a:endParaRPr/>
          </a:p>
        </p:txBody>
      </p:sp>
      <p:pic>
        <p:nvPicPr>
          <p:cNvPr id="1725" name="Google Shape;1725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26" name="Google Shape;1726;p24"/>
          <p:cNvSpPr txBox="1"/>
          <p:nvPr>
            <p:ph idx="1" type="body"/>
          </p:nvPr>
        </p:nvSpPr>
        <p:spPr>
          <a:xfrm>
            <a:off x="9163051" y="4074694"/>
            <a:ext cx="2497139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49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rPr b="0" i="0" lang="pt-BR" sz="3200" u="none"/>
              <a:t>Sua opinião melhora nosso tempo juntos!</a:t>
            </a:r>
            <a:endParaRPr sz="3200"/>
          </a:p>
          <a:p>
            <a:pPr indent="0" lvl="0" marL="57149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3200"/>
          </a:p>
        </p:txBody>
      </p:sp>
      <p:pic>
        <p:nvPicPr>
          <p:cNvPr descr="A picture containing person, indoor, blue&#10;&#10;Description automatically generated" id="1727" name="Google Shape;1727;p2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2258219" y="1096169"/>
            <a:ext cx="3849688" cy="512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4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b="1" i="0" lang="pt-BR" sz="4400" u="none"/>
              <a:t>Torne-se um especialista</a:t>
            </a:r>
            <a:endParaRPr sz="5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5"/>
          <p:cNvSpPr txBox="1"/>
          <p:nvPr>
            <p:ph idx="1" type="body"/>
          </p:nvPr>
        </p:nvSpPr>
        <p:spPr>
          <a:xfrm>
            <a:off x="1660583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i="0" lang="pt-BR" u="none"/>
              <a:t>Bem-vindos</a:t>
            </a:r>
            <a:endParaRPr/>
          </a:p>
        </p:txBody>
      </p:sp>
      <p:sp>
        <p:nvSpPr>
          <p:cNvPr id="1578" name="Google Shape;1578;p5"/>
          <p:cNvSpPr txBox="1"/>
          <p:nvPr>
            <p:ph idx="3" type="body"/>
          </p:nvPr>
        </p:nvSpPr>
        <p:spPr>
          <a:xfrm>
            <a:off x="1660583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i="0" lang="pt-BR" u="none"/>
              <a:t>Dica de leitura</a:t>
            </a:r>
            <a:endParaRPr/>
          </a:p>
        </p:txBody>
      </p:sp>
      <p:sp>
        <p:nvSpPr>
          <p:cNvPr id="1579" name="Google Shape;1579;p5"/>
          <p:cNvSpPr txBox="1"/>
          <p:nvPr>
            <p:ph idx="4" type="body"/>
          </p:nvPr>
        </p:nvSpPr>
        <p:spPr>
          <a:xfrm>
            <a:off x="1660583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i="0" lang="pt-BR" u="none"/>
              <a:t>Tempo de prática</a:t>
            </a:r>
            <a:endParaRPr/>
          </a:p>
        </p:txBody>
      </p:sp>
      <p:sp>
        <p:nvSpPr>
          <p:cNvPr id="1580" name="Google Shape;1580;p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pt-BR" u="none"/>
              <a:t>Programação</a:t>
            </a:r>
            <a:endParaRPr/>
          </a:p>
        </p:txBody>
      </p:sp>
      <p:sp>
        <p:nvSpPr>
          <p:cNvPr id="1581" name="Google Shape;1581;p5"/>
          <p:cNvSpPr txBox="1"/>
          <p:nvPr>
            <p:ph idx="5" type="body"/>
          </p:nvPr>
        </p:nvSpPr>
        <p:spPr>
          <a:xfrm>
            <a:off x="1660585" y="4992080"/>
            <a:ext cx="3642601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i="0" lang="pt-BR" u="none"/>
              <a:t>Reflexão e atualizações</a:t>
            </a:r>
            <a:endParaRPr/>
          </a:p>
        </p:txBody>
      </p:sp>
      <p:pic>
        <p:nvPicPr>
          <p:cNvPr id="1582" name="Google Shape;1582;p5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3" name="Google Shape;1583;p5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740" y="2821021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4" name="Google Shape;1584;p5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612" y="3936651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5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9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the camera&#10;&#10;Description automatically generated" id="1586" name="Google Shape;1586;p5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61" l="0" r="0" t="65"/>
          <a:stretch/>
        </p:blipFill>
        <p:spPr>
          <a:xfrm>
            <a:off x="6174912" y="1558068"/>
            <a:ext cx="5394325" cy="45180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87" name="Google Shape;1587;p5"/>
          <p:cNvSpPr txBox="1"/>
          <p:nvPr/>
        </p:nvSpPr>
        <p:spPr>
          <a:xfrm>
            <a:off x="9684327" y="3415342"/>
            <a:ext cx="1468583" cy="954107"/>
          </a:xfrm>
          <a:prstGeom prst="rect">
            <a:avLst/>
          </a:prstGeom>
          <a:solidFill>
            <a:srgbClr val="FFF0F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F09187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“Aprendi a juntar palavras difíceis!”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6"/>
          <p:cNvSpPr txBox="1"/>
          <p:nvPr>
            <p:ph idx="1" type="body"/>
          </p:nvPr>
        </p:nvSpPr>
        <p:spPr>
          <a:xfrm>
            <a:off x="4588043" y="1489803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93" name="Google Shape;1593;p6"/>
          <p:cNvSpPr txBox="1"/>
          <p:nvPr>
            <p:ph idx="2" type="body"/>
          </p:nvPr>
        </p:nvSpPr>
        <p:spPr>
          <a:xfrm>
            <a:off x="4588043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94" name="Google Shape;1594;p6"/>
          <p:cNvSpPr txBox="1"/>
          <p:nvPr>
            <p:ph idx="3" type="body"/>
          </p:nvPr>
        </p:nvSpPr>
        <p:spPr>
          <a:xfrm>
            <a:off x="4588043" y="3817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43"/>
              <a:buNone/>
            </a:pPr>
            <a:r>
              <a:t/>
            </a:r>
            <a:endParaRPr/>
          </a:p>
        </p:txBody>
      </p:sp>
      <p:sp>
        <p:nvSpPr>
          <p:cNvPr id="1595" name="Google Shape;1595;p6"/>
          <p:cNvSpPr txBox="1"/>
          <p:nvPr>
            <p:ph idx="4" type="body"/>
          </p:nvPr>
        </p:nvSpPr>
        <p:spPr>
          <a:xfrm>
            <a:off x="4588043" y="4992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96" name="Google Shape;1596;p6"/>
          <p:cNvSpPr txBox="1"/>
          <p:nvPr>
            <p:ph idx="5" type="body"/>
          </p:nvPr>
        </p:nvSpPr>
        <p:spPr>
          <a:xfrm>
            <a:off x="1044438" y="1502511"/>
            <a:ext cx="3435279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b="1" i="0" lang="pt-BR" sz="3400" u="none"/>
              <a:t>Esteja preparado.</a:t>
            </a:r>
            <a:endParaRPr sz="3400"/>
          </a:p>
        </p:txBody>
      </p:sp>
      <p:sp>
        <p:nvSpPr>
          <p:cNvPr id="1597" name="Google Shape;1597;p6"/>
          <p:cNvSpPr txBox="1"/>
          <p:nvPr>
            <p:ph idx="6" type="body"/>
          </p:nvPr>
        </p:nvSpPr>
        <p:spPr>
          <a:xfrm>
            <a:off x="1046486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b="1" i="0" lang="pt-BR" sz="3400" u="none"/>
              <a:t>Esteja presente.</a:t>
            </a:r>
            <a:endParaRPr sz="3400"/>
          </a:p>
        </p:txBody>
      </p:sp>
      <p:sp>
        <p:nvSpPr>
          <p:cNvPr id="1598" name="Google Shape;1598;p6"/>
          <p:cNvSpPr txBox="1"/>
          <p:nvPr>
            <p:ph idx="7" type="body"/>
          </p:nvPr>
        </p:nvSpPr>
        <p:spPr>
          <a:xfrm>
            <a:off x="1044441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b="1" i="0" lang="pt-BR" sz="3400" u="none"/>
              <a:t>Seja atencioso.</a:t>
            </a:r>
            <a:endParaRPr sz="3400"/>
          </a:p>
        </p:txBody>
      </p:sp>
      <p:sp>
        <p:nvSpPr>
          <p:cNvPr id="1599" name="Google Shape;1599;p6"/>
          <p:cNvSpPr txBox="1"/>
          <p:nvPr>
            <p:ph idx="8" type="body"/>
          </p:nvPr>
        </p:nvSpPr>
        <p:spPr>
          <a:xfrm>
            <a:off x="1044439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b="1" i="0" lang="pt-BR" sz="3400" u="none"/>
              <a:t>Faça perguntas.</a:t>
            </a:r>
            <a:endParaRPr sz="3400"/>
          </a:p>
        </p:txBody>
      </p:sp>
      <p:sp>
        <p:nvSpPr>
          <p:cNvPr id="1600" name="Google Shape;1600;p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pt-BR" sz="5400" u="none"/>
              <a:t>Orientações para o workshop</a:t>
            </a:r>
            <a:endParaRPr/>
          </a:p>
        </p:txBody>
      </p:sp>
      <p:pic>
        <p:nvPicPr>
          <p:cNvPr descr="Icon&#10;&#10;Description automatically generated" id="1601" name="Google Shape;160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916" y="1601938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02" name="Google Shape;160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16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03" name="Google Shape;160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916" y="4116744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04" name="Google Shape;1604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779" y="2796891"/>
            <a:ext cx="329468" cy="666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8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11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pt-BR" u="none">
                <a:solidFill>
                  <a:srgbClr val="006FB6"/>
                </a:solidFill>
              </a:rPr>
              <a:t>Torne-se um especialista</a:t>
            </a:r>
            <a:endParaRPr/>
          </a:p>
        </p:txBody>
      </p:sp>
      <p:sp>
        <p:nvSpPr>
          <p:cNvPr id="1610" name="Google Shape;1610;p11"/>
          <p:cNvSpPr txBox="1"/>
          <p:nvPr>
            <p:ph idx="1" type="body"/>
          </p:nvPr>
        </p:nvSpPr>
        <p:spPr>
          <a:xfrm>
            <a:off x="9222899" y="4355890"/>
            <a:ext cx="2497200" cy="21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b="0" i="0" lang="pt-BR" u="none"/>
              <a:t>Essa dica ajuda seu filho/sua filha a desenvolver conhecimentos básicos.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950"/>
              <a:buNone/>
            </a:pPr>
            <a:r>
              <a:t/>
            </a:r>
            <a:endParaRPr sz="2600">
              <a:solidFill>
                <a:srgbClr val="006FB6"/>
              </a:solidFill>
            </a:endParaRPr>
          </a:p>
        </p:txBody>
      </p:sp>
      <p:pic>
        <p:nvPicPr>
          <p:cNvPr id="1611" name="Google Shape;1611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16175" l="-2488" r="-3398" t="-17513"/>
          <a:stretch/>
        </p:blipFill>
        <p:spPr>
          <a:xfrm>
            <a:off x="9282749" y="1283634"/>
            <a:ext cx="2377500" cy="31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2" name="Google Shape;1612;p11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pt-BR" u="none"/>
              <a:t>2</a:t>
            </a:r>
            <a:endParaRPr/>
          </a:p>
        </p:txBody>
      </p:sp>
      <p:sp>
        <p:nvSpPr>
          <p:cNvPr id="1613" name="Google Shape;1613;p11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pt-BR" u="none"/>
              <a:t>4</a:t>
            </a:r>
            <a:endParaRPr/>
          </a:p>
        </p:txBody>
      </p:sp>
      <p:sp>
        <p:nvSpPr>
          <p:cNvPr id="1614" name="Google Shape;1614;p11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pt-BR" u="none"/>
              <a:t>3</a:t>
            </a:r>
            <a:endParaRPr/>
          </a:p>
        </p:txBody>
      </p:sp>
      <p:sp>
        <p:nvSpPr>
          <p:cNvPr id="1615" name="Google Shape;1615;p11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pt-BR" u="none"/>
              <a:t>Escolha um assunto.</a:t>
            </a:r>
            <a:endParaRPr/>
          </a:p>
        </p:txBody>
      </p:sp>
      <p:sp>
        <p:nvSpPr>
          <p:cNvPr id="1616" name="Google Shape;1616;p11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pt-BR" u="none"/>
              <a:t>Liste algumas perguntas.</a:t>
            </a:r>
            <a:endParaRPr/>
          </a:p>
        </p:txBody>
      </p:sp>
      <p:sp>
        <p:nvSpPr>
          <p:cNvPr id="1617" name="Google Shape;1617;p11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pt-BR" u="none"/>
              <a:t>Leia pelo menos 2 livros.</a:t>
            </a:r>
            <a:endParaRPr/>
          </a:p>
        </p:txBody>
      </p:sp>
      <p:sp>
        <p:nvSpPr>
          <p:cNvPr id="1618" name="Google Shape;1618;p11"/>
          <p:cNvSpPr txBox="1"/>
          <p:nvPr>
            <p:ph idx="9" type="body"/>
          </p:nvPr>
        </p:nvSpPr>
        <p:spPr>
          <a:xfrm>
            <a:off x="1340851" y="4910450"/>
            <a:ext cx="54735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pt-BR" u="none"/>
              <a:t>Fale sobre o que você aprendeu.</a:t>
            </a:r>
            <a:endParaRPr/>
          </a:p>
        </p:txBody>
      </p:sp>
      <p:sp>
        <p:nvSpPr>
          <p:cNvPr id="1619" name="Google Shape;1619;p11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pt-BR" u="none"/>
              <a:t>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3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12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r>
              <a:rPr b="0" i="0" lang="pt-BR" u="none"/>
              <a:t>Quantidade de informações aprendidas sobre um assunto a partir de experiências anteriores.</a:t>
            </a:r>
            <a:endParaRPr/>
          </a:p>
        </p:txBody>
      </p:sp>
      <p:sp>
        <p:nvSpPr>
          <p:cNvPr id="1625" name="Google Shape;1625;p12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26" name="Google Shape;1626;p12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27" name="Google Shape;1627;p12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28" name="Google Shape;1628;p12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i="0" lang="pt-BR" u="none"/>
              <a:t>Conhecimentos básicos</a:t>
            </a:r>
            <a:endParaRPr b="1"/>
          </a:p>
        </p:txBody>
      </p:sp>
      <p:sp>
        <p:nvSpPr>
          <p:cNvPr id="1629" name="Google Shape;1629;p12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30" name="Google Shape;1630;p12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31" name="Google Shape;1631;p12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32" name="Google Shape;1632;p1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pt-BR" sz="4100" u="none"/>
              <a:t>Verificação em termos de alfabetização</a:t>
            </a:r>
            <a:endParaRPr sz="4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6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p13"/>
          <p:cNvSpPr txBox="1"/>
          <p:nvPr>
            <p:ph type="title"/>
          </p:nvPr>
        </p:nvSpPr>
        <p:spPr>
          <a:xfrm>
            <a:off x="5" y="-6520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pt-BR" u="none">
                <a:solidFill>
                  <a:srgbClr val="006FB6"/>
                </a:solidFill>
              </a:rPr>
              <a:t>Escolha um assunto:</a:t>
            </a:r>
            <a:endParaRPr/>
          </a:p>
        </p:txBody>
      </p:sp>
      <p:sp>
        <p:nvSpPr>
          <p:cNvPr id="1638" name="Google Shape;1638;p13"/>
          <p:cNvSpPr txBox="1"/>
          <p:nvPr>
            <p:ph idx="1" type="body"/>
          </p:nvPr>
        </p:nvSpPr>
        <p:spPr>
          <a:xfrm>
            <a:off x="500200" y="1069125"/>
            <a:ext cx="7520700" cy="48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b="0" i="0" lang="pt-BR" sz="2800" u="none"/>
              <a:t>Com quais histórias ou livros você aprendeu mais? </a:t>
            </a:r>
            <a:endParaRPr sz="28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1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None/>
            </a:pPr>
            <a:r>
              <a:t/>
            </a:r>
            <a:endParaRPr sz="300"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b="0" i="0" lang="pt-BR" sz="2800" u="none"/>
              <a:t>De quais filmes você mais gostou? (Discuta o tipo de filme, a lição aprendida, a mensagem)</a:t>
            </a:r>
            <a:endParaRPr sz="28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1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b="0" i="0" lang="pt-BR" sz="2800" u="none"/>
              <a:t>Qual é o seu programa de TV favorito? (Discuta o tipo de programa, as lições aprendidas, a mensagem)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39" name="Google Shape;1639;p13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u="none"/>
              <a:t>Escreva</a:t>
            </a:r>
            <a:r>
              <a:rPr b="0" i="0" lang="pt-BR" u="none"/>
              <a:t> uma lista de assuntos ou categorias (por exemplo, mamíferos ou amizade).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picture containing person, child, laptop, indoor&#10;&#10;Description generated with very high confidence" id="1640" name="Google Shape;1640;p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139" r="1138" t="0"/>
          <a:stretch/>
        </p:blipFill>
        <p:spPr>
          <a:xfrm>
            <a:off x="8832388" y="1251284"/>
            <a:ext cx="3251581" cy="249891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14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pt-BR" u="none">
                <a:solidFill>
                  <a:srgbClr val="006FB6"/>
                </a:solidFill>
              </a:rPr>
              <a:t>Liste algumas perguntas</a:t>
            </a:r>
            <a:endParaRPr/>
          </a:p>
        </p:txBody>
      </p:sp>
      <p:sp>
        <p:nvSpPr>
          <p:cNvPr id="1646" name="Google Shape;1646;p14"/>
          <p:cNvSpPr txBox="1"/>
          <p:nvPr>
            <p:ph idx="1" type="body"/>
          </p:nvPr>
        </p:nvSpPr>
        <p:spPr>
          <a:xfrm>
            <a:off x="500200" y="1587500"/>
            <a:ext cx="72039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b="0" i="0" lang="pt-BR" sz="2800" u="none"/>
              <a:t>O que você já sabe sobre [inserir o assunto]?</a:t>
            </a:r>
            <a:endParaRPr sz="2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b="0" i="0" lang="pt-BR" sz="2800" u="none"/>
              <a:t>O que mais você quer aprender sobre esse assunto?</a:t>
            </a:r>
            <a:endParaRPr sz="28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b="0" i="0" lang="pt-BR" sz="2800" u="none"/>
              <a:t>Então as três perguntas que temos são [repetir a pergunta anterior]...</a:t>
            </a:r>
            <a:endParaRPr sz="2800"/>
          </a:p>
        </p:txBody>
      </p:sp>
      <p:pic>
        <p:nvPicPr>
          <p:cNvPr id="1647" name="Google Shape;1647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949" l="0" r="0" t="1960"/>
          <a:stretch/>
        </p:blipFill>
        <p:spPr>
          <a:xfrm>
            <a:off x="8832388" y="1251284"/>
            <a:ext cx="3251702" cy="24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8" name="Google Shape;164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19034" y="4117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1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Calibri"/>
              <a:buNone/>
            </a:pPr>
            <a:r>
              <a:rPr b="1" i="0" lang="pt-BR" sz="4000" u="none">
                <a:solidFill>
                  <a:srgbClr val="006FB6"/>
                </a:solidFill>
              </a:rPr>
              <a:t>Leia pelo menos 2 livros</a:t>
            </a:r>
            <a:br>
              <a:rPr lang="pt-BR" sz="4400">
                <a:solidFill>
                  <a:srgbClr val="006FB6"/>
                </a:solidFill>
              </a:rPr>
            </a:br>
            <a:endParaRPr/>
          </a:p>
        </p:txBody>
      </p:sp>
      <p:sp>
        <p:nvSpPr>
          <p:cNvPr id="1654" name="Google Shape;1654;p15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None/>
            </a:pPr>
            <a:r>
              <a:rPr b="1" i="0" lang="pt-BR" sz="3200" u="none">
                <a:solidFill>
                  <a:srgbClr val="006FB6"/>
                </a:solidFill>
              </a:rPr>
              <a:t>Dicas e truques</a:t>
            </a:r>
            <a:endParaRPr/>
          </a:p>
        </p:txBody>
      </p:sp>
      <p:sp>
        <p:nvSpPr>
          <p:cNvPr id="1655" name="Google Shape;1655;p15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b="0" i="0" lang="pt-BR" u="none">
                <a:solidFill>
                  <a:srgbClr val="006FB6"/>
                </a:solidFill>
              </a:rPr>
              <a:t>Ele/ela também pode assistir a filmes, ler uma placa no museu ou ler sites.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656" name="Google Shape;1656;p15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b="0" i="0" lang="pt-BR" u="none">
                <a:solidFill>
                  <a:srgbClr val="006FB6"/>
                </a:solidFill>
              </a:rPr>
              <a:t> Leia ou assista a pelo menos duas fontes para um assunto.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657" name="Google Shape;165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06683" y="1037225"/>
            <a:ext cx="1816398" cy="27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8" name="Google Shape;165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06675" y="3844325"/>
            <a:ext cx="2262300" cy="22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9" name="Google Shape;165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27349" y="1037225"/>
            <a:ext cx="2881817" cy="497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4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2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2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Denise D'Amaddio</dc:creator>
</cp:coreProperties>
</file>