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6" r:id="rId9"/>
    <p:sldMasterId id="2147483704" r:id="rId10"/>
    <p:sldMasterId id="2147483712" r:id="rId11"/>
    <p:sldMasterId id="2147483730" r:id="rId12"/>
    <p:sldMasterId id="2147483745" r:id="rId13"/>
    <p:sldMasterId id="2147483753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embeddedFontLst>
    <p:embeddedFont>
      <p:font typeface="Robo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6" roundtripDataSignature="AMtx7miPhn4lYhvqpy28toXjjIrBebvG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33" Type="http://schemas.openxmlformats.org/officeDocument/2006/relationships/font" Target="fonts/Roboto-bold.fntdata"/><Relationship Id="rId10" Type="http://schemas.openxmlformats.org/officeDocument/2006/relationships/slideMaster" Target="slideMasters/slideMaster7.xml"/><Relationship Id="rId32" Type="http://schemas.openxmlformats.org/officeDocument/2006/relationships/font" Target="fonts/Roboto-regular.fntdata"/><Relationship Id="rId13" Type="http://schemas.openxmlformats.org/officeDocument/2006/relationships/slideMaster" Target="slideMasters/slideMaster10.xml"/><Relationship Id="rId35" Type="http://schemas.openxmlformats.org/officeDocument/2006/relationships/font" Target="fonts/Roboto-boldItalic.fntdata"/><Relationship Id="rId12" Type="http://schemas.openxmlformats.org/officeDocument/2006/relationships/slideMaster" Target="slideMasters/slideMaster9.xml"/><Relationship Id="rId34" Type="http://schemas.openxmlformats.org/officeDocument/2006/relationships/font" Target="fonts/Roboto-italic.fntdata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36" Type="http://customschemas.google.com/relationships/presentationmetadata" Target="metadata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3" name="Google Shape;156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6:notes"/>
          <p:cNvSpPr/>
          <p:nvPr>
            <p:ph idx="2" type="sldImg"/>
          </p:nvPr>
        </p:nvSpPr>
        <p:spPr>
          <a:xfrm>
            <a:off x="3533775" y="93663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1" name="Google Shape;1661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9" name="Google Shape;1669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9" name="Google Shape;1679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1dc99dbd8cc_0_149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8" name="Google Shape;1688;g1dc99dbd8cc_0_14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7" name="Google Shape;1697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g2c945e7ac81_0_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3" name="Google Shape;1713;g2c945e7ac81_0_2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1" name="Google Shape;1721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0" name="Google Shape;157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5" name="Google Shape;157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9" name="Google Shape;1589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6" name="Google Shape;1606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1" name="Google Shape;1621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3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4" name="Google Shape;1634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4:notes"/>
          <p:cNvSpPr/>
          <p:nvPr>
            <p:ph idx="2" type="sldImg"/>
          </p:nvPr>
        </p:nvSpPr>
        <p:spPr>
          <a:xfrm>
            <a:off x="3533775" y="93663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2" name="Google Shape;1642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15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0" name="Google Shape;1650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2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Relationship Id="rId3" Type="http://schemas.openxmlformats.org/officeDocument/2006/relationships/image" Target="../media/image2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jpg"/><Relationship Id="rId3" Type="http://schemas.openxmlformats.org/officeDocument/2006/relationships/image" Target="../media/image2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8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3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34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3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6.jp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6.jp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61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8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34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34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9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2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6.jp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5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61.jp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3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3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c475b6e6f8_0_1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24" name="Google Shape;1524;g2c475b6e6f8_0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5" name="Google Shape;1525;g2c475b6e6f8_0_1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6" name="Google Shape;1526;g2c475b6e6f8_0_1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7" name="Google Shape;1527;g2c475b6e6f8_0_1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8" name="Google Shape;1528;g2c475b6e6f8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g2c475b6e6f8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0" name="Google Shape;1530;g2c475b6e6f8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c475b6e6f8_0_20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3" name="Google Shape;1533;g2c475b6e6f8_0_2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4" name="Google Shape;1534;g2c475b6e6f8_0_2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5" name="Google Shape;1535;g2c475b6e6f8_0_2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6" name="Google Shape;1536;g2c475b6e6f8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7" name="Google Shape;1537;g2c475b6e6f8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g2c475b6e6f8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2c475b6e6f8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c475b6e6f8_0_20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2" name="Google Shape;1542;g2c475b6e6f8_0_20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3" name="Google Shape;1543;g2c475b6e6f8_0_20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4" name="Google Shape;1544;g2c475b6e6f8_0_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g2c475b6e6f8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6" name="Google Shape;1546;g2c475b6e6f8_0_20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7" name="Google Shape;1547;g2c475b6e6f8_0_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g2c475b6e6f8_0_2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c475b6e6f8_0_21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51" name="Google Shape;1551;g2c475b6e6f8_0_21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52" name="Google Shape;1552;g2c475b6e6f8_0_21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3" name="Google Shape;1553;g2c475b6e6f8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54" name="Google Shape;1554;g2c475b6e6f8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5" name="Google Shape;1555;g2c475b6e6f8_0_21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6" name="Google Shape;1556;g2c475b6e6f8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2c475b6e6f8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2c475b6e6f8_0_21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9" name="Google Shape;1559;g2c475b6e6f8_0_21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g2c475b6e6f8_0_21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4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4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4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5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5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5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6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6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0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0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03"/>
          <p:cNvSpPr txBox="1"/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0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0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0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0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05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5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5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05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05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05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05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05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05"/>
          <p:cNvSpPr/>
          <p:nvPr>
            <p:ph idx="9" type="pic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05"/>
          <p:cNvSpPr txBox="1"/>
          <p:nvPr>
            <p:ph idx="13" type="body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0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0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0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0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06"/>
          <p:cNvSpPr txBox="1"/>
          <p:nvPr>
            <p:ph idx="5" type="body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0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0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0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0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0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7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07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07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07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8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8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08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08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9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09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09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09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09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09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09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9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0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10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10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10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10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10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10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10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10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1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1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1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1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1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11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11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11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11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11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11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11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11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11"/>
          <p:cNvSpPr txBox="1"/>
          <p:nvPr>
            <p:ph idx="9" type="body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11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1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1"/>
          <p:cNvSpPr txBox="1"/>
          <p:nvPr>
            <p:ph idx="13" type="body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1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12"/>
          <p:cNvSpPr txBox="1"/>
          <p:nvPr>
            <p:ph idx="1" type="body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12"/>
          <p:cNvSpPr txBox="1"/>
          <p:nvPr>
            <p:ph idx="2" type="body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13"/>
          <p:cNvSpPr txBox="1"/>
          <p:nvPr>
            <p:ph idx="1" type="body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13"/>
          <p:cNvSpPr txBox="1"/>
          <p:nvPr>
            <p:ph idx="2" type="body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1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1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1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1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1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14"/>
          <p:cNvSpPr txBox="1"/>
          <p:nvPr>
            <p:ph idx="1" type="body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14"/>
          <p:cNvSpPr txBox="1"/>
          <p:nvPr>
            <p:ph idx="2" type="body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1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14"/>
          <p:cNvSpPr txBox="1"/>
          <p:nvPr>
            <p:ph idx="4" type="body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14"/>
          <p:cNvSpPr txBox="1"/>
          <p:nvPr>
            <p:ph idx="5" type="body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14"/>
          <p:cNvSpPr txBox="1"/>
          <p:nvPr>
            <p:ph idx="6" type="body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14"/>
          <p:cNvSpPr txBox="1"/>
          <p:nvPr>
            <p:ph idx="7" type="body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15"/>
          <p:cNvSpPr txBox="1"/>
          <p:nvPr>
            <p:ph idx="1" type="body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16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16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7"/>
          <p:cNvSpPr/>
          <p:nvPr>
            <p:ph idx="2" type="pic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17"/>
          <p:cNvSpPr txBox="1"/>
          <p:nvPr>
            <p:ph idx="1" type="body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7" name="Google Shape;517;p4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4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1" name="Google Shape;52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83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83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83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83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8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8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8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6" name="Google Shape;546;p8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7" name="Google Shape;547;p8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8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8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85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85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54" name="Google Shape;55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5" name="Google Shape;55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7" name="Google Shape;55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8" name="Google Shape;5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5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86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86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86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7" name="Google Shape;56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8" name="Google Shape;56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9" name="Google Shape;56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0" name="Google Shape;57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1" name="Google Shape;57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7" name="Google Shape;57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9" name="Google Shape;57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0" name="Google Shape;580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1" name="Google Shape;58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6" name="Google Shape;586;p8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8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88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88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8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8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8" name="Google Shape;59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9" name="Google Shape;59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0" name="Google Shape;60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1" name="Google Shape;60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2" name="Google Shape;60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90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7" name="Google Shape;607;p90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8" name="Google Shape;608;p90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90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2" name="Google Shape;61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9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9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9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9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9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9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6" name="Google Shape;626;p9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92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0" name="Google Shape;63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3" name="Google Shape;63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4" name="Google Shape;63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2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9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92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92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9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92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92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92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9" name="Google Shape;65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1" name="Google Shape;661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0" name="Google Shape;67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71" name="Google Shape;67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4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4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4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4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4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7" name="Google Shape;677;p48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81" name="Google Shape;68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8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48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48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48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91" name="Google Shape;69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3" name="Google Shape;693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6" name="Google Shape;696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7" name="Google Shape;69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9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0" name="Google Shape;70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49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5" name="Google Shape;705;p49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5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5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0" name="Google Shape;710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1" name="Google Shape;711;p5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12" name="Google Shape;71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4" name="Google Shape;71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5" name="Google Shape;71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6" name="Google Shape;71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7" name="Google Shape;71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8" name="Google Shape;7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0" name="Google Shape;72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6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6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8" name="Google Shape;728;p6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9" name="Google Shape;72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3" name="Google Shape;73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5" name="Google Shape;7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7" name="Google Shape;73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41" name="Google Shape;741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4" name="Google Shape;744;p61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5" name="Google Shape;745;p61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61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61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61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61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61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6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2" name="Google Shape;7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6" name="Google Shape;75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99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9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9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9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9"/>
          <p:cNvSpPr txBox="1"/>
          <p:nvPr>
            <p:ph idx="1" type="body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99"/>
          <p:cNvSpPr txBox="1"/>
          <p:nvPr>
            <p:ph idx="2" type="body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99"/>
          <p:cNvSpPr txBox="1"/>
          <p:nvPr>
            <p:ph idx="3" type="body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99"/>
          <p:cNvSpPr txBox="1"/>
          <p:nvPr>
            <p:ph idx="4" type="body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3" name="Google Shape;763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65" name="Google Shape;765;p6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66" name="Google Shape;766;p6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7" name="Google Shape;76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5" name="Google Shape;775;p4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4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4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78" name="Google Shape;778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9" name="Google Shape;779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0" name="Google Shape;780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1" name="Google Shape;78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2" name="Google Shape;7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4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4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4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9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9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93" name="Google Shape;79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7" name="Google Shape;79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0" name="Google Shape;800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01" name="Google Shape;801;p9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3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9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93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9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9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4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4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94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12" name="Google Shape;812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3" name="Google Shape;813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1" name="Google Shape;82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5" name="Google Shape;82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7" name="Google Shape;82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0" name="Google Shape;830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1" name="Google Shape;831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3" name="Google Shape;83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4" name="Google Shape;83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4" name="Google Shape;84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51" name="Google Shape;8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9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5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7" name="Google Shape;867;p5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8" name="Google Shape;86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5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1" name="Google Shape;871;p5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2" name="Google Shape;87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4" name="Google Shape;874;p5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5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5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1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51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1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7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1" name="Google Shape;891;p67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2" name="Google Shape;89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4" name="Google Shape;894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5" name="Google Shape;895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0" name="Google Shape;90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7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67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67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0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0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0"/>
          <p:cNvSpPr txBox="1"/>
          <p:nvPr>
            <p:ph idx="1" type="body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00"/>
          <p:cNvSpPr txBox="1"/>
          <p:nvPr>
            <p:ph idx="2" type="body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00"/>
          <p:cNvSpPr txBox="1"/>
          <p:nvPr>
            <p:ph idx="3" type="body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6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8" name="Google Shape;908;p6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9" name="Google Shape;909;p6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6" name="Google Shape;91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8" name="Google Shape;91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6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1" name="Google Shape;92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4" name="Google Shape;92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0" name="Google Shape;93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2" name="Google Shape;93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6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935" name="Google Shape;935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7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7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7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1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71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71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71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7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7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7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7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3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7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3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73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7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76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76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76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76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76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76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76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76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76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76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6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6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4" name="Google Shape;107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6" name="Google Shape;107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77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77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1"/>
          <p:cNvSpPr txBox="1"/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0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01"/>
          <p:cNvSpPr txBox="1"/>
          <p:nvPr>
            <p:ph idx="2" type="body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01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116" name="Google Shape;116;p10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78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78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2" name="Google Shape;1102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4" name="Google Shape;1104;p79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p79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p79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79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79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p79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79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6" name="Google Shape;111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8" name="Google Shape;1118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9" name="Google Shape;111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0" name="Google Shape;112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8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2" name="Google Shape;1122;p80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8" name="Google Shape;112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4" name="Google Shape;1134;p81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5" name="Google Shape;1135;p81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2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p82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47" name="Google Shape;1147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0" name="Google Shape;1150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1" name="Google Shape;11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6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p56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6" name="Google Shape;1156;p56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7" name="Google Shape;1157;p56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8" name="Google Shape;1158;p56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56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56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56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4" name="Google Shape;1164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57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66" name="Google Shape;1166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/>
          <p:nvPr>
            <p:ph idx="3" type="pic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6" name="Google Shape;1176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58"/>
          <p:cNvSpPr/>
          <p:nvPr>
            <p:ph idx="3" type="pic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78" name="Google Shape;1178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79" name="Google Shape;1179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0" name="Google Shape;1180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1" name="Google Shape;1181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2" name="Google Shape;118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3" name="Google Shape;118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8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5" name="Google Shape;1195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4"/>
          <p:cNvSpPr txBox="1"/>
          <p:nvPr>
            <p:ph idx="1" type="body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7" name="Google Shape;1197;p154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8" name="Google Shape;1198;p154"/>
          <p:cNvSpPr txBox="1"/>
          <p:nvPr>
            <p:ph idx="3" type="body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4"/>
          <p:cNvSpPr txBox="1"/>
          <p:nvPr>
            <p:ph idx="4" type="body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0" name="Google Shape;1200;p154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55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3" name="Google Shape;120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7" name="Google Shape;120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5"/>
          <p:cNvSpPr/>
          <p:nvPr>
            <p:ph idx="2" type="pic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55"/>
          <p:cNvSpPr txBox="1"/>
          <p:nvPr>
            <p:ph idx="1" type="body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5"/>
          <p:cNvSpPr txBox="1"/>
          <p:nvPr>
            <p:ph idx="3" type="title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3" name="Google Shape;1213;p155"/>
          <p:cNvSpPr txBox="1"/>
          <p:nvPr>
            <p:ph idx="4" type="title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4" name="Google Shape;1214;p155"/>
          <p:cNvSpPr txBox="1"/>
          <p:nvPr>
            <p:ph idx="5" type="title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5" name="Google Shape;1215;p155"/>
          <p:cNvSpPr txBox="1"/>
          <p:nvPr>
            <p:ph idx="6" type="body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155"/>
          <p:cNvSpPr txBox="1"/>
          <p:nvPr>
            <p:ph idx="7" type="body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5"/>
          <p:cNvSpPr txBox="1"/>
          <p:nvPr>
            <p:ph idx="8" type="body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8" name="Google Shape;1218;p155"/>
          <p:cNvSpPr txBox="1"/>
          <p:nvPr>
            <p:ph idx="9" type="body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9" name="Google Shape;1219;p155"/>
          <p:cNvSpPr txBox="1"/>
          <p:nvPr>
            <p:ph idx="13" type="title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2"/>
          <p:cNvSpPr txBox="1"/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02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2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02"/>
          <p:cNvSpPr txBox="1"/>
          <p:nvPr>
            <p:ph idx="2" type="body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02"/>
          <p:cNvSpPr txBox="1"/>
          <p:nvPr>
            <p:ph idx="3" type="body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02"/>
          <p:cNvSpPr txBox="1"/>
          <p:nvPr>
            <p:ph idx="4" type="body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02"/>
          <p:cNvSpPr txBox="1"/>
          <p:nvPr>
            <p:ph idx="5" type="body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02"/>
          <p:cNvSpPr txBox="1"/>
          <p:nvPr>
            <p:ph idx="6" type="body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02"/>
          <p:cNvSpPr txBox="1"/>
          <p:nvPr>
            <p:ph idx="7" type="body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0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6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2" name="Google Shape;1222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5" name="Google Shape;1225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6" name="Google Shape;1226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6"/>
          <p:cNvSpPr txBox="1"/>
          <p:nvPr>
            <p:ph idx="1" type="body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56"/>
          <p:cNvSpPr/>
          <p:nvPr>
            <p:ph idx="2" type="pic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56"/>
          <p:cNvSpPr txBox="1"/>
          <p:nvPr>
            <p:ph idx="3" type="body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4" name="Google Shape;123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5" name="Google Shape;123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6" name="Google Shape;123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7" name="Google Shape;123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8" name="Google Shape;123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/>
          <p:nvPr>
            <p:ph idx="2" type="pic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157"/>
          <p:cNvSpPr txBox="1"/>
          <p:nvPr>
            <p:ph idx="1" type="body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57"/>
          <p:cNvSpPr txBox="1"/>
          <p:nvPr>
            <p:ph idx="3" type="body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57"/>
          <p:cNvSpPr txBox="1"/>
          <p:nvPr>
            <p:ph idx="4" type="body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58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158"/>
          <p:cNvSpPr txBox="1"/>
          <p:nvPr>
            <p:ph idx="1" type="body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158"/>
          <p:cNvSpPr txBox="1"/>
          <p:nvPr>
            <p:ph idx="2" type="body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9" name="Google Shape;1249;p158"/>
          <p:cNvSpPr txBox="1"/>
          <p:nvPr>
            <p:ph idx="3" type="body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0" name="Google Shape;1250;p158"/>
          <p:cNvSpPr txBox="1"/>
          <p:nvPr>
            <p:ph idx="4" type="body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9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0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5" name="Google Shape;1255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6" name="Google Shape;1256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8" name="Google Shape;1258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9" name="Google Shape;1259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3" name="Google Shape;1263;p160"/>
          <p:cNvSpPr txBox="1"/>
          <p:nvPr>
            <p:ph idx="1" type="body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p160"/>
          <p:cNvSpPr txBox="1"/>
          <p:nvPr>
            <p:ph idx="3" type="body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0"/>
          <p:cNvSpPr txBox="1"/>
          <p:nvPr>
            <p:ph idx="4" type="body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0"/>
          <p:cNvSpPr txBox="1"/>
          <p:nvPr>
            <p:ph idx="5" type="body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1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9" name="Google Shape;1269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2" name="Google Shape;1272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3" name="Google Shape;1273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61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1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p16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161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p16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p16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1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2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6" name="Google Shape;1286;p162"/>
          <p:cNvSpPr/>
          <p:nvPr>
            <p:ph idx="2" type="pic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87" name="Google Shape;1287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8" name="Google Shape;1288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0" name="Google Shape;1290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1" name="Google Shape;1291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2"/>
          <p:cNvSpPr txBox="1"/>
          <p:nvPr>
            <p:ph idx="1" type="body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5" name="Google Shape;1295;p16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6" name="Google Shape;1296;p162"/>
          <p:cNvSpPr txBox="1"/>
          <p:nvPr>
            <p:ph idx="4" type="body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7" name="Google Shape;1297;p162"/>
          <p:cNvSpPr txBox="1"/>
          <p:nvPr>
            <p:ph idx="5" type="body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8" name="Google Shape;1298;p16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9" name="Google Shape;1299;p162"/>
          <p:cNvSpPr txBox="1"/>
          <p:nvPr>
            <p:ph idx="7" type="body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0" name="Google Shape;1300;p162"/>
          <p:cNvSpPr txBox="1"/>
          <p:nvPr>
            <p:ph idx="8" type="body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1" name="Google Shape;1301;p162"/>
          <p:cNvSpPr txBox="1"/>
          <p:nvPr>
            <p:ph idx="9" type="body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3" name="Google Shape;1303;p163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4" name="Google Shape;1304;p163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5" name="Google Shape;1305;p163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6" name="Google Shape;1306;p16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7" name="Google Shape;1307;p16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8" name="Google Shape;1308;p16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9" name="Google Shape;1309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0" name="Google Shape;1310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3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4" name="Google Shape;1314;p163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6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6" name="Google Shape;1316;p163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63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3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3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3"/>
          <p:cNvSpPr txBox="1"/>
          <p:nvPr>
            <p:ph idx="4" type="body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3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2" name="Google Shape;1322;p163"/>
          <p:cNvSpPr txBox="1"/>
          <p:nvPr>
            <p:ph idx="6" type="body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3" name="Google Shape;1323;p163"/>
          <p:cNvSpPr txBox="1"/>
          <p:nvPr>
            <p:ph idx="7" type="body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4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6" name="Google Shape;1326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8" name="Google Shape;1328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9" name="Google Shape;132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0" name="Google Shape;133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64"/>
          <p:cNvSpPr txBox="1"/>
          <p:nvPr>
            <p:ph idx="1" type="body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4" name="Google Shape;1334;p164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dc99dbd8cc_0_16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42" name="Google Shape;1342;g1dc99dbd8cc_0_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3" name="Google Shape;1343;g1dc99dbd8cc_0_16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g1dc99dbd8cc_0_16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5" name="Google Shape;1345;g1dc99dbd8cc_0_16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6" name="Google Shape;1346;g1dc99dbd8cc_0_16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g1dc99dbd8cc_0_16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8" name="Google Shape;1348;g1dc99dbd8cc_0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1dc99dbd8cc_0_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g1dc99dbd8cc_0_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g1dc99dbd8cc_0_16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1dc99dbd8cc_0_16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1dc99dbd8cc_0_16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g1dc99dbd8cc_0_16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5" name="Google Shape;1355;g1dc99dbd8cc_0_16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g1dc99dbd8cc_0_16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7" name="Google Shape;1357;g1dc99dbd8cc_0_16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8" name="Google Shape;1358;g1dc99dbd8cc_0_16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dc99dbd8cc_0_180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1" name="Google Shape;1361;g1dc99dbd8cc_0_18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2" name="Google Shape;1362;g1dc99dbd8cc_0_180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3" name="Google Shape;1363;g1dc99dbd8cc_0_18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4" name="Google Shape;1364;g1dc99dbd8cc_0_180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5" name="Google Shape;1365;g1dc99dbd8cc_0_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g1dc99dbd8cc_0_18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7" name="Google Shape;1367;g1dc99dbd8cc_0_18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8" name="Google Shape;1368;g1dc99dbd8cc_0_18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9" name="Google Shape;1369;g1dc99dbd8cc_0_18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0" name="Google Shape;1370;g1dc99dbd8cc_0_18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1" name="Google Shape;1371;g1dc99dbd8cc_0_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1dc99dbd8cc_0_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3" name="Google Shape;1373;g1dc99dbd8cc_0_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dc99dbd8cc_0_1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g1dc99dbd8cc_0_1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c99dbd8cc_0_1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dc99dbd8cc_0_19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9" name="Google Shape;1379;g1dc99dbd8cc_0_198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0" name="Google Shape;1380;g1dc99dbd8cc_0_19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1" name="Google Shape;1381;g1dc99dbd8cc_0_198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82" name="Google Shape;1382;g1dc99dbd8cc_0_1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1dc99dbd8cc_0_1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g1dc99dbd8cc_0_1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g1dc99dbd8cc_0_1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g1dc99dbd8cc_0_1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g1dc99dbd8cc_0_1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8" name="Google Shape;1388;g1dc99dbd8cc_0_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1dc99dbd8cc_0_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0" name="Google Shape;1390;g1dc99dbd8cc_0_1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g1dc99dbd8cc_0_1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1dc99dbd8cc_0_1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1dc99dbd8cc_0_1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94" name="Google Shape;1394;g1dc99dbd8cc_0_1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dc99dbd8cc_0_216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7" name="Google Shape;1397;g1dc99dbd8cc_0_216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1dc99dbd8cc_0_216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9" name="Google Shape;1399;g1dc99dbd8cc_0_216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0" name="Google Shape;1400;g1dc99dbd8cc_0_216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1" name="Google Shape;1401;g1dc99dbd8cc_0_216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g1dc99dbd8cc_0_216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g1dc99dbd8cc_0_216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g1dc99dbd8cc_0_21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5" name="Google Shape;1405;g1dc99dbd8cc_0_2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1dc99dbd8cc_0_21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c99dbd8cc_0_21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c99dbd8cc_0_21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c99dbd8cc_0_21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0" name="Google Shape;1410;g1dc99dbd8cc_0_21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1" name="Google Shape;1411;g1dc99dbd8cc_0_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c99dbd8cc_0_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3" name="Google Shape;1413;g1dc99dbd8cc_0_2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dc99dbd8cc_0_23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16" name="Google Shape;1416;g1dc99dbd8cc_0_2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17" name="Google Shape;1417;g1dc99dbd8cc_0_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g1dc99dbd8cc_0_23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9" name="Google Shape;1419;g1dc99dbd8cc_0_23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0" name="Google Shape;1420;g1dc99dbd8cc_0_23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1" name="Google Shape;1421;g1dc99dbd8cc_0_23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2" name="Google Shape;1422;g1dc99dbd8cc_0_23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3" name="Google Shape;1423;g1dc99dbd8cc_0_235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dc99dbd8cc_0_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dc99dbd8cc_0_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1dc99dbd8cc_0_235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27" name="Google Shape;1427;g1dc99dbd8cc_0_2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1dc99dbd8cc_0_235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1dc99dbd8cc_0_235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dc99dbd8cc_0_235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g1dc99dbd8cc_0_235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g1dc99dbd8cc_0_235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g1dc99dbd8cc_0_235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g1dc99dbd8cc_0_2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g1dc99dbd8cc_0_25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37" name="Google Shape;1437;g1dc99dbd8cc_0_2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8" name="Google Shape;1438;g1dc99dbd8cc_0_2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g1dc99dbd8cc_0_2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0" name="Google Shape;1440;g1dc99dbd8cc_0_2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1" name="Google Shape;1441;g1dc99dbd8cc_0_2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2" name="Google Shape;1442;g1dc99dbd8cc_0_2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3" name="Google Shape;1443;g1dc99dbd8cc_0_2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dc99dbd8cc_0_2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1dc99dbd8cc_0_255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46" name="Google Shape;1446;g1dc99dbd8cc_0_2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g1dc99dbd8cc_0_255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dc99dbd8cc_0_255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1dc99dbd8cc_0_255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g1dc99dbd8cc_0_255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g1dc99dbd8cc_0_255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dc99dbd8cc_0_27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4" name="Google Shape;1454;g1dc99dbd8cc_0_273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5" name="Google Shape;1455;g1dc99dbd8cc_0_273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56" name="Google Shape;1456;g1dc99dbd8cc_0_273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57" name="Google Shape;1457;g1dc99dbd8cc_0_27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8" name="Google Shape;1458;g1dc99dbd8cc_0_27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2c475b6e6f8_0_13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6" name="Google Shape;1466;g2c475b6e6f8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7" name="Google Shape;1467;g2c475b6e6f8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8" name="Google Shape;1468;g2c475b6e6f8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9" name="Google Shape;1469;g2c475b6e6f8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g2c475b6e6f8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g2c475b6e6f8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c475b6e6f8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2c475b6e6f8_0_13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4" name="Google Shape;1474;g2c475b6e6f8_0_13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g2c475b6e6f8_0_13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c475b6e6f8_0_1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8" name="Google Shape;1478;g2c475b6e6f8_0_145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c475b6e6f8_0_145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0" name="Google Shape;1480;g2c475b6e6f8_0_14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1" name="Google Shape;1481;g2c475b6e6f8_0_14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2" name="Google Shape;1482;g2c475b6e6f8_0_14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3" name="Google Shape;1483;g2c475b6e6f8_0_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4" name="Google Shape;1484;g2c475b6e6f8_0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2c475b6e6f8_0_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2c475b6e6f8_0_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87" name="Google Shape;1487;g2c475b6e6f8_0_1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88" name="Google Shape;1488;g2c475b6e6f8_0_145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g2c475b6e6f8_0_145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2c475b6e6f8_0_145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1" name="Google Shape;1491;g2c475b6e6f8_0_145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2" name="Google Shape;1492;g2c475b6e6f8_0_145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c475b6e6f8_0_1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g2c475b6e6f8_0_16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6" name="Google Shape;1496;g2c475b6e6f8_0_16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7" name="Google Shape;1497;g2c475b6e6f8_0_16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98" name="Google Shape;1498;g2c475b6e6f8_0_1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9" name="Google Shape;1499;g2c475b6e6f8_0_1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0" name="Google Shape;1500;g2c475b6e6f8_0_1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1" name="Google Shape;1501;g2c475b6e6f8_0_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2" name="Google Shape;1502;g2c475b6e6f8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g2c475b6e6f8_0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2c475b6e6f8_0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2c475b6e6f8_0_16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6" name="Google Shape;1506;g2c475b6e6f8_0_16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7" name="Google Shape;1507;g2c475b6e6f8_0_16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8" name="Google Shape;1508;g2c475b6e6f8_0_16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c475b6e6f8_0_17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1" name="Google Shape;1511;g2c475b6e6f8_0_17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g2c475b6e6f8_0_17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g2c475b6e6f8_0_17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g2c475b6e6f8_0_17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15" name="Google Shape;1515;g2c475b6e6f8_0_17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6" name="Google Shape;1516;g2c475b6e6f8_0_17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7" name="Google Shape;1517;g2c475b6e6f8_0_17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8" name="Google Shape;1518;g2c475b6e6f8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9" name="Google Shape;1519;g2c475b6e6f8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g2c475b6e6f8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2c475b6e6f8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4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11.xml"/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10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1.xml"/><Relationship Id="rId19" Type="http://schemas.openxmlformats.org/officeDocument/2006/relationships/theme" Target="../theme/theme5.xml"/><Relationship Id="rId6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5.xml"/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6" Type="http://schemas.openxmlformats.org/officeDocument/2006/relationships/theme" Target="../theme/theme12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dc99dbd8cc_0_157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8" name="Google Shape;1338;g1dc99dbd8cc_0_157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9" name="Google Shape;1339;g1dc99dbd8cc_0_15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2c475b6e6f8_0_12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1" name="Google Shape;1461;g2c475b6e6f8_0_12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2" name="Google Shape;1462;g2c475b6e6f8_0_1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2c475b6e6f8_0_12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8" name="Google Shape;648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1" name="Google Shape;771;p4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0" name="Google Shape;860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1" name="Google Shape;861;p5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5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2" name="Google Shape;1142;p55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3" name="Google Shape;1143;p55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4" name="Google Shape;1144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8.jpg"/><Relationship Id="rId4" Type="http://schemas.openxmlformats.org/officeDocument/2006/relationships/image" Target="../media/image8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3.png"/><Relationship Id="rId4" Type="http://schemas.openxmlformats.org/officeDocument/2006/relationships/image" Target="../media/image9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9.jpg"/><Relationship Id="rId4" Type="http://schemas.openxmlformats.org/officeDocument/2006/relationships/image" Target="../media/image96.jpg"/><Relationship Id="rId5" Type="http://schemas.openxmlformats.org/officeDocument/2006/relationships/image" Target="../media/image74.jpg"/><Relationship Id="rId6" Type="http://schemas.openxmlformats.org/officeDocument/2006/relationships/image" Target="../media/image76.jpg"/><Relationship Id="rId7" Type="http://schemas.openxmlformats.org/officeDocument/2006/relationships/image" Target="../media/image7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5.png"/><Relationship Id="rId4" Type="http://schemas.openxmlformats.org/officeDocument/2006/relationships/image" Target="../media/image97.png"/><Relationship Id="rId5" Type="http://schemas.openxmlformats.org/officeDocument/2006/relationships/image" Target="../media/image79.png"/><Relationship Id="rId6" Type="http://schemas.openxmlformats.org/officeDocument/2006/relationships/image" Target="../media/image7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4.jpg"/><Relationship Id="rId4" Type="http://schemas.openxmlformats.org/officeDocument/2006/relationships/image" Target="../media/image8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png"/><Relationship Id="rId4" Type="http://schemas.openxmlformats.org/officeDocument/2006/relationships/image" Target="../media/image100.png"/><Relationship Id="rId5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JM"/>
              <a:t>Workshop guide</a:t>
            </a:r>
            <a:endParaRPr/>
          </a:p>
        </p:txBody>
      </p:sp>
      <p:sp>
        <p:nvSpPr>
          <p:cNvPr id="1566" name="Google Shape;1566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JM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67" name="Google Shape;156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JM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Pale sou sa ou te li a</a:t>
            </a:r>
            <a:endParaRPr/>
          </a:p>
        </p:txBody>
      </p:sp>
      <p:sp>
        <p:nvSpPr>
          <p:cNvPr id="1664" name="Google Shape;1664;p16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Kisa ou te aprann sou (sijè) a?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Èske nou te aprann sa ou te swete aprann nan? Ki lòt bagay ou swete aprann?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Èske premye tèks ou te li a te ede ou konprann dezyèm tèks la pi byen? Kijan?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65" name="Google Shape;1665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Lekti = konvèsasyon (K-1)</a:t>
            </a:r>
            <a:endParaRPr/>
          </a:p>
        </p:txBody>
      </p:sp>
      <p:sp>
        <p:nvSpPr>
          <p:cNvPr id="1672" name="Google Shape;1672;p1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Kisa ou konnen deja sou sijè a?</a:t>
            </a:r>
            <a:endParaRPr/>
          </a:p>
        </p:txBody>
      </p:sp>
      <p:sp>
        <p:nvSpPr>
          <p:cNvPr id="1673" name="Google Shape;1673;p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JM">
                <a:solidFill>
                  <a:srgbClr val="006FB6"/>
                </a:solidFill>
              </a:rPr>
              <a:t>Kisa ou te aprann sou [sijè] a?</a:t>
            </a:r>
            <a:endParaRPr/>
          </a:p>
        </p:txBody>
      </p:sp>
      <p:sp>
        <p:nvSpPr>
          <p:cNvPr id="1674" name="Google Shape;1674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Sou ki sijè ou gen kiryozite pou aprann plis?</a:t>
            </a:r>
            <a:endParaRPr/>
          </a:p>
        </p:txBody>
      </p:sp>
      <p:sp>
        <p:nvSpPr>
          <p:cNvPr id="1675" name="Google Shape;1675;p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>
                <a:solidFill>
                  <a:srgbClr val="006FB6"/>
                </a:solidFill>
              </a:rPr>
              <a:t>kisa ou vle aprann?</a:t>
            </a:r>
            <a:endParaRPr/>
          </a:p>
        </p:txBody>
      </p:sp>
      <p:pic>
        <p:nvPicPr>
          <p:cNvPr id="1676" name="Google Shape;1676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Lekti = konvèsasyon (2-3)</a:t>
            </a:r>
            <a:endParaRPr/>
          </a:p>
        </p:txBody>
      </p:sp>
      <p:sp>
        <p:nvSpPr>
          <p:cNvPr id="1682" name="Google Shape;1682;p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JM">
                <a:solidFill>
                  <a:srgbClr val="006FB6"/>
                </a:solidFill>
              </a:rPr>
              <a:t>Ki enfòmasyon debaz ou panse ou bezwen pou konprann liv sa a?</a:t>
            </a:r>
            <a:endParaRPr/>
          </a:p>
        </p:txBody>
      </p:sp>
      <p:sp>
        <p:nvSpPr>
          <p:cNvPr id="1683" name="Google Shape;1683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Kisa ou swete aprann anplis sou sijè sa a?</a:t>
            </a:r>
            <a:endParaRPr/>
          </a:p>
        </p:txBody>
      </p:sp>
      <p:sp>
        <p:nvSpPr>
          <p:cNvPr id="1684" name="Google Shape;1684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JM">
                <a:solidFill>
                  <a:srgbClr val="006FB6"/>
                </a:solidFill>
              </a:rPr>
              <a:t>Kijan liv sa a konekte avèk lòt liv ou te li yo sou sijè sa a?</a:t>
            </a:r>
            <a:endParaRPr/>
          </a:p>
        </p:txBody>
      </p:sp>
      <p:pic>
        <p:nvPicPr>
          <p:cNvPr id="1685" name="Google Shape;168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1dc99dbd8cc_0_14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Fanmi plizyè lang</a:t>
            </a:r>
            <a:endParaRPr/>
          </a:p>
        </p:txBody>
      </p:sp>
      <p:sp>
        <p:nvSpPr>
          <p:cNvPr id="1691" name="Google Shape;1691;g1dc99dbd8cc_0_149"/>
          <p:cNvSpPr txBox="1"/>
          <p:nvPr>
            <p:ph idx="1" type="body"/>
          </p:nvPr>
        </p:nvSpPr>
        <p:spPr>
          <a:xfrm>
            <a:off x="4485467" y="147515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11475"/>
              <a:buFont typeface="Arial"/>
              <a:buNone/>
            </a:pPr>
            <a:r>
              <a:rPr lang="en-JM" sz="2870"/>
              <a:t>Sèvi ak sa a ak liv nan nenpòt lang.</a:t>
            </a:r>
            <a:endParaRPr sz="2570">
              <a:solidFill>
                <a:srgbClr val="1F1F1F"/>
              </a:solidFill>
              <a:highlight>
                <a:srgbClr val="F8F9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3333"/>
              <a:buNone/>
            </a:pPr>
            <a:r>
              <a:t/>
            </a:r>
            <a:endParaRPr sz="2400"/>
          </a:p>
        </p:txBody>
      </p:sp>
      <p:sp>
        <p:nvSpPr>
          <p:cNvPr id="1692" name="Google Shape;1692;g1dc99dbd8cc_0_149"/>
          <p:cNvSpPr txBox="1"/>
          <p:nvPr>
            <p:ph idx="2" type="body"/>
          </p:nvPr>
        </p:nvSpPr>
        <p:spPr>
          <a:xfrm>
            <a:off x="4485467" y="29780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JM" sz="2400">
                <a:latin typeface="Calibri"/>
                <a:ea typeface="Calibri"/>
                <a:cs typeface="Calibri"/>
                <a:sym typeface="Calibri"/>
              </a:rPr>
              <a:t>Itilize sa avèk liv ki nan nenpòt lang.</a:t>
            </a:r>
            <a:r>
              <a:rPr lang="en-JM" sz="2400"/>
              <a:t> </a:t>
            </a:r>
            <a:endParaRPr sz="2400"/>
          </a:p>
        </p:txBody>
      </p:sp>
      <p:pic>
        <p:nvPicPr>
          <p:cNvPr id="1693" name="Google Shape;1693;g1dc99dbd8cc_0_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6607" y="3032100"/>
            <a:ext cx="1344893" cy="94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g1dc99dbd8cc_0_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Tan Pratik</a:t>
            </a:r>
            <a:endParaRPr/>
          </a:p>
        </p:txBody>
      </p:sp>
      <p:sp>
        <p:nvSpPr>
          <p:cNvPr id="1700" name="Google Shape;1700;p1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JM" sz="3000"/>
              <a:t>Rele mwen lè ou gen yon kesyon!</a:t>
            </a:r>
            <a:endParaRPr/>
          </a:p>
        </p:txBody>
      </p:sp>
      <p:sp>
        <p:nvSpPr>
          <p:cNvPr id="1701" name="Google Shape;1701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02" name="Google Shape;1702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1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704" name="Google Shape;1704;p1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705" name="Google Shape;1705;p1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706" name="Google Shape;1706;p1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707" name="Google Shape;1707;p1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Chwazi yon sijè.</a:t>
            </a:r>
            <a:endParaRPr/>
          </a:p>
        </p:txBody>
      </p:sp>
      <p:sp>
        <p:nvSpPr>
          <p:cNvPr id="1708" name="Google Shape;1708;p1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Fè lis kèk kesyon.</a:t>
            </a:r>
            <a:endParaRPr/>
          </a:p>
        </p:txBody>
      </p:sp>
      <p:sp>
        <p:nvSpPr>
          <p:cNvPr id="1709" name="Google Shape;1709;p19"/>
          <p:cNvSpPr txBox="1"/>
          <p:nvPr/>
        </p:nvSpPr>
        <p:spPr>
          <a:xfrm>
            <a:off x="1340847" y="3548525"/>
            <a:ext cx="3600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Li omwen 2 Liv.</a:t>
            </a:r>
            <a:endParaRPr/>
          </a:p>
        </p:txBody>
      </p:sp>
      <p:sp>
        <p:nvSpPr>
          <p:cNvPr id="1710" name="Google Shape;1710;p19"/>
          <p:cNvSpPr txBox="1"/>
          <p:nvPr/>
        </p:nvSpPr>
        <p:spPr>
          <a:xfrm>
            <a:off x="1340847" y="4776825"/>
            <a:ext cx="3514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Pale sou sa ou te aprann nan.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2c945e7ac81_0_2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JM" sz="4400">
                <a:latin typeface="Calibri"/>
                <a:ea typeface="Calibri"/>
                <a:cs typeface="Calibri"/>
                <a:sym typeface="Calibri"/>
              </a:rPr>
              <a:t>Refleksyon</a:t>
            </a:r>
            <a:r>
              <a:rPr lang="en-JM"/>
              <a:t>  </a:t>
            </a:r>
            <a:endParaRPr/>
          </a:p>
        </p:txBody>
      </p:sp>
      <p:sp>
        <p:nvSpPr>
          <p:cNvPr id="1716" name="Google Shape;1716;g2c945e7ac81_0_2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Èske w genyen kesyon sou ti konsèy sou lekti a?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Vire epi pale ak piti ou a: Èske w santi w pare pou eseye ti konsèy sou lekti lakay ou?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JM" sz="3100"/>
              <a:t>Tanpri pataje kijan ou ta ka itilize sa a lakay ou.</a:t>
            </a:r>
            <a:endParaRPr sz="3100"/>
          </a:p>
        </p:txBody>
      </p:sp>
      <p:sp>
        <p:nvSpPr>
          <p:cNvPr id="1717" name="Google Shape;1717;g2c945e7ac81_0_2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-JM"/>
              <a:t>Kesyon w lan pral ede yon lòt moun nan sal la!</a:t>
            </a:r>
            <a:endParaRPr/>
          </a:p>
        </p:txBody>
      </p:sp>
      <p:pic>
        <p:nvPicPr>
          <p:cNvPr descr="A close up of a logo&#10;&#10;Description automatically generated" id="1718" name="Google Shape;1718;g2c945e7ac81_0_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4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Remak, souple</a:t>
            </a:r>
            <a:endParaRPr/>
          </a:p>
        </p:txBody>
      </p:sp>
      <p:pic>
        <p:nvPicPr>
          <p:cNvPr id="1724" name="Google Shape;1724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p24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en-JM" sz="3200"/>
              <a:t>Remak ou ap amelyore ran nou ansanm!</a:t>
            </a:r>
            <a:endParaRPr/>
          </a:p>
        </p:txBody>
      </p:sp>
      <p:pic>
        <p:nvPicPr>
          <p:cNvPr descr="A picture containing person, indoor, blue&#10;&#10;Description automatically generated" id="1726" name="Google Shape;1726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JM" sz="4400"/>
              <a:t>Vin yon ekspè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5"/>
          <p:cNvSpPr txBox="1"/>
          <p:nvPr>
            <p:ph idx="1" type="body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Byenveni </a:t>
            </a:r>
            <a:endParaRPr/>
          </a:p>
        </p:txBody>
      </p:sp>
      <p:sp>
        <p:nvSpPr>
          <p:cNvPr id="1578" name="Google Shape;1578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Ti Konsèy </a:t>
            </a:r>
            <a:endParaRPr/>
          </a:p>
        </p:txBody>
      </p:sp>
      <p:sp>
        <p:nvSpPr>
          <p:cNvPr id="1579" name="Google Shape;1579;p5"/>
          <p:cNvSpPr txBox="1"/>
          <p:nvPr>
            <p:ph idx="4" type="body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Tan pou Pratik</a:t>
            </a:r>
            <a:endParaRPr/>
          </a:p>
        </p:txBody>
      </p:sp>
      <p:sp>
        <p:nvSpPr>
          <p:cNvPr id="1580" name="Google Shape;158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Ajanda </a:t>
            </a:r>
            <a:endParaRPr/>
          </a:p>
        </p:txBody>
      </p:sp>
      <p:sp>
        <p:nvSpPr>
          <p:cNvPr id="1581" name="Google Shape;1581;p5"/>
          <p:cNvSpPr txBox="1"/>
          <p:nvPr>
            <p:ph idx="5" type="body"/>
          </p:nvPr>
        </p:nvSpPr>
        <p:spPr>
          <a:xfrm>
            <a:off x="1660585" y="4992080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Refleksyon ak mizajou </a:t>
            </a:r>
            <a:endParaRPr/>
          </a:p>
        </p:txBody>
      </p:sp>
      <p:pic>
        <p:nvPicPr>
          <p:cNvPr id="1582" name="Google Shape;1582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86" name="Google Shape;158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6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2" name="Google Shape;1592;p6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3" name="Google Shape;1593;p6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4" name="Google Shape;1594;p6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5" name="Google Shape;1595;p6"/>
          <p:cNvSpPr txBox="1"/>
          <p:nvPr>
            <p:ph idx="5" type="body"/>
          </p:nvPr>
        </p:nvSpPr>
        <p:spPr>
          <a:xfrm>
            <a:off x="1044438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Prepare ou.</a:t>
            </a:r>
            <a:endParaRPr/>
          </a:p>
        </p:txBody>
      </p:sp>
      <p:sp>
        <p:nvSpPr>
          <p:cNvPr id="1596" name="Google Shape;1596;p6"/>
          <p:cNvSpPr txBox="1"/>
          <p:nvPr>
            <p:ph idx="6" type="body"/>
          </p:nvPr>
        </p:nvSpPr>
        <p:spPr>
          <a:xfrm>
            <a:off x="1046486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prezan.</a:t>
            </a:r>
            <a:endParaRPr/>
          </a:p>
        </p:txBody>
      </p:sp>
      <p:sp>
        <p:nvSpPr>
          <p:cNvPr id="1597" name="Google Shape;1597;p6"/>
          <p:cNvSpPr txBox="1"/>
          <p:nvPr>
            <p:ph idx="7" type="body"/>
          </p:nvPr>
        </p:nvSpPr>
        <p:spPr>
          <a:xfrm>
            <a:off x="1044441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gen koutwazi.</a:t>
            </a:r>
            <a:endParaRPr/>
          </a:p>
        </p:txBody>
      </p:sp>
      <p:sp>
        <p:nvSpPr>
          <p:cNvPr id="1598" name="Google Shape;1598;p6"/>
          <p:cNvSpPr txBox="1"/>
          <p:nvPr>
            <p:ph idx="8" type="body"/>
          </p:nvPr>
        </p:nvSpPr>
        <p:spPr>
          <a:xfrm>
            <a:off x="1044439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Poze kesyon.</a:t>
            </a:r>
            <a:endParaRPr/>
          </a:p>
        </p:txBody>
      </p:sp>
      <p:sp>
        <p:nvSpPr>
          <p:cNvPr id="1599" name="Google Shape;1599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Gid pou atelye yo </a:t>
            </a:r>
            <a:endParaRPr/>
          </a:p>
        </p:txBody>
      </p:sp>
      <p:pic>
        <p:nvPicPr>
          <p:cNvPr descr="Icon&#10;&#10;Description automatically generated" id="1600" name="Google Shape;160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1" name="Google Shape;160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6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2" name="Google Shape;160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6" y="4116744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3" name="Google Shape;160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Vin yon ekspè</a:t>
            </a:r>
            <a:endParaRPr/>
          </a:p>
        </p:txBody>
      </p:sp>
      <p:sp>
        <p:nvSpPr>
          <p:cNvPr id="1609" name="Google Shape;1609;p11"/>
          <p:cNvSpPr txBox="1"/>
          <p:nvPr>
            <p:ph idx="1" type="body"/>
          </p:nvPr>
        </p:nvSpPr>
        <p:spPr>
          <a:xfrm>
            <a:off x="9222900" y="4748864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JM"/>
              <a:t>Ti konsèy sa a ap ede pitit ou vin gen konesans debaz.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10" name="Google Shape;1610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5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Google Shape;1611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2</a:t>
            </a:r>
            <a:endParaRPr/>
          </a:p>
        </p:txBody>
      </p:sp>
      <p:sp>
        <p:nvSpPr>
          <p:cNvPr id="1612" name="Google Shape;1612;p11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4</a:t>
            </a:r>
            <a:endParaRPr/>
          </a:p>
        </p:txBody>
      </p:sp>
      <p:sp>
        <p:nvSpPr>
          <p:cNvPr id="1613" name="Google Shape;1613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3</a:t>
            </a:r>
            <a:endParaRPr/>
          </a:p>
        </p:txBody>
      </p:sp>
      <p:sp>
        <p:nvSpPr>
          <p:cNvPr id="1614" name="Google Shape;1614;p1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Chwazi yon sijè.</a:t>
            </a:r>
            <a:endParaRPr/>
          </a:p>
        </p:txBody>
      </p:sp>
      <p:sp>
        <p:nvSpPr>
          <p:cNvPr id="1615" name="Google Shape;1615;p11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Fè lis kèk kesyon.</a:t>
            </a:r>
            <a:endParaRPr/>
          </a:p>
        </p:txBody>
      </p:sp>
      <p:sp>
        <p:nvSpPr>
          <p:cNvPr id="1616" name="Google Shape;1616;p1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Li omwen 2 Liv.</a:t>
            </a:r>
            <a:endParaRPr/>
          </a:p>
        </p:txBody>
      </p:sp>
      <p:sp>
        <p:nvSpPr>
          <p:cNvPr id="1617" name="Google Shape;1617;p11"/>
          <p:cNvSpPr txBox="1"/>
          <p:nvPr>
            <p:ph idx="9" type="body"/>
          </p:nvPr>
        </p:nvSpPr>
        <p:spPr>
          <a:xfrm>
            <a:off x="1340851" y="4910450"/>
            <a:ext cx="5473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Pale sou sa ou te aprann nan.</a:t>
            </a:r>
            <a:endParaRPr/>
          </a:p>
        </p:txBody>
      </p:sp>
      <p:sp>
        <p:nvSpPr>
          <p:cNvPr id="1618" name="Google Shape;1618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JM"/>
              <a:t>Kantite enfòmasyon ou te aprann sou yon sijè nan eksperyans pase.</a:t>
            </a:r>
            <a:endParaRPr/>
          </a:p>
        </p:txBody>
      </p:sp>
      <p:sp>
        <p:nvSpPr>
          <p:cNvPr id="1624" name="Google Shape;1624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5" name="Google Shape;1625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6" name="Google Shape;1626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7" name="Google Shape;1627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JM"/>
              <a:t>Konesans debaz</a:t>
            </a:r>
            <a:endParaRPr/>
          </a:p>
        </p:txBody>
      </p:sp>
      <p:sp>
        <p:nvSpPr>
          <p:cNvPr id="1628" name="Google Shape;1628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29" name="Google Shape;1629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0" name="Google Shape;1630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1" name="Google Shape;1631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Verifye tèm alfabetizasyon yo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3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Chwazi yon sijè</a:t>
            </a:r>
            <a:endParaRPr/>
          </a:p>
        </p:txBody>
      </p:sp>
      <p:sp>
        <p:nvSpPr>
          <p:cNvPr id="1637" name="Google Shape;1637;p13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Nan ki istwa oswa liv ou te aprann pi plis?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 film ou te pi renmen? (Diskite sou kalite film, leson ou te aprann nan, mesaj la.)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 emisyon televizyon ou pi renmen? (Diskite sou kalite emisyon, leson ou te aprann yo, mesaj la.)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8" name="Google Shape;1638;p13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/>
              <a:t>Ekri yon lis sijè oswa kategori (egzanp, mamifè, oswa zanmitay).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39" name="Google Shape;1639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Fè lis kèk kesyon</a:t>
            </a:r>
            <a:endParaRPr/>
          </a:p>
        </p:txBody>
      </p:sp>
      <p:sp>
        <p:nvSpPr>
          <p:cNvPr id="1645" name="Google Shape;1645;p14"/>
          <p:cNvSpPr txBox="1"/>
          <p:nvPr>
            <p:ph idx="1" type="body"/>
          </p:nvPr>
        </p:nvSpPr>
        <p:spPr>
          <a:xfrm>
            <a:off x="500200" y="1587500"/>
            <a:ext cx="72039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Kisa nou konnen deja sou [mete sijè a]?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Kisa ou vle aprann anplis sou sijè sa a?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Kona twa kesyon nou genyen yo kounye a [ repete kesyon an]...</a:t>
            </a:r>
            <a:endParaRPr/>
          </a:p>
        </p:txBody>
      </p:sp>
      <p:pic>
        <p:nvPicPr>
          <p:cNvPr id="1646" name="Google Shape;1646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" name="Google Shape;164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en-JM" sz="4400">
                <a:solidFill>
                  <a:srgbClr val="006FB6"/>
                </a:solidFill>
              </a:rPr>
              <a:t>Li omwen 2 Liv</a:t>
            </a:r>
            <a:br>
              <a:rPr lang="en-JM" sz="4400">
                <a:solidFill>
                  <a:srgbClr val="006FB6"/>
                </a:solidFill>
              </a:rPr>
            </a:br>
            <a:endParaRPr sz="4400">
              <a:solidFill>
                <a:srgbClr val="006FB6"/>
              </a:solidFill>
            </a:endParaRPr>
          </a:p>
        </p:txBody>
      </p:sp>
      <p:sp>
        <p:nvSpPr>
          <p:cNvPr id="1653" name="Google Shape;1653;p1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en-JM" sz="3200">
                <a:solidFill>
                  <a:srgbClr val="006FB6"/>
                </a:solidFill>
              </a:rPr>
              <a:t>Konsèy ak sijesyon</a:t>
            </a:r>
            <a:endParaRPr/>
          </a:p>
        </p:txBody>
      </p:sp>
      <p:sp>
        <p:nvSpPr>
          <p:cNvPr id="1654" name="Google Shape;1654;p1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-JM">
                <a:solidFill>
                  <a:srgbClr val="006FB6"/>
                </a:solidFill>
              </a:rPr>
              <a:t>Pitit ou kapab gade kèk film, li yon pano nan yon mize oswa li kèk sitwèb.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55" name="Google Shape;1655;p1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-JM">
                <a:solidFill>
                  <a:srgbClr val="006FB6"/>
                </a:solidFill>
              </a:rPr>
              <a:t> Li, oswa gade, omwen de sous pou yon sijè.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56" name="Google Shape;165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