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8" r:id="rId3"/>
    <p:sldMasterId id="2147483664" r:id="rId4"/>
    <p:sldMasterId id="2147483683" r:id="rId5"/>
    <p:sldMasterId id="2147483696" r:id="rId6"/>
    <p:sldMasterId id="2147483704" r:id="rId7"/>
    <p:sldMasterId id="2147483712" r:id="rId8"/>
    <p:sldMasterId id="2147483730" r:id="rId9"/>
    <p:sldMasterId id="2147483745" r:id="rId10"/>
    <p:sldMasterId id="2147483753" r:id="rId11"/>
  </p:sldMasterIdLst>
  <p:notesMasterIdLst>
    <p:notesMasterId r:id="rId29"/>
  </p:notesMasterIdLst>
  <p:sldIdLst>
    <p:sldId id="256" r:id="rId12"/>
    <p:sldId id="257" r:id="rId13"/>
    <p:sldId id="258" r:id="rId14"/>
    <p:sldId id="272"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Lst>
  <p:sldSz cx="12192000" cy="6858000"/>
  <p:notesSz cx="9144000" cy="6858000"/>
  <p:embeddedFontLs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Phn4lYhvqpy28toXjjIrBebvG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8"/>
  </p:normalViewPr>
  <p:slideViewPr>
    <p:cSldViewPr snapToGrid="0">
      <p:cViewPr varScale="1">
        <p:scale>
          <a:sx n="112" d="100"/>
          <a:sy n="112" d="100"/>
        </p:scale>
        <p:origin x="38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customschemas.google.com/relationships/presentationmetadata" Target="meta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1.fntdata"/><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63" name="Google Shape;1563;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5: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16: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1" name="Google Shape;1661;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7: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69" name="Google Shape;1669;p17: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8: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79" name="Google Shape;1679;p18: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1dc99dbd8cc_0_149: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8" name="Google Shape;1688;g1dc99dbd8cc_0_14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19: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7" name="Google Shape;1697;p19: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c945e7ac81_0_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713" name="Google Shape;1713;g2c945e7ac81_0_2: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2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721" name="Google Shape;1721;p2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70" name="Google Shape;1570;p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p5: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89" name="Google Shape;1589;p6: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p11: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p13: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4" name="Google Shape;1634;p13: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14:notes"/>
          <p:cNvSpPr>
            <a:spLocks noGrp="1" noRot="1" noChangeAspect="1"/>
          </p:cNvSpPr>
          <p:nvPr>
            <p:ph type="sldImg" idx="2"/>
          </p:nvPr>
        </p:nvSpPr>
        <p:spPr>
          <a:xfrm>
            <a:off x="3533775" y="9366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2" name="Google Shape;1642;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24.png"/><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5.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7"/>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7"/>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7"/>
          <p:cNvGrpSpPr/>
          <p:nvPr/>
        </p:nvGrpSpPr>
        <p:grpSpPr>
          <a:xfrm>
            <a:off x="-12180" y="5607273"/>
            <a:ext cx="12219900" cy="83414"/>
            <a:chOff x="-12180" y="5607273"/>
            <a:chExt cx="12219900" cy="83414"/>
          </a:xfrm>
        </p:grpSpPr>
        <p:cxnSp>
          <p:nvCxnSpPr>
            <p:cNvPr id="12" name="Google Shape;12;p27"/>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7"/>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151"/>
        <p:cNvGrpSpPr/>
        <p:nvPr/>
      </p:nvGrpSpPr>
      <p:grpSpPr>
        <a:xfrm>
          <a:off x="0" y="0"/>
          <a:ext cx="0" cy="0"/>
          <a:chOff x="0" y="0"/>
          <a:chExt cx="0" cy="0"/>
        </a:xfrm>
      </p:grpSpPr>
      <p:pic>
        <p:nvPicPr>
          <p:cNvPr id="152" name="Google Shape;152;p63"/>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153" name="Google Shape;153;p63"/>
          <p:cNvGrpSpPr/>
          <p:nvPr/>
        </p:nvGrpSpPr>
        <p:grpSpPr>
          <a:xfrm>
            <a:off x="1" y="5607273"/>
            <a:ext cx="12213728" cy="1252537"/>
            <a:chOff x="-33239" y="5603791"/>
            <a:chExt cx="9160525" cy="1252537"/>
          </a:xfrm>
        </p:grpSpPr>
        <p:sp>
          <p:nvSpPr>
            <p:cNvPr id="154" name="Google Shape;154;p63"/>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55" name="Google Shape;155;p63"/>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56" name="Google Shape;156;p6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157" name="Google Shape;157;p63"/>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58" name="Google Shape;158;p63"/>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159" name="Google Shape;159;p63"/>
          <p:cNvSpPr/>
          <p:nvPr/>
        </p:nvSpPr>
        <p:spPr>
          <a:xfrm>
            <a:off x="-15450"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09"/>
        <p:cNvGrpSpPr/>
        <p:nvPr/>
      </p:nvGrpSpPr>
      <p:grpSpPr>
        <a:xfrm>
          <a:off x="0" y="0"/>
          <a:ext cx="0" cy="0"/>
          <a:chOff x="0" y="0"/>
          <a:chExt cx="0" cy="0"/>
        </a:xfrm>
      </p:grpSpPr>
      <p:sp>
        <p:nvSpPr>
          <p:cNvPr id="1510" name="Google Shape;1510;g2c475b6e6f8_0_17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1" name="Google Shape;1511;g2c475b6e6f8_0_17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2" name="Google Shape;1512;g2c475b6e6f8_0_178"/>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3" name="Google Shape;1513;g2c475b6e6f8_0_178"/>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4" name="Google Shape;1514;g2c475b6e6f8_0_178"/>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15" name="Google Shape;1515;g2c475b6e6f8_0_17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16" name="Google Shape;1516;g2c475b6e6f8_0_17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17" name="Google Shape;1517;g2c475b6e6f8_0_17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18" name="Google Shape;1518;g2c475b6e6f8_0_17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519" name="Google Shape;1519;g2c475b6e6f8_0_17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520" name="Google Shape;1520;g2c475b6e6f8_0_17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521" name="Google Shape;1521;g2c475b6e6f8_0_178"/>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22"/>
        <p:cNvGrpSpPr/>
        <p:nvPr/>
      </p:nvGrpSpPr>
      <p:grpSpPr>
        <a:xfrm>
          <a:off x="0" y="0"/>
          <a:ext cx="0" cy="0"/>
          <a:chOff x="0" y="0"/>
          <a:chExt cx="0" cy="0"/>
        </a:xfrm>
      </p:grpSpPr>
      <p:sp>
        <p:nvSpPr>
          <p:cNvPr id="1523" name="Google Shape;1523;g2c475b6e6f8_0_19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524" name="Google Shape;1524;g2c475b6e6f8_0_191"/>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525" name="Google Shape;1525;g2c475b6e6f8_0_19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26" name="Google Shape;1526;g2c475b6e6f8_0_19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27" name="Google Shape;1527;g2c475b6e6f8_0_19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28" name="Google Shape;1528;g2c475b6e6f8_0_191"/>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529" name="Google Shape;1529;g2c475b6e6f8_0_191"/>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530" name="Google Shape;1530;g2c475b6e6f8_0_191"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531"/>
        <p:cNvGrpSpPr/>
        <p:nvPr/>
      </p:nvGrpSpPr>
      <p:grpSpPr>
        <a:xfrm>
          <a:off x="0" y="0"/>
          <a:ext cx="0" cy="0"/>
          <a:chOff x="0" y="0"/>
          <a:chExt cx="0" cy="0"/>
        </a:xfrm>
      </p:grpSpPr>
      <p:sp>
        <p:nvSpPr>
          <p:cNvPr id="1532" name="Google Shape;1532;g2c475b6e6f8_0_2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533" name="Google Shape;1533;g2c475b6e6f8_0_2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34" name="Google Shape;1534;g2c475b6e6f8_0_2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35" name="Google Shape;1535;g2c475b6e6f8_0_2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36" name="Google Shape;1536;g2c475b6e6f8_0_2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537" name="Google Shape;1537;g2c475b6e6f8_0_2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538" name="Google Shape;1538;g2c475b6e6f8_0_2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539" name="Google Shape;1539;g2c475b6e6f8_0_20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40"/>
        <p:cNvGrpSpPr/>
        <p:nvPr/>
      </p:nvGrpSpPr>
      <p:grpSpPr>
        <a:xfrm>
          <a:off x="0" y="0"/>
          <a:ext cx="0" cy="0"/>
          <a:chOff x="0" y="0"/>
          <a:chExt cx="0" cy="0"/>
        </a:xfrm>
      </p:grpSpPr>
      <p:sp>
        <p:nvSpPr>
          <p:cNvPr id="1541" name="Google Shape;1541;g2c475b6e6f8_0_20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542" name="Google Shape;1542;g2c475b6e6f8_0_20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43" name="Google Shape;1543;g2c475b6e6f8_0_20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544" name="Google Shape;1544;g2c475b6e6f8_0_20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545" name="Google Shape;1545;g2c475b6e6f8_0_209"/>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546" name="Google Shape;1546;g2c475b6e6f8_0_20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547" name="Google Shape;1547;g2c475b6e6f8_0_209"/>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548" name="Google Shape;1548;g2c475b6e6f8_0_209"/>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549"/>
        <p:cNvGrpSpPr/>
        <p:nvPr/>
      </p:nvGrpSpPr>
      <p:grpSpPr>
        <a:xfrm>
          <a:off x="0" y="0"/>
          <a:ext cx="0" cy="0"/>
          <a:chOff x="0" y="0"/>
          <a:chExt cx="0" cy="0"/>
        </a:xfrm>
      </p:grpSpPr>
      <p:sp>
        <p:nvSpPr>
          <p:cNvPr id="1550" name="Google Shape;1550;g2c475b6e6f8_0_21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551" name="Google Shape;1551;g2c475b6e6f8_0_21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52" name="Google Shape;1552;g2c475b6e6f8_0_21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553" name="Google Shape;1553;g2c475b6e6f8_0_21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554" name="Google Shape;1554;g2c475b6e6f8_0_21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555" name="Google Shape;1555;g2c475b6e6f8_0_21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556" name="Google Shape;1556;g2c475b6e6f8_0_21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557" name="Google Shape;1557;g2c475b6e6f8_0_21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558" name="Google Shape;1558;g2c475b6e6f8_0_21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9" name="Google Shape;1559;g2c475b6e6f8_0_218"/>
          <p:cNvSpPr>
            <a:spLocks noGrp="1"/>
          </p:cNvSpPr>
          <p:nvPr>
            <p:ph type="pic" idx="2"/>
          </p:nvPr>
        </p:nvSpPr>
        <p:spPr>
          <a:xfrm>
            <a:off x="457146" y="524736"/>
            <a:ext cx="2514600" cy="2935200"/>
          </a:xfrm>
          <a:prstGeom prst="rect">
            <a:avLst/>
          </a:prstGeom>
          <a:noFill/>
          <a:ln>
            <a:noFill/>
          </a:ln>
        </p:spPr>
      </p:sp>
      <p:sp>
        <p:nvSpPr>
          <p:cNvPr id="1560" name="Google Shape;1560;g2c475b6e6f8_0_21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160"/>
        <p:cNvGrpSpPr/>
        <p:nvPr/>
      </p:nvGrpSpPr>
      <p:grpSpPr>
        <a:xfrm>
          <a:off x="0" y="0"/>
          <a:ext cx="0" cy="0"/>
          <a:chOff x="0" y="0"/>
          <a:chExt cx="0" cy="0"/>
        </a:xfrm>
      </p:grpSpPr>
      <p:pic>
        <p:nvPicPr>
          <p:cNvPr id="161" name="Google Shape;161;p64"/>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162" name="Google Shape;162;p64"/>
          <p:cNvGrpSpPr/>
          <p:nvPr/>
        </p:nvGrpSpPr>
        <p:grpSpPr>
          <a:xfrm>
            <a:off x="1" y="5607273"/>
            <a:ext cx="12213728" cy="1252537"/>
            <a:chOff x="-33239" y="5603791"/>
            <a:chExt cx="9160525" cy="1252537"/>
          </a:xfrm>
        </p:grpSpPr>
        <p:sp>
          <p:nvSpPr>
            <p:cNvPr id="163" name="Google Shape;163;p64"/>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64" name="Google Shape;164;p64"/>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65" name="Google Shape;165;p6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166" name="Google Shape;166;p64"/>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67" name="Google Shape;167;p64"/>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168" name="Google Shape;168;p64"/>
          <p:cNvSpPr/>
          <p:nvPr/>
        </p:nvSpPr>
        <p:spPr>
          <a:xfrm>
            <a:off x="-4600"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169"/>
        <p:cNvGrpSpPr/>
        <p:nvPr/>
      </p:nvGrpSpPr>
      <p:grpSpPr>
        <a:xfrm>
          <a:off x="0" y="0"/>
          <a:ext cx="0" cy="0"/>
          <a:chOff x="0" y="0"/>
          <a:chExt cx="0" cy="0"/>
        </a:xfrm>
      </p:grpSpPr>
      <p:pic>
        <p:nvPicPr>
          <p:cNvPr id="170" name="Google Shape;170;p65"/>
          <p:cNvPicPr preferRelativeResize="0"/>
          <p:nvPr/>
        </p:nvPicPr>
        <p:blipFill rotWithShape="1">
          <a:blip r:embed="rId2">
            <a:alphaModFix/>
          </a:blip>
          <a:srcRect l="549" t="8195" r="-548" b="7385"/>
          <a:stretch/>
        </p:blipFill>
        <p:spPr>
          <a:xfrm>
            <a:off x="0" y="0"/>
            <a:ext cx="12192001" cy="6858000"/>
          </a:xfrm>
          <a:prstGeom prst="rect">
            <a:avLst/>
          </a:prstGeom>
          <a:noFill/>
          <a:ln>
            <a:noFill/>
          </a:ln>
        </p:spPr>
      </p:pic>
      <p:grpSp>
        <p:nvGrpSpPr>
          <p:cNvPr id="171" name="Google Shape;171;p65"/>
          <p:cNvGrpSpPr/>
          <p:nvPr/>
        </p:nvGrpSpPr>
        <p:grpSpPr>
          <a:xfrm>
            <a:off x="1" y="5607273"/>
            <a:ext cx="12213728" cy="1252537"/>
            <a:chOff x="-33239" y="5603791"/>
            <a:chExt cx="9160525" cy="1252537"/>
          </a:xfrm>
        </p:grpSpPr>
        <p:sp>
          <p:nvSpPr>
            <p:cNvPr id="172" name="Google Shape;172;p6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3" name="Google Shape;173;p6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74" name="Google Shape;174;p6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175" name="Google Shape;175;p65"/>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6" name="Google Shape;176;p6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177" name="Google Shape;177;p65"/>
          <p:cNvSpPr/>
          <p:nvPr/>
        </p:nvSpPr>
        <p:spPr>
          <a:xfrm>
            <a:off x="-4587"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178"/>
        <p:cNvGrpSpPr/>
        <p:nvPr/>
      </p:nvGrpSpPr>
      <p:grpSpPr>
        <a:xfrm>
          <a:off x="0" y="0"/>
          <a:ext cx="0" cy="0"/>
          <a:chOff x="0" y="0"/>
          <a:chExt cx="0" cy="0"/>
        </a:xfrm>
      </p:grpSpPr>
      <p:sp>
        <p:nvSpPr>
          <p:cNvPr id="179" name="Google Shape;179;p66"/>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80" name="Google Shape;180;p6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181" name="Google Shape;181;p66"/>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182" name="Google Shape;182;p66"/>
          <p:cNvCxnSpPr>
            <a:endCxn id="179"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183" name="Google Shape;183;p66"/>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184" name="Google Shape;184;p66"/>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66"/>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66"/>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Welcome 4 Points, Pic">
    <p:spTree>
      <p:nvGrpSpPr>
        <p:cNvPr id="1" name="Shape 192"/>
        <p:cNvGrpSpPr/>
        <p:nvPr/>
      </p:nvGrpSpPr>
      <p:grpSpPr>
        <a:xfrm>
          <a:off x="0" y="0"/>
          <a:ext cx="0" cy="0"/>
          <a:chOff x="0" y="0"/>
          <a:chExt cx="0" cy="0"/>
        </a:xfrm>
      </p:grpSpPr>
      <p:sp>
        <p:nvSpPr>
          <p:cNvPr id="193" name="Google Shape;193;p34"/>
          <p:cNvSpPr>
            <a:spLocks noGrp="1"/>
          </p:cNvSpPr>
          <p:nvPr>
            <p:ph type="pic" idx="2"/>
          </p:nvPr>
        </p:nvSpPr>
        <p:spPr>
          <a:xfrm>
            <a:off x="5305232" y="1853299"/>
            <a:ext cx="6578600" cy="3763963"/>
          </a:xfrm>
          <a:prstGeom prst="rect">
            <a:avLst/>
          </a:prstGeom>
          <a:noFill/>
          <a:ln w="19050" cap="flat" cmpd="sng">
            <a:solidFill>
              <a:srgbClr val="666666"/>
            </a:solidFill>
            <a:prstDash val="solid"/>
            <a:round/>
            <a:headEnd type="none" w="sm" len="sm"/>
            <a:tailEnd type="none" w="sm" len="sm"/>
          </a:ln>
        </p:spPr>
      </p:sp>
      <p:sp>
        <p:nvSpPr>
          <p:cNvPr id="194" name="Google Shape;194;p34"/>
          <p:cNvSpPr txBox="1">
            <a:spLocks noGrp="1"/>
          </p:cNvSpPr>
          <p:nvPr>
            <p:ph type="body" idx="1"/>
          </p:nvPr>
        </p:nvSpPr>
        <p:spPr>
          <a:xfrm>
            <a:off x="1660584" y="14898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34"/>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4"/>
          <p:cNvSpPr txBox="1">
            <a:spLocks noGrp="1"/>
          </p:cNvSpPr>
          <p:nvPr>
            <p:ph type="body" idx="4"/>
          </p:nvPr>
        </p:nvSpPr>
        <p:spPr>
          <a:xfrm>
            <a:off x="1660584" y="381708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3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8" name="Google Shape;198;p34"/>
          <p:cNvSpPr txBox="1">
            <a:spLocks noGrp="1"/>
          </p:cNvSpPr>
          <p:nvPr>
            <p:ph type="body" idx="5"/>
          </p:nvPr>
        </p:nvSpPr>
        <p:spPr>
          <a:xfrm>
            <a:off x="1660585" y="4992080"/>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9" name="Google Shape;199;p34"/>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200" name="Google Shape;200;p34"/>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01" name="Google Shape;201;p3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02" name="Google Shape;202;p34"/>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03" name="Google Shape;203;p3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04" name="Google Shape;204;p3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05" name="Google Shape;205;p34"/>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206" name="Google Shape;206;p34"/>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207" name="Google Shape;207;p34"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208" name="Google Shape;208;p34"/>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34"/>
          <p:cNvSpPr txBox="1">
            <a:spLocks noGrp="1"/>
          </p:cNvSpPr>
          <p:nvPr>
            <p:ph type="body" idx="7"/>
          </p:nvPr>
        </p:nvSpPr>
        <p:spPr>
          <a:xfrm>
            <a:off x="693292" y="2822771"/>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34"/>
          <p:cNvSpPr txBox="1">
            <a:spLocks noGrp="1"/>
          </p:cNvSpPr>
          <p:nvPr>
            <p:ph type="body" idx="8"/>
          </p:nvPr>
        </p:nvSpPr>
        <p:spPr>
          <a:xfrm>
            <a:off x="691247"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34"/>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212"/>
        <p:cNvGrpSpPr/>
        <p:nvPr/>
      </p:nvGrpSpPr>
      <p:grpSpPr>
        <a:xfrm>
          <a:off x="0" y="0"/>
          <a:ext cx="0" cy="0"/>
          <a:chOff x="0" y="0"/>
          <a:chExt cx="0" cy="0"/>
        </a:xfrm>
      </p:grpSpPr>
      <p:sp>
        <p:nvSpPr>
          <p:cNvPr id="213" name="Google Shape;213;p3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14" name="Google Shape;214;p38"/>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215" name="Google Shape;215;p38"/>
          <p:cNvCxnSpPr/>
          <p:nvPr/>
        </p:nvCxnSpPr>
        <p:spPr>
          <a:xfrm>
            <a:off x="-46439"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16" name="Google Shape;216;p3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17" name="Google Shape;217;p3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18" name="Google Shape;218;p3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19" name="Google Shape;219;p3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20" name="Google Shape;220;p38"/>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221" name="Google Shape;221;p38"/>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222" name="Google Shape;222;p38"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223" name="Google Shape;223;p38"/>
          <p:cNvSpPr txBox="1">
            <a:spLocks noGrp="1"/>
          </p:cNvSpPr>
          <p:nvPr>
            <p:ph type="body" idx="1"/>
          </p:nvPr>
        </p:nvSpPr>
        <p:spPr>
          <a:xfrm>
            <a:off x="6303982" y="1659613"/>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38"/>
          <p:cNvSpPr txBox="1">
            <a:spLocks noGrp="1"/>
          </p:cNvSpPr>
          <p:nvPr>
            <p:ph type="body" idx="2"/>
          </p:nvPr>
        </p:nvSpPr>
        <p:spPr>
          <a:xfrm>
            <a:off x="6303982"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5" name="Google Shape;225;p38" descr="A picture containing person, indoor&#10;&#10;Description automatically generated"/>
          <p:cNvPicPr preferRelativeResize="0"/>
          <p:nvPr/>
        </p:nvPicPr>
        <p:blipFill rotWithShape="1">
          <a:blip r:embed="rId6">
            <a:alphaModFix/>
          </a:blip>
          <a:srcRect/>
          <a:stretch/>
        </p:blipFill>
        <p:spPr>
          <a:xfrm>
            <a:off x="671712" y="1659613"/>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226"/>
        <p:cNvGrpSpPr/>
        <p:nvPr/>
      </p:nvGrpSpPr>
      <p:grpSpPr>
        <a:xfrm>
          <a:off x="0" y="0"/>
          <a:ext cx="0" cy="0"/>
          <a:chOff x="0" y="0"/>
          <a:chExt cx="0" cy="0"/>
        </a:xfrm>
      </p:grpSpPr>
      <p:pic>
        <p:nvPicPr>
          <p:cNvPr id="227" name="Google Shape;227;p54"/>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228" name="Google Shape;228;p54"/>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29" name="Google Shape;229;p54"/>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30" name="Google Shape;230;p54"/>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231" name="Google Shape;231;p54"/>
          <p:cNvPicPr preferRelativeResize="0"/>
          <p:nvPr/>
        </p:nvPicPr>
        <p:blipFill rotWithShape="1">
          <a:blip r:embed="rId3">
            <a:alphaModFix/>
          </a:blip>
          <a:srcRect/>
          <a:stretch/>
        </p:blipFill>
        <p:spPr>
          <a:xfrm>
            <a:off x="9702615" y="6196178"/>
            <a:ext cx="491968" cy="536175"/>
          </a:xfrm>
          <a:prstGeom prst="rect">
            <a:avLst/>
          </a:prstGeom>
          <a:noFill/>
          <a:ln>
            <a:noFill/>
          </a:ln>
        </p:spPr>
      </p:pic>
      <p:cxnSp>
        <p:nvCxnSpPr>
          <p:cNvPr id="232" name="Google Shape;232;p54"/>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33" name="Google Shape;233;p54"/>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34" name="Google Shape;234;p54"/>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235" name="Google Shape;235;p54"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236" name="Google Shape;236;p5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7" name="Google Shape;237;p54"/>
          <p:cNvSpPr txBox="1">
            <a:spLocks noGrp="1"/>
          </p:cNvSpPr>
          <p:nvPr>
            <p:ph type="body" idx="1"/>
          </p:nvPr>
        </p:nvSpPr>
        <p:spPr>
          <a:xfrm>
            <a:off x="1185028" y="1692277"/>
            <a:ext cx="4830763"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54"/>
          <p:cNvSpPr txBox="1">
            <a:spLocks noGrp="1"/>
          </p:cNvSpPr>
          <p:nvPr>
            <p:ph type="body" idx="2"/>
          </p:nvPr>
        </p:nvSpPr>
        <p:spPr>
          <a:xfrm>
            <a:off x="6250422" y="1692276"/>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39"/>
        <p:cNvGrpSpPr/>
        <p:nvPr/>
      </p:nvGrpSpPr>
      <p:grpSpPr>
        <a:xfrm>
          <a:off x="0" y="0"/>
          <a:ext cx="0" cy="0"/>
          <a:chOff x="0" y="0"/>
          <a:chExt cx="0" cy="0"/>
        </a:xfrm>
      </p:grpSpPr>
      <p:sp>
        <p:nvSpPr>
          <p:cNvPr id="240" name="Google Shape;240;p103"/>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103"/>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103"/>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3" name="Google Shape;243;p103"/>
          <p:cNvSpPr txBox="1">
            <a:spLocks noGrp="1"/>
          </p:cNvSpPr>
          <p:nvPr>
            <p:ph type="ctrTitle"/>
          </p:nvPr>
        </p:nvSpPr>
        <p:spPr>
          <a:xfrm>
            <a:off x="0" y="32085"/>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44" name="Google Shape;244;p103"/>
          <p:cNvPicPr preferRelativeResize="0"/>
          <p:nvPr/>
        </p:nvPicPr>
        <p:blipFill rotWithShape="1">
          <a:blip r:embed="rId2">
            <a:alphaModFix/>
          </a:blip>
          <a:srcRect/>
          <a:stretch/>
        </p:blipFill>
        <p:spPr>
          <a:xfrm>
            <a:off x="2097148" y="6246435"/>
            <a:ext cx="309931" cy="493980"/>
          </a:xfrm>
          <a:prstGeom prst="rect">
            <a:avLst/>
          </a:prstGeom>
          <a:noFill/>
          <a:ln>
            <a:noFill/>
          </a:ln>
        </p:spPr>
      </p:pic>
      <p:cxnSp>
        <p:nvCxnSpPr>
          <p:cNvPr id="245" name="Google Shape;245;p103"/>
          <p:cNvCxnSpPr/>
          <p:nvPr/>
        </p:nvCxnSpPr>
        <p:spPr>
          <a:xfrm>
            <a:off x="-30396" y="6567435"/>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6" name="Google Shape;246;p10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7" name="Google Shape;247;p103"/>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8" name="Google Shape;248;p10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9" name="Google Shape;249;p10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50" name="Google Shape;250;p103"/>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251" name="Google Shape;251;p103"/>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252" name="Google Shape;252;p103"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253" name="Google Shape;253;p103"/>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103"/>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5" name="Google Shape;255;p103"/>
          <p:cNvPicPr preferRelativeResize="0"/>
          <p:nvPr/>
        </p:nvPicPr>
        <p:blipFill rotWithShape="1">
          <a:blip r:embed="rId6">
            <a:alphaModFix/>
          </a:blip>
          <a:srcRect/>
          <a:stretch/>
        </p:blipFill>
        <p:spPr>
          <a:xfrm>
            <a:off x="3265450" y="1494951"/>
            <a:ext cx="5661103" cy="47433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256"/>
        <p:cNvGrpSpPr/>
        <p:nvPr/>
      </p:nvGrpSpPr>
      <p:grpSpPr>
        <a:xfrm>
          <a:off x="0" y="0"/>
          <a:ext cx="0" cy="0"/>
          <a:chOff x="0" y="0"/>
          <a:chExt cx="0" cy="0"/>
        </a:xfrm>
      </p:grpSpPr>
      <p:sp>
        <p:nvSpPr>
          <p:cNvPr id="257" name="Google Shape;257;p10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8" name="Google Shape;258;p104"/>
          <p:cNvSpPr txBox="1">
            <a:spLocks noGrp="1"/>
          </p:cNvSpPr>
          <p:nvPr>
            <p:ph type="body" idx="1"/>
          </p:nvPr>
        </p:nvSpPr>
        <p:spPr>
          <a:xfrm>
            <a:off x="1185028" y="1692277"/>
            <a:ext cx="4830763"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104"/>
          <p:cNvSpPr txBox="1">
            <a:spLocks noGrp="1"/>
          </p:cNvSpPr>
          <p:nvPr>
            <p:ph type="body" idx="2"/>
          </p:nvPr>
        </p:nvSpPr>
        <p:spPr>
          <a:xfrm>
            <a:off x="6250422" y="1692276"/>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0" name="Google Shape;260;p104"/>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261" name="Google Shape;261;p104"/>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62" name="Google Shape;262;p10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63" name="Google Shape;263;p10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64" name="Google Shape;264;p10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65" name="Google Shape;265;p10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66" name="Google Shape;266;p104"/>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267" name="Google Shape;267;p104"/>
          <p:cNvPicPr preferRelativeResize="0"/>
          <p:nvPr/>
        </p:nvPicPr>
        <p:blipFill rotWithShape="1">
          <a:blip r:embed="rId4">
            <a:alphaModFix/>
          </a:blip>
          <a:srcRect/>
          <a:stretch/>
        </p:blipFill>
        <p:spPr>
          <a:xfrm>
            <a:off x="4458274" y="6324413"/>
            <a:ext cx="529889" cy="497951"/>
          </a:xfrm>
          <a:prstGeom prst="rect">
            <a:avLst/>
          </a:prstGeom>
          <a:noFill/>
          <a:ln>
            <a:noFill/>
          </a:ln>
        </p:spPr>
      </p:pic>
      <p:pic>
        <p:nvPicPr>
          <p:cNvPr id="268" name="Google Shape;268;p104"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3 points,content box">
  <p:cSld name="3_Title, 3 points,content box">
    <p:spTree>
      <p:nvGrpSpPr>
        <p:cNvPr id="1" name="Shape 269"/>
        <p:cNvGrpSpPr/>
        <p:nvPr/>
      </p:nvGrpSpPr>
      <p:grpSpPr>
        <a:xfrm>
          <a:off x="0" y="0"/>
          <a:ext cx="0" cy="0"/>
          <a:chOff x="0" y="0"/>
          <a:chExt cx="0" cy="0"/>
        </a:xfrm>
      </p:grpSpPr>
      <p:pic>
        <p:nvPicPr>
          <p:cNvPr id="270" name="Google Shape;270;p105"/>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271" name="Google Shape;271;p105"/>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72" name="Google Shape;272;p10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73" name="Google Shape;273;p10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274" name="Google Shape;274;p105"/>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275" name="Google Shape;275;p10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76" name="Google Shape;276;p10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77" name="Google Shape;277;p105"/>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278" name="Google Shape;278;p105"/>
          <p:cNvPicPr preferRelativeResize="0"/>
          <p:nvPr/>
        </p:nvPicPr>
        <p:blipFill rotWithShape="1">
          <a:blip r:embed="rId5">
            <a:alphaModFix/>
          </a:blip>
          <a:srcRect/>
          <a:stretch/>
        </p:blipFill>
        <p:spPr>
          <a:xfrm>
            <a:off x="4458274" y="6324414"/>
            <a:ext cx="529889" cy="497951"/>
          </a:xfrm>
          <a:prstGeom prst="rect">
            <a:avLst/>
          </a:prstGeom>
          <a:noFill/>
          <a:ln>
            <a:noFill/>
          </a:ln>
        </p:spPr>
      </p:pic>
      <p:sp>
        <p:nvSpPr>
          <p:cNvPr id="279" name="Google Shape;279;p10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0" name="Google Shape;280;p105"/>
          <p:cNvSpPr txBox="1">
            <a:spLocks noGrp="1"/>
          </p:cNvSpPr>
          <p:nvPr>
            <p:ph type="body" idx="1"/>
          </p:nvPr>
        </p:nvSpPr>
        <p:spPr>
          <a:xfrm>
            <a:off x="1639564" y="1374415"/>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105"/>
          <p:cNvSpPr txBox="1">
            <a:spLocks noGrp="1"/>
          </p:cNvSpPr>
          <p:nvPr>
            <p:ph type="body" idx="2"/>
          </p:nvPr>
        </p:nvSpPr>
        <p:spPr>
          <a:xfrm>
            <a:off x="1627989" y="259225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105"/>
          <p:cNvSpPr txBox="1">
            <a:spLocks noGrp="1"/>
          </p:cNvSpPr>
          <p:nvPr>
            <p:ph type="body" idx="3"/>
          </p:nvPr>
        </p:nvSpPr>
        <p:spPr>
          <a:xfrm>
            <a:off x="1655384" y="38091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p105"/>
          <p:cNvSpPr txBox="1">
            <a:spLocks noGrp="1"/>
          </p:cNvSpPr>
          <p:nvPr>
            <p:ph type="body" idx="4"/>
          </p:nvPr>
        </p:nvSpPr>
        <p:spPr>
          <a:xfrm>
            <a:off x="698498"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Google Shape;284;p105"/>
          <p:cNvSpPr txBox="1">
            <a:spLocks noGrp="1"/>
          </p:cNvSpPr>
          <p:nvPr>
            <p:ph type="body" idx="5"/>
          </p:nvPr>
        </p:nvSpPr>
        <p:spPr>
          <a:xfrm>
            <a:off x="698498" y="380917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5" name="Google Shape;285;p105"/>
          <p:cNvSpPr txBox="1">
            <a:spLocks noGrp="1"/>
          </p:cNvSpPr>
          <p:nvPr>
            <p:ph type="body" idx="6"/>
          </p:nvPr>
        </p:nvSpPr>
        <p:spPr>
          <a:xfrm>
            <a:off x="1627989" y="50249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6" name="Google Shape;286;p105"/>
          <p:cNvSpPr txBox="1">
            <a:spLocks noGrp="1"/>
          </p:cNvSpPr>
          <p:nvPr>
            <p:ph type="body" idx="7"/>
          </p:nvPr>
        </p:nvSpPr>
        <p:spPr>
          <a:xfrm>
            <a:off x="698498" y="259225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105"/>
          <p:cNvSpPr txBox="1">
            <a:spLocks noGrp="1"/>
          </p:cNvSpPr>
          <p:nvPr>
            <p:ph type="body" idx="8"/>
          </p:nvPr>
        </p:nvSpPr>
        <p:spPr>
          <a:xfrm>
            <a:off x="698498" y="5027422"/>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105"/>
          <p:cNvSpPr>
            <a:spLocks noGrp="1"/>
          </p:cNvSpPr>
          <p:nvPr>
            <p:ph type="pic" idx="9"/>
          </p:nvPr>
        </p:nvSpPr>
        <p:spPr>
          <a:xfrm>
            <a:off x="7967501" y="1420400"/>
            <a:ext cx="3962195" cy="3122713"/>
          </a:xfrm>
          <a:prstGeom prst="rect">
            <a:avLst/>
          </a:prstGeom>
          <a:noFill/>
          <a:ln>
            <a:noFill/>
          </a:ln>
        </p:spPr>
      </p:sp>
      <p:sp>
        <p:nvSpPr>
          <p:cNvPr id="289" name="Google Shape;289;p105"/>
          <p:cNvSpPr txBox="1">
            <a:spLocks noGrp="1"/>
          </p:cNvSpPr>
          <p:nvPr>
            <p:ph type="body" idx="13"/>
          </p:nvPr>
        </p:nvSpPr>
        <p:spPr>
          <a:xfrm>
            <a:off x="6381858" y="5027421"/>
            <a:ext cx="5547839" cy="10532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90" name="Google Shape;290;p105"/>
          <p:cNvPicPr preferRelativeResize="0"/>
          <p:nvPr/>
        </p:nvPicPr>
        <p:blipFill rotWithShape="1">
          <a:blip r:embed="rId6">
            <a:alphaModFix/>
          </a:blip>
          <a:srcRect/>
          <a:stretch/>
        </p:blipFill>
        <p:spPr>
          <a:xfrm>
            <a:off x="5314537" y="4975018"/>
            <a:ext cx="982993" cy="1105647"/>
          </a:xfrm>
          <a:prstGeom prst="rect">
            <a:avLst/>
          </a:prstGeom>
          <a:noFill/>
          <a:ln>
            <a:noFill/>
          </a:ln>
        </p:spPr>
      </p:pic>
      <p:sp>
        <p:nvSpPr>
          <p:cNvPr id="291" name="Google Shape;291;p105"/>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8"/>
        <p:cNvGrpSpPr/>
        <p:nvPr/>
      </p:nvGrpSpPr>
      <p:grpSpPr>
        <a:xfrm>
          <a:off x="0" y="0"/>
          <a:ext cx="0" cy="0"/>
          <a:chOff x="0" y="0"/>
          <a:chExt cx="0" cy="0"/>
        </a:xfrm>
      </p:grpSpPr>
      <p:sp>
        <p:nvSpPr>
          <p:cNvPr id="19" name="Google Shape;19;p29"/>
          <p:cNvSpPr>
            <a:spLocks noGrp="1"/>
          </p:cNvSpPr>
          <p:nvPr>
            <p:ph type="pic" idx="2"/>
          </p:nvPr>
        </p:nvSpPr>
        <p:spPr>
          <a:xfrm>
            <a:off x="5292892" y="1502511"/>
            <a:ext cx="6578600" cy="4545253"/>
          </a:xfrm>
          <a:prstGeom prst="rect">
            <a:avLst/>
          </a:prstGeom>
          <a:noFill/>
          <a:ln w="19050" cap="flat" cmpd="sng">
            <a:solidFill>
              <a:srgbClr val="666666"/>
            </a:solidFill>
            <a:prstDash val="solid"/>
            <a:round/>
            <a:headEnd type="none" w="sm" len="sm"/>
            <a:tailEnd type="none" w="sm" len="sm"/>
          </a:ln>
        </p:spPr>
      </p:sp>
      <p:sp>
        <p:nvSpPr>
          <p:cNvPr id="20" name="Google Shape;20;p29"/>
          <p:cNvSpPr txBox="1">
            <a:spLocks noGrp="1"/>
          </p:cNvSpPr>
          <p:nvPr>
            <p:ph type="body" idx="1"/>
          </p:nvPr>
        </p:nvSpPr>
        <p:spPr>
          <a:xfrm>
            <a:off x="1660584" y="14898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9"/>
          <p:cNvSpPr txBox="1">
            <a:spLocks noGrp="1"/>
          </p:cNvSpPr>
          <p:nvPr>
            <p:ph type="body" idx="3"/>
          </p:nvPr>
        </p:nvSpPr>
        <p:spPr>
          <a:xfrm>
            <a:off x="1660584" y="381708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9"/>
          <p:cNvSpPr txBox="1">
            <a:spLocks noGrp="1"/>
          </p:cNvSpPr>
          <p:nvPr>
            <p:ph type="body" idx="4"/>
          </p:nvPr>
        </p:nvSpPr>
        <p:spPr>
          <a:xfrm>
            <a:off x="1660585" y="4992080"/>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 name="Google Shape;24;p29"/>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25" name="Google Shape;25;p29"/>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6" name="Google Shape;26;p2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27" name="Google Shape;27;p2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8" name="Google Shape;28;p2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29" name="Google Shape;29;p2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0" name="Google Shape;30;p29"/>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1" name="Google Shape;31;p29"/>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32" name="Google Shape;32;p29"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pic>
        <p:nvPicPr>
          <p:cNvPr id="33" name="Google Shape;33;p29"/>
          <p:cNvPicPr preferRelativeResize="0"/>
          <p:nvPr/>
        </p:nvPicPr>
        <p:blipFill rotWithShape="1">
          <a:blip r:embed="rId6">
            <a:alphaModFix/>
          </a:blip>
          <a:srcRect/>
          <a:stretch/>
        </p:blipFill>
        <p:spPr>
          <a:xfrm>
            <a:off x="544196" y="1666753"/>
            <a:ext cx="768147" cy="762971"/>
          </a:xfrm>
          <a:prstGeom prst="rect">
            <a:avLst/>
          </a:prstGeom>
          <a:noFill/>
          <a:ln>
            <a:noFill/>
          </a:ln>
        </p:spPr>
      </p:pic>
      <p:pic>
        <p:nvPicPr>
          <p:cNvPr id="34" name="Google Shape;34;p29"/>
          <p:cNvPicPr preferRelativeResize="0"/>
          <p:nvPr/>
        </p:nvPicPr>
        <p:blipFill rotWithShape="1">
          <a:blip r:embed="rId7">
            <a:alphaModFix/>
          </a:blip>
          <a:srcRect/>
          <a:stretch/>
        </p:blipFill>
        <p:spPr>
          <a:xfrm>
            <a:off x="511220" y="3130840"/>
            <a:ext cx="834099" cy="884000"/>
          </a:xfrm>
          <a:prstGeom prst="rect">
            <a:avLst/>
          </a:prstGeom>
          <a:noFill/>
          <a:ln>
            <a:noFill/>
          </a:ln>
        </p:spPr>
      </p:pic>
      <p:pic>
        <p:nvPicPr>
          <p:cNvPr id="35" name="Google Shape;35;p29"/>
          <p:cNvPicPr preferRelativeResize="0"/>
          <p:nvPr/>
        </p:nvPicPr>
        <p:blipFill rotWithShape="1">
          <a:blip r:embed="rId8">
            <a:alphaModFix/>
          </a:blip>
          <a:srcRect/>
          <a:stretch/>
        </p:blipFill>
        <p:spPr>
          <a:xfrm>
            <a:off x="511220" y="4872764"/>
            <a:ext cx="834099" cy="914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2"/>
        <p:cNvGrpSpPr/>
        <p:nvPr/>
      </p:nvGrpSpPr>
      <p:grpSpPr>
        <a:xfrm>
          <a:off x="0" y="0"/>
          <a:ext cx="0" cy="0"/>
          <a:chOff x="0" y="0"/>
          <a:chExt cx="0" cy="0"/>
        </a:xfrm>
      </p:grpSpPr>
      <p:sp>
        <p:nvSpPr>
          <p:cNvPr id="293" name="Google Shape;293;p10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10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10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10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106"/>
          <p:cNvSpPr txBox="1">
            <a:spLocks noGrp="1"/>
          </p:cNvSpPr>
          <p:nvPr>
            <p:ph type="body" idx="5"/>
          </p:nvPr>
        </p:nvSpPr>
        <p:spPr>
          <a:xfrm>
            <a:off x="651620" y="1700203"/>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106"/>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106"/>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106"/>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106"/>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02" name="Google Shape;302;p106"/>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303" name="Google Shape;303;p106"/>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04" name="Google Shape;304;p106"/>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05" name="Google Shape;305;p10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06" name="Google Shape;306;p106"/>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10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08" name="Google Shape;308;p106"/>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09" name="Google Shape;309;p106"/>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310" name="Google Shape;310;p106"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311"/>
        <p:cNvGrpSpPr/>
        <p:nvPr/>
      </p:nvGrpSpPr>
      <p:grpSpPr>
        <a:xfrm>
          <a:off x="0" y="0"/>
          <a:ext cx="0" cy="0"/>
          <a:chOff x="0" y="0"/>
          <a:chExt cx="0" cy="0"/>
        </a:xfrm>
      </p:grpSpPr>
      <p:sp>
        <p:nvSpPr>
          <p:cNvPr id="312" name="Google Shape;312;p107"/>
          <p:cNvSpPr>
            <a:spLocks noGrp="1"/>
          </p:cNvSpPr>
          <p:nvPr>
            <p:ph type="pic" idx="2"/>
          </p:nvPr>
        </p:nvSpPr>
        <p:spPr>
          <a:xfrm>
            <a:off x="5292892" y="1502511"/>
            <a:ext cx="6578600" cy="4545253"/>
          </a:xfrm>
          <a:prstGeom prst="rect">
            <a:avLst/>
          </a:prstGeom>
          <a:noFill/>
          <a:ln w="19050" cap="flat" cmpd="sng">
            <a:solidFill>
              <a:srgbClr val="666666"/>
            </a:solidFill>
            <a:prstDash val="solid"/>
            <a:round/>
            <a:headEnd type="none" w="sm" len="sm"/>
            <a:tailEnd type="none" w="sm" len="sm"/>
          </a:ln>
        </p:spPr>
      </p:sp>
      <p:sp>
        <p:nvSpPr>
          <p:cNvPr id="313" name="Google Shape;313;p107"/>
          <p:cNvSpPr txBox="1">
            <a:spLocks noGrp="1"/>
          </p:cNvSpPr>
          <p:nvPr>
            <p:ph type="body" idx="1"/>
          </p:nvPr>
        </p:nvSpPr>
        <p:spPr>
          <a:xfrm>
            <a:off x="1660584" y="14898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107"/>
          <p:cNvSpPr txBox="1">
            <a:spLocks noGrp="1"/>
          </p:cNvSpPr>
          <p:nvPr>
            <p:ph type="body" idx="3"/>
          </p:nvPr>
        </p:nvSpPr>
        <p:spPr>
          <a:xfrm>
            <a:off x="1660584" y="381708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10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6" name="Google Shape;316;p107"/>
          <p:cNvSpPr txBox="1">
            <a:spLocks noGrp="1"/>
          </p:cNvSpPr>
          <p:nvPr>
            <p:ph type="body" idx="4"/>
          </p:nvPr>
        </p:nvSpPr>
        <p:spPr>
          <a:xfrm>
            <a:off x="1660585" y="4992080"/>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7" name="Google Shape;317;p107"/>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318" name="Google Shape;318;p107"/>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19" name="Google Shape;319;p10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20" name="Google Shape;320;p10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21" name="Google Shape;321;p10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22" name="Google Shape;322;p10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23" name="Google Shape;323;p107"/>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24" name="Google Shape;324;p107"/>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325" name="Google Shape;325;p107"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pic>
        <p:nvPicPr>
          <p:cNvPr id="326" name="Google Shape;326;p107"/>
          <p:cNvPicPr preferRelativeResize="0"/>
          <p:nvPr/>
        </p:nvPicPr>
        <p:blipFill rotWithShape="1">
          <a:blip r:embed="rId6">
            <a:alphaModFix/>
          </a:blip>
          <a:srcRect/>
          <a:stretch/>
        </p:blipFill>
        <p:spPr>
          <a:xfrm>
            <a:off x="544196" y="1666753"/>
            <a:ext cx="768147" cy="762971"/>
          </a:xfrm>
          <a:prstGeom prst="rect">
            <a:avLst/>
          </a:prstGeom>
          <a:noFill/>
          <a:ln>
            <a:noFill/>
          </a:ln>
        </p:spPr>
      </p:pic>
      <p:pic>
        <p:nvPicPr>
          <p:cNvPr id="327" name="Google Shape;327;p107"/>
          <p:cNvPicPr preferRelativeResize="0"/>
          <p:nvPr/>
        </p:nvPicPr>
        <p:blipFill rotWithShape="1">
          <a:blip r:embed="rId7">
            <a:alphaModFix/>
          </a:blip>
          <a:srcRect/>
          <a:stretch/>
        </p:blipFill>
        <p:spPr>
          <a:xfrm>
            <a:off x="511220" y="3130840"/>
            <a:ext cx="834099" cy="884000"/>
          </a:xfrm>
          <a:prstGeom prst="rect">
            <a:avLst/>
          </a:prstGeom>
          <a:noFill/>
          <a:ln>
            <a:noFill/>
          </a:ln>
        </p:spPr>
      </p:pic>
      <p:pic>
        <p:nvPicPr>
          <p:cNvPr id="328" name="Google Shape;328;p107"/>
          <p:cNvPicPr preferRelativeResize="0"/>
          <p:nvPr/>
        </p:nvPicPr>
        <p:blipFill rotWithShape="1">
          <a:blip r:embed="rId8">
            <a:alphaModFix/>
          </a:blip>
          <a:srcRect/>
          <a:stretch/>
        </p:blipFill>
        <p:spPr>
          <a:xfrm>
            <a:off x="511220" y="4872764"/>
            <a:ext cx="834099" cy="914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329"/>
        <p:cNvGrpSpPr/>
        <p:nvPr/>
      </p:nvGrpSpPr>
      <p:grpSpPr>
        <a:xfrm>
          <a:off x="0" y="0"/>
          <a:ext cx="0" cy="0"/>
          <a:chOff x="0" y="0"/>
          <a:chExt cx="0" cy="0"/>
        </a:xfrm>
      </p:grpSpPr>
      <p:sp>
        <p:nvSpPr>
          <p:cNvPr id="330" name="Google Shape;330;p108"/>
          <p:cNvSpPr>
            <a:spLocks noGrp="1"/>
          </p:cNvSpPr>
          <p:nvPr>
            <p:ph type="pic" idx="2"/>
          </p:nvPr>
        </p:nvSpPr>
        <p:spPr>
          <a:xfrm>
            <a:off x="5292892" y="1502511"/>
            <a:ext cx="6578600" cy="4545253"/>
          </a:xfrm>
          <a:prstGeom prst="rect">
            <a:avLst/>
          </a:prstGeom>
          <a:noFill/>
          <a:ln w="19050" cap="flat" cmpd="sng">
            <a:solidFill>
              <a:srgbClr val="666666"/>
            </a:solidFill>
            <a:prstDash val="solid"/>
            <a:round/>
            <a:headEnd type="none" w="sm" len="sm"/>
            <a:tailEnd type="none" w="sm" len="sm"/>
          </a:ln>
        </p:spPr>
      </p:sp>
      <p:sp>
        <p:nvSpPr>
          <p:cNvPr id="331" name="Google Shape;331;p108"/>
          <p:cNvSpPr txBox="1">
            <a:spLocks noGrp="1"/>
          </p:cNvSpPr>
          <p:nvPr>
            <p:ph type="body" idx="1"/>
          </p:nvPr>
        </p:nvSpPr>
        <p:spPr>
          <a:xfrm>
            <a:off x="1660584" y="14898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2" name="Google Shape;332;p108"/>
          <p:cNvSpPr txBox="1">
            <a:spLocks noGrp="1"/>
          </p:cNvSpPr>
          <p:nvPr>
            <p:ph type="body" idx="3"/>
          </p:nvPr>
        </p:nvSpPr>
        <p:spPr>
          <a:xfrm>
            <a:off x="1660584" y="381708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10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4" name="Google Shape;334;p108"/>
          <p:cNvSpPr txBox="1">
            <a:spLocks noGrp="1"/>
          </p:cNvSpPr>
          <p:nvPr>
            <p:ph type="body" idx="4"/>
          </p:nvPr>
        </p:nvSpPr>
        <p:spPr>
          <a:xfrm>
            <a:off x="1660585" y="4992080"/>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35" name="Google Shape;335;p108"/>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336" name="Google Shape;336;p108"/>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37" name="Google Shape;337;p10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38" name="Google Shape;338;p10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39" name="Google Shape;339;p10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40" name="Google Shape;340;p10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41" name="Google Shape;341;p108"/>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42" name="Google Shape;342;p108"/>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343" name="Google Shape;343;p108"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pic>
        <p:nvPicPr>
          <p:cNvPr id="344" name="Google Shape;344;p108"/>
          <p:cNvPicPr preferRelativeResize="0"/>
          <p:nvPr/>
        </p:nvPicPr>
        <p:blipFill rotWithShape="1">
          <a:blip r:embed="rId6">
            <a:alphaModFix/>
          </a:blip>
          <a:srcRect/>
          <a:stretch/>
        </p:blipFill>
        <p:spPr>
          <a:xfrm>
            <a:off x="531600" y="1630111"/>
            <a:ext cx="735595" cy="836256"/>
          </a:xfrm>
          <a:prstGeom prst="rect">
            <a:avLst/>
          </a:prstGeom>
          <a:noFill/>
          <a:ln>
            <a:noFill/>
          </a:ln>
        </p:spPr>
      </p:pic>
      <p:pic>
        <p:nvPicPr>
          <p:cNvPr id="345" name="Google Shape;345;p108"/>
          <p:cNvPicPr preferRelativeResize="0"/>
          <p:nvPr/>
        </p:nvPicPr>
        <p:blipFill rotWithShape="1">
          <a:blip r:embed="rId7">
            <a:alphaModFix/>
          </a:blip>
          <a:srcRect/>
          <a:stretch/>
        </p:blipFill>
        <p:spPr>
          <a:xfrm>
            <a:off x="531600" y="3183039"/>
            <a:ext cx="735595" cy="779603"/>
          </a:xfrm>
          <a:prstGeom prst="rect">
            <a:avLst/>
          </a:prstGeom>
          <a:noFill/>
          <a:ln>
            <a:noFill/>
          </a:ln>
        </p:spPr>
      </p:pic>
      <p:pic>
        <p:nvPicPr>
          <p:cNvPr id="346" name="Google Shape;346;p108"/>
          <p:cNvPicPr preferRelativeResize="0"/>
          <p:nvPr/>
        </p:nvPicPr>
        <p:blipFill rotWithShape="1">
          <a:blip r:embed="rId8">
            <a:alphaModFix/>
          </a:blip>
          <a:srcRect/>
          <a:stretch/>
        </p:blipFill>
        <p:spPr>
          <a:xfrm>
            <a:off x="482348" y="4977593"/>
            <a:ext cx="834099" cy="70474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7"/>
        <p:cNvGrpSpPr/>
        <p:nvPr/>
      </p:nvGrpSpPr>
      <p:grpSpPr>
        <a:xfrm>
          <a:off x="0" y="0"/>
          <a:ext cx="0" cy="0"/>
          <a:chOff x="0" y="0"/>
          <a:chExt cx="0" cy="0"/>
        </a:xfrm>
      </p:grpSpPr>
      <p:sp>
        <p:nvSpPr>
          <p:cNvPr id="348" name="Google Shape;348;p109"/>
          <p:cNvSpPr txBox="1">
            <a:spLocks noGrp="1"/>
          </p:cNvSpPr>
          <p:nvPr>
            <p:ph type="body" idx="1"/>
          </p:nvPr>
        </p:nvSpPr>
        <p:spPr>
          <a:xfrm>
            <a:off x="4588043" y="1489803"/>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9" name="Google Shape;349;p109"/>
          <p:cNvSpPr txBox="1">
            <a:spLocks noGrp="1"/>
          </p:cNvSpPr>
          <p:nvPr>
            <p:ph type="body" idx="2"/>
          </p:nvPr>
        </p:nvSpPr>
        <p:spPr>
          <a:xfrm>
            <a:off x="4588043"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109"/>
          <p:cNvSpPr txBox="1">
            <a:spLocks noGrp="1"/>
          </p:cNvSpPr>
          <p:nvPr>
            <p:ph type="body" idx="3"/>
          </p:nvPr>
        </p:nvSpPr>
        <p:spPr>
          <a:xfrm>
            <a:off x="4588043" y="381708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109"/>
          <p:cNvSpPr txBox="1">
            <a:spLocks noGrp="1"/>
          </p:cNvSpPr>
          <p:nvPr>
            <p:ph type="body" idx="4"/>
          </p:nvPr>
        </p:nvSpPr>
        <p:spPr>
          <a:xfrm>
            <a:off x="4588043" y="499208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109"/>
          <p:cNvSpPr txBox="1">
            <a:spLocks noGrp="1"/>
          </p:cNvSpPr>
          <p:nvPr>
            <p:ph type="body" idx="5"/>
          </p:nvPr>
        </p:nvSpPr>
        <p:spPr>
          <a:xfrm>
            <a:off x="691246" y="1502511"/>
            <a:ext cx="3435279"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109"/>
          <p:cNvSpPr txBox="1">
            <a:spLocks noGrp="1"/>
          </p:cNvSpPr>
          <p:nvPr>
            <p:ph type="body" idx="6"/>
          </p:nvPr>
        </p:nvSpPr>
        <p:spPr>
          <a:xfrm>
            <a:off x="693294"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109"/>
          <p:cNvSpPr txBox="1">
            <a:spLocks noGrp="1"/>
          </p:cNvSpPr>
          <p:nvPr>
            <p:ph type="body" idx="7"/>
          </p:nvPr>
        </p:nvSpPr>
        <p:spPr>
          <a:xfrm>
            <a:off x="691247"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109"/>
          <p:cNvSpPr txBox="1">
            <a:spLocks noGrp="1"/>
          </p:cNvSpPr>
          <p:nvPr>
            <p:ph type="body" idx="8"/>
          </p:nvPr>
        </p:nvSpPr>
        <p:spPr>
          <a:xfrm>
            <a:off x="691246"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6" name="Google Shape;356;p109"/>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7" name="Google Shape;357;p109"/>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358" name="Google Shape;358;p109"/>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59" name="Google Shape;359;p10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60" name="Google Shape;360;p10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61" name="Google Shape;361;p10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62" name="Google Shape;362;p10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63" name="Google Shape;363;p109"/>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64" name="Google Shape;364;p109"/>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365" name="Google Shape;365;p109"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366"/>
        <p:cNvGrpSpPr/>
        <p:nvPr/>
      </p:nvGrpSpPr>
      <p:grpSpPr>
        <a:xfrm>
          <a:off x="0" y="0"/>
          <a:ext cx="0" cy="0"/>
          <a:chOff x="0" y="0"/>
          <a:chExt cx="0" cy="0"/>
        </a:xfrm>
      </p:grpSpPr>
      <p:pic>
        <p:nvPicPr>
          <p:cNvPr id="367" name="Google Shape;367;p110"/>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368" name="Google Shape;368;p110"/>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69" name="Google Shape;369;p11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70" name="Google Shape;370;p11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71" name="Google Shape;371;p110"/>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72" name="Google Shape;372;p11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73" name="Google Shape;373;p11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74" name="Google Shape;374;p11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75" name="Google Shape;375;p110"/>
          <p:cNvPicPr preferRelativeResize="0"/>
          <p:nvPr/>
        </p:nvPicPr>
        <p:blipFill rotWithShape="1">
          <a:blip r:embed="rId5">
            <a:alphaModFix/>
          </a:blip>
          <a:srcRect/>
          <a:stretch/>
        </p:blipFill>
        <p:spPr>
          <a:xfrm>
            <a:off x="4458274" y="6324414"/>
            <a:ext cx="529889" cy="497951"/>
          </a:xfrm>
          <a:prstGeom prst="rect">
            <a:avLst/>
          </a:prstGeom>
          <a:noFill/>
          <a:ln>
            <a:noFill/>
          </a:ln>
        </p:spPr>
      </p:pic>
      <p:sp>
        <p:nvSpPr>
          <p:cNvPr id="376" name="Google Shape;376;p11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7" name="Google Shape;377;p110"/>
          <p:cNvSpPr txBox="1">
            <a:spLocks noGrp="1"/>
          </p:cNvSpPr>
          <p:nvPr>
            <p:ph type="body" idx="1"/>
          </p:nvPr>
        </p:nvSpPr>
        <p:spPr>
          <a:xfrm>
            <a:off x="1639564" y="1374415"/>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110"/>
          <p:cNvSpPr txBox="1">
            <a:spLocks noGrp="1"/>
          </p:cNvSpPr>
          <p:nvPr>
            <p:ph type="body" idx="2"/>
          </p:nvPr>
        </p:nvSpPr>
        <p:spPr>
          <a:xfrm>
            <a:off x="1627989" y="259225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110"/>
          <p:cNvSpPr txBox="1">
            <a:spLocks noGrp="1"/>
          </p:cNvSpPr>
          <p:nvPr>
            <p:ph type="body" idx="3"/>
          </p:nvPr>
        </p:nvSpPr>
        <p:spPr>
          <a:xfrm>
            <a:off x="1655384" y="38091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110"/>
          <p:cNvSpPr txBox="1">
            <a:spLocks noGrp="1"/>
          </p:cNvSpPr>
          <p:nvPr>
            <p:ph type="body" idx="4"/>
          </p:nvPr>
        </p:nvSpPr>
        <p:spPr>
          <a:xfrm>
            <a:off x="698498"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1" name="Google Shape;381;p110"/>
          <p:cNvSpPr txBox="1">
            <a:spLocks noGrp="1"/>
          </p:cNvSpPr>
          <p:nvPr>
            <p:ph type="body" idx="5"/>
          </p:nvPr>
        </p:nvSpPr>
        <p:spPr>
          <a:xfrm>
            <a:off x="698498" y="380917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110"/>
          <p:cNvSpPr txBox="1">
            <a:spLocks noGrp="1"/>
          </p:cNvSpPr>
          <p:nvPr>
            <p:ph type="body" idx="6"/>
          </p:nvPr>
        </p:nvSpPr>
        <p:spPr>
          <a:xfrm>
            <a:off x="1627989" y="50249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110"/>
          <p:cNvSpPr txBox="1">
            <a:spLocks noGrp="1"/>
          </p:cNvSpPr>
          <p:nvPr>
            <p:ph type="body" idx="7"/>
          </p:nvPr>
        </p:nvSpPr>
        <p:spPr>
          <a:xfrm>
            <a:off x="698498" y="259225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10"/>
          <p:cNvSpPr txBox="1">
            <a:spLocks noGrp="1"/>
          </p:cNvSpPr>
          <p:nvPr>
            <p:ph type="body" idx="8"/>
          </p:nvPr>
        </p:nvSpPr>
        <p:spPr>
          <a:xfrm>
            <a:off x="698498" y="5027422"/>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85" name="Google Shape;385;p110" descr="Una imagen con un muchacho, niño, joven  Descripción generada con muchísima confianza"/>
          <p:cNvPicPr preferRelativeResize="0"/>
          <p:nvPr/>
        </p:nvPicPr>
        <p:blipFill rotWithShape="1">
          <a:blip r:embed="rId6">
            <a:alphaModFix/>
          </a:blip>
          <a:srcRect/>
          <a:stretch/>
        </p:blipFill>
        <p:spPr>
          <a:xfrm>
            <a:off x="6552009" y="2127659"/>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386"/>
        <p:cNvGrpSpPr/>
        <p:nvPr/>
      </p:nvGrpSpPr>
      <p:grpSpPr>
        <a:xfrm>
          <a:off x="0" y="0"/>
          <a:ext cx="0" cy="0"/>
          <a:chOff x="0" y="0"/>
          <a:chExt cx="0" cy="0"/>
        </a:xfrm>
      </p:grpSpPr>
      <p:pic>
        <p:nvPicPr>
          <p:cNvPr id="387" name="Google Shape;387;p111"/>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388" name="Google Shape;388;p111"/>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89" name="Google Shape;389;p11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390" name="Google Shape;390;p11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391" name="Google Shape;391;p111"/>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392" name="Google Shape;392;p11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93" name="Google Shape;393;p11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394" name="Google Shape;394;p111"/>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395" name="Google Shape;395;p111"/>
          <p:cNvPicPr preferRelativeResize="0"/>
          <p:nvPr/>
        </p:nvPicPr>
        <p:blipFill rotWithShape="1">
          <a:blip r:embed="rId5">
            <a:alphaModFix/>
          </a:blip>
          <a:srcRect/>
          <a:stretch/>
        </p:blipFill>
        <p:spPr>
          <a:xfrm>
            <a:off x="4458274" y="6324414"/>
            <a:ext cx="529889" cy="497951"/>
          </a:xfrm>
          <a:prstGeom prst="rect">
            <a:avLst/>
          </a:prstGeom>
          <a:noFill/>
          <a:ln>
            <a:noFill/>
          </a:ln>
        </p:spPr>
      </p:pic>
      <p:sp>
        <p:nvSpPr>
          <p:cNvPr id="396" name="Google Shape;396;p11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7" name="Google Shape;397;p111"/>
          <p:cNvSpPr txBox="1">
            <a:spLocks noGrp="1"/>
          </p:cNvSpPr>
          <p:nvPr>
            <p:ph type="body" idx="1"/>
          </p:nvPr>
        </p:nvSpPr>
        <p:spPr>
          <a:xfrm>
            <a:off x="1639564" y="1374415"/>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8" name="Google Shape;398;p111"/>
          <p:cNvSpPr txBox="1">
            <a:spLocks noGrp="1"/>
          </p:cNvSpPr>
          <p:nvPr>
            <p:ph type="body" idx="2"/>
          </p:nvPr>
        </p:nvSpPr>
        <p:spPr>
          <a:xfrm>
            <a:off x="1627989" y="259225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9" name="Google Shape;399;p111"/>
          <p:cNvSpPr txBox="1">
            <a:spLocks noGrp="1"/>
          </p:cNvSpPr>
          <p:nvPr>
            <p:ph type="body" idx="3"/>
          </p:nvPr>
        </p:nvSpPr>
        <p:spPr>
          <a:xfrm>
            <a:off x="1655384" y="38091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111"/>
          <p:cNvSpPr txBox="1">
            <a:spLocks noGrp="1"/>
          </p:cNvSpPr>
          <p:nvPr>
            <p:ph type="body" idx="4"/>
          </p:nvPr>
        </p:nvSpPr>
        <p:spPr>
          <a:xfrm>
            <a:off x="698498"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 name="Google Shape;401;p111"/>
          <p:cNvSpPr txBox="1">
            <a:spLocks noGrp="1"/>
          </p:cNvSpPr>
          <p:nvPr>
            <p:ph type="body" idx="5"/>
          </p:nvPr>
        </p:nvSpPr>
        <p:spPr>
          <a:xfrm>
            <a:off x="698498" y="380917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111"/>
          <p:cNvSpPr txBox="1">
            <a:spLocks noGrp="1"/>
          </p:cNvSpPr>
          <p:nvPr>
            <p:ph type="body" idx="6"/>
          </p:nvPr>
        </p:nvSpPr>
        <p:spPr>
          <a:xfrm>
            <a:off x="1627989" y="50249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11"/>
          <p:cNvSpPr txBox="1">
            <a:spLocks noGrp="1"/>
          </p:cNvSpPr>
          <p:nvPr>
            <p:ph type="body" idx="7"/>
          </p:nvPr>
        </p:nvSpPr>
        <p:spPr>
          <a:xfrm>
            <a:off x="698498" y="259225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4" name="Google Shape;404;p111"/>
          <p:cNvSpPr txBox="1">
            <a:spLocks noGrp="1"/>
          </p:cNvSpPr>
          <p:nvPr>
            <p:ph type="body" idx="8"/>
          </p:nvPr>
        </p:nvSpPr>
        <p:spPr>
          <a:xfrm>
            <a:off x="698498" y="5027422"/>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5" name="Google Shape;405;p111"/>
          <p:cNvSpPr txBox="1">
            <a:spLocks noGrp="1"/>
          </p:cNvSpPr>
          <p:nvPr>
            <p:ph type="body" idx="9"/>
          </p:nvPr>
        </p:nvSpPr>
        <p:spPr>
          <a:xfrm>
            <a:off x="8389001" y="1520875"/>
            <a:ext cx="3488019"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06" name="Google Shape;406;p111" descr="Una imagen con un muchacho, niño, joven  Descripción generada con muchísima confianza"/>
          <p:cNvPicPr preferRelativeResize="0"/>
          <p:nvPr/>
        </p:nvPicPr>
        <p:blipFill rotWithShape="1">
          <a:blip r:embed="rId6">
            <a:alphaModFix/>
          </a:blip>
          <a:srcRect/>
          <a:stretch/>
        </p:blipFill>
        <p:spPr>
          <a:xfrm>
            <a:off x="5348709" y="3084977"/>
            <a:ext cx="3642577" cy="2854739"/>
          </a:xfrm>
          <a:prstGeom prst="rect">
            <a:avLst/>
          </a:prstGeom>
          <a:noFill/>
          <a:ln w="19050" cap="sq" cmpd="sng">
            <a:solidFill>
              <a:srgbClr val="666666"/>
            </a:solidFill>
            <a:prstDash val="solid"/>
            <a:miter lim="800000"/>
            <a:headEnd type="none" w="sm" len="sm"/>
            <a:tailEnd type="none" w="sm" len="sm"/>
          </a:ln>
        </p:spPr>
      </p:pic>
      <p:sp>
        <p:nvSpPr>
          <p:cNvPr id="407" name="Google Shape;407;p111"/>
          <p:cNvSpPr/>
          <p:nvPr/>
        </p:nvSpPr>
        <p:spPr>
          <a:xfrm>
            <a:off x="8182574" y="1374415"/>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8" name="Google Shape;408;p111"/>
          <p:cNvSpPr/>
          <p:nvPr/>
        </p:nvSpPr>
        <p:spPr>
          <a:xfrm>
            <a:off x="8852547" y="4379201"/>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111"/>
          <p:cNvSpPr txBox="1">
            <a:spLocks noGrp="1"/>
          </p:cNvSpPr>
          <p:nvPr>
            <p:ph type="body" idx="13"/>
          </p:nvPr>
        </p:nvSpPr>
        <p:spPr>
          <a:xfrm>
            <a:off x="8991286" y="4468189"/>
            <a:ext cx="2885735"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10"/>
        <p:cNvGrpSpPr/>
        <p:nvPr/>
      </p:nvGrpSpPr>
      <p:grpSpPr>
        <a:xfrm>
          <a:off x="0" y="0"/>
          <a:ext cx="0" cy="0"/>
          <a:chOff x="0" y="0"/>
          <a:chExt cx="0" cy="0"/>
        </a:xfrm>
      </p:grpSpPr>
      <p:pic>
        <p:nvPicPr>
          <p:cNvPr id="411" name="Google Shape;411;p112"/>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412" name="Google Shape;412;p112"/>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13" name="Google Shape;413;p112"/>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14" name="Google Shape;414;p11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15" name="Google Shape;415;p112"/>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16" name="Google Shape;416;p11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17" name="Google Shape;417;p112"/>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418" name="Google Shape;418;p112"/>
          <p:cNvPicPr preferRelativeResize="0"/>
          <p:nvPr/>
        </p:nvPicPr>
        <p:blipFill rotWithShape="1">
          <a:blip r:embed="rId4">
            <a:alphaModFix/>
          </a:blip>
          <a:srcRect/>
          <a:stretch/>
        </p:blipFill>
        <p:spPr>
          <a:xfrm>
            <a:off x="4458274" y="6324413"/>
            <a:ext cx="529889" cy="497951"/>
          </a:xfrm>
          <a:prstGeom prst="rect">
            <a:avLst/>
          </a:prstGeom>
          <a:noFill/>
          <a:ln>
            <a:noFill/>
          </a:ln>
        </p:spPr>
      </p:pic>
      <p:pic>
        <p:nvPicPr>
          <p:cNvPr id="419" name="Google Shape;419;p112"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420" name="Google Shape;420;p11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112"/>
          <p:cNvSpPr txBox="1">
            <a:spLocks noGrp="1"/>
          </p:cNvSpPr>
          <p:nvPr>
            <p:ph type="body" idx="1"/>
          </p:nvPr>
        </p:nvSpPr>
        <p:spPr>
          <a:xfrm>
            <a:off x="421059" y="1739550"/>
            <a:ext cx="6408739"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2" name="Google Shape;422;p112"/>
          <p:cNvSpPr txBox="1">
            <a:spLocks noGrp="1"/>
          </p:cNvSpPr>
          <p:nvPr>
            <p:ph type="body" idx="2"/>
          </p:nvPr>
        </p:nvSpPr>
        <p:spPr>
          <a:xfrm>
            <a:off x="7182347" y="1811340"/>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423"/>
        <p:cNvGrpSpPr/>
        <p:nvPr/>
      </p:nvGrpSpPr>
      <p:grpSpPr>
        <a:xfrm>
          <a:off x="0" y="0"/>
          <a:ext cx="0" cy="0"/>
          <a:chOff x="0" y="0"/>
          <a:chExt cx="0" cy="0"/>
        </a:xfrm>
      </p:grpSpPr>
      <p:pic>
        <p:nvPicPr>
          <p:cNvPr id="424" name="Google Shape;424;p113"/>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425" name="Google Shape;425;p113"/>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26" name="Google Shape;426;p113"/>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27" name="Google Shape;427;p11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28" name="Google Shape;428;p113"/>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429" name="Google Shape;429;p11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430" name="Google Shape;430;p113"/>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31" name="Google Shape;431;p113"/>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32" name="Google Shape;432;p113"/>
          <p:cNvPicPr preferRelativeResize="0"/>
          <p:nvPr/>
        </p:nvPicPr>
        <p:blipFill rotWithShape="1">
          <a:blip r:embed="rId5">
            <a:alphaModFix/>
          </a:blip>
          <a:srcRect/>
          <a:stretch/>
        </p:blipFill>
        <p:spPr>
          <a:xfrm>
            <a:off x="4458274" y="6324414"/>
            <a:ext cx="529889" cy="497951"/>
          </a:xfrm>
          <a:prstGeom prst="rect">
            <a:avLst/>
          </a:prstGeom>
          <a:noFill/>
          <a:ln>
            <a:noFill/>
          </a:ln>
        </p:spPr>
      </p:pic>
      <p:sp>
        <p:nvSpPr>
          <p:cNvPr id="433" name="Google Shape;433;p11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4" name="Google Shape;434;p113"/>
          <p:cNvSpPr txBox="1">
            <a:spLocks noGrp="1"/>
          </p:cNvSpPr>
          <p:nvPr>
            <p:ph type="body" idx="1"/>
          </p:nvPr>
        </p:nvSpPr>
        <p:spPr>
          <a:xfrm>
            <a:off x="1114425" y="1558926"/>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113"/>
          <p:cNvSpPr txBox="1">
            <a:spLocks noGrp="1"/>
          </p:cNvSpPr>
          <p:nvPr>
            <p:ph type="body" idx="2"/>
          </p:nvPr>
        </p:nvSpPr>
        <p:spPr>
          <a:xfrm>
            <a:off x="6494085"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436"/>
        <p:cNvGrpSpPr/>
        <p:nvPr/>
      </p:nvGrpSpPr>
      <p:grpSpPr>
        <a:xfrm>
          <a:off x="0" y="0"/>
          <a:ext cx="0" cy="0"/>
          <a:chOff x="0" y="0"/>
          <a:chExt cx="0" cy="0"/>
        </a:xfrm>
      </p:grpSpPr>
      <p:pic>
        <p:nvPicPr>
          <p:cNvPr id="437" name="Google Shape;437;p114"/>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438" name="Google Shape;438;p114"/>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39" name="Google Shape;439;p114"/>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40" name="Google Shape;440;p11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41" name="Google Shape;441;p114"/>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442" name="Google Shape;442;p1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443" name="Google Shape;443;p114"/>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44" name="Google Shape;444;p11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45" name="Google Shape;445;p114"/>
          <p:cNvPicPr preferRelativeResize="0"/>
          <p:nvPr/>
        </p:nvPicPr>
        <p:blipFill rotWithShape="1">
          <a:blip r:embed="rId5">
            <a:alphaModFix/>
          </a:blip>
          <a:srcRect/>
          <a:stretch/>
        </p:blipFill>
        <p:spPr>
          <a:xfrm>
            <a:off x="4458274" y="6324414"/>
            <a:ext cx="529889" cy="497951"/>
          </a:xfrm>
          <a:prstGeom prst="rect">
            <a:avLst/>
          </a:prstGeom>
          <a:noFill/>
          <a:ln>
            <a:noFill/>
          </a:ln>
        </p:spPr>
      </p:pic>
      <p:sp>
        <p:nvSpPr>
          <p:cNvPr id="446" name="Google Shape;446;p11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7" name="Google Shape;447;p114"/>
          <p:cNvSpPr txBox="1">
            <a:spLocks noGrp="1"/>
          </p:cNvSpPr>
          <p:nvPr>
            <p:ph type="body" idx="1"/>
          </p:nvPr>
        </p:nvSpPr>
        <p:spPr>
          <a:xfrm>
            <a:off x="5528249" y="1563525"/>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114"/>
          <p:cNvSpPr txBox="1">
            <a:spLocks noGrp="1"/>
          </p:cNvSpPr>
          <p:nvPr>
            <p:ph type="body" idx="2"/>
          </p:nvPr>
        </p:nvSpPr>
        <p:spPr>
          <a:xfrm>
            <a:off x="1660584" y="16041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9" name="Google Shape;449;p114"/>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0" name="Google Shape;450;p114"/>
          <p:cNvSpPr txBox="1">
            <a:spLocks noGrp="1"/>
          </p:cNvSpPr>
          <p:nvPr>
            <p:ph type="body" idx="4"/>
          </p:nvPr>
        </p:nvSpPr>
        <p:spPr>
          <a:xfrm>
            <a:off x="1660585" y="450584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114"/>
          <p:cNvSpPr txBox="1">
            <a:spLocks noGrp="1"/>
          </p:cNvSpPr>
          <p:nvPr>
            <p:ph type="body" idx="5"/>
          </p:nvPr>
        </p:nvSpPr>
        <p:spPr>
          <a:xfrm>
            <a:off x="698501" y="1615216"/>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114"/>
          <p:cNvSpPr txBox="1">
            <a:spLocks noGrp="1"/>
          </p:cNvSpPr>
          <p:nvPr>
            <p:ph type="body" idx="6"/>
          </p:nvPr>
        </p:nvSpPr>
        <p:spPr>
          <a:xfrm>
            <a:off x="698500" y="304079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114"/>
          <p:cNvSpPr txBox="1">
            <a:spLocks noGrp="1"/>
          </p:cNvSpPr>
          <p:nvPr>
            <p:ph type="body" idx="7"/>
          </p:nvPr>
        </p:nvSpPr>
        <p:spPr>
          <a:xfrm>
            <a:off x="698500"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54"/>
        <p:cNvGrpSpPr/>
        <p:nvPr/>
      </p:nvGrpSpPr>
      <p:grpSpPr>
        <a:xfrm>
          <a:off x="0" y="0"/>
          <a:ext cx="0" cy="0"/>
          <a:chOff x="0" y="0"/>
          <a:chExt cx="0" cy="0"/>
        </a:xfrm>
      </p:grpSpPr>
      <p:pic>
        <p:nvPicPr>
          <p:cNvPr id="455" name="Google Shape;455;p115"/>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456" name="Google Shape;456;p115"/>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57" name="Google Shape;457;p11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58" name="Google Shape;458;p115"/>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59" name="Google Shape;459;p115"/>
          <p:cNvPicPr preferRelativeResize="0"/>
          <p:nvPr/>
        </p:nvPicPr>
        <p:blipFill rotWithShape="1">
          <a:blip r:embed="rId3">
            <a:alphaModFix/>
          </a:blip>
          <a:srcRect/>
          <a:stretch/>
        </p:blipFill>
        <p:spPr>
          <a:xfrm>
            <a:off x="9702615" y="6196178"/>
            <a:ext cx="491968" cy="536175"/>
          </a:xfrm>
          <a:prstGeom prst="rect">
            <a:avLst/>
          </a:prstGeom>
          <a:noFill/>
          <a:ln>
            <a:noFill/>
          </a:ln>
        </p:spPr>
      </p:pic>
      <p:cxnSp>
        <p:nvCxnSpPr>
          <p:cNvPr id="460" name="Google Shape;460;p11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61" name="Google Shape;461;p11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62" name="Google Shape;462;p115"/>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463" name="Google Shape;463;p115"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464" name="Google Shape;464;p11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5" name="Google Shape;465;p115"/>
          <p:cNvSpPr txBox="1">
            <a:spLocks noGrp="1"/>
          </p:cNvSpPr>
          <p:nvPr>
            <p:ph type="body" idx="1"/>
          </p:nvPr>
        </p:nvSpPr>
        <p:spPr>
          <a:xfrm>
            <a:off x="1265239" y="1692277"/>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6"/>
        <p:cNvGrpSpPr/>
        <p:nvPr/>
      </p:nvGrpSpPr>
      <p:grpSpPr>
        <a:xfrm>
          <a:off x="0" y="0"/>
          <a:ext cx="0" cy="0"/>
          <a:chOff x="0" y="0"/>
          <a:chExt cx="0" cy="0"/>
        </a:xfrm>
      </p:grpSpPr>
      <p:sp>
        <p:nvSpPr>
          <p:cNvPr id="37" name="Google Shape;37;p30"/>
          <p:cNvSpPr txBox="1">
            <a:spLocks noGrp="1"/>
          </p:cNvSpPr>
          <p:nvPr>
            <p:ph type="body" idx="1"/>
          </p:nvPr>
        </p:nvSpPr>
        <p:spPr>
          <a:xfrm>
            <a:off x="1660584" y="1489803"/>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2"/>
          </p:nvPr>
        </p:nvSpPr>
        <p:spPr>
          <a:xfrm>
            <a:off x="1660584" y="381708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3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30"/>
          <p:cNvSpPr txBox="1">
            <a:spLocks noGrp="1"/>
          </p:cNvSpPr>
          <p:nvPr>
            <p:ph type="body" idx="3"/>
          </p:nvPr>
        </p:nvSpPr>
        <p:spPr>
          <a:xfrm>
            <a:off x="1660585" y="4992080"/>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 name="Google Shape;41;p30"/>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42" name="Google Shape;42;p30"/>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3" name="Google Shape;43;p3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4" name="Google Shape;44;p3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5" name="Google Shape;45;p3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6" name="Google Shape;46;p3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7" name="Google Shape;47;p30"/>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48" name="Google Shape;48;p30"/>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49" name="Google Shape;49;p30"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pic>
        <p:nvPicPr>
          <p:cNvPr id="50" name="Google Shape;50;p30"/>
          <p:cNvPicPr preferRelativeResize="0"/>
          <p:nvPr/>
        </p:nvPicPr>
        <p:blipFill rotWithShape="1">
          <a:blip r:embed="rId6">
            <a:alphaModFix/>
          </a:blip>
          <a:srcRect/>
          <a:stretch/>
        </p:blipFill>
        <p:spPr>
          <a:xfrm>
            <a:off x="531600" y="1630111"/>
            <a:ext cx="735595" cy="836256"/>
          </a:xfrm>
          <a:prstGeom prst="rect">
            <a:avLst/>
          </a:prstGeom>
          <a:noFill/>
          <a:ln>
            <a:noFill/>
          </a:ln>
        </p:spPr>
      </p:pic>
      <p:pic>
        <p:nvPicPr>
          <p:cNvPr id="51" name="Google Shape;51;p30"/>
          <p:cNvPicPr preferRelativeResize="0"/>
          <p:nvPr/>
        </p:nvPicPr>
        <p:blipFill rotWithShape="1">
          <a:blip r:embed="rId7">
            <a:alphaModFix/>
          </a:blip>
          <a:srcRect/>
          <a:stretch/>
        </p:blipFill>
        <p:spPr>
          <a:xfrm>
            <a:off x="531600" y="3183039"/>
            <a:ext cx="735595" cy="779603"/>
          </a:xfrm>
          <a:prstGeom prst="rect">
            <a:avLst/>
          </a:prstGeom>
          <a:noFill/>
          <a:ln>
            <a:noFill/>
          </a:ln>
        </p:spPr>
      </p:pic>
      <p:pic>
        <p:nvPicPr>
          <p:cNvPr id="52" name="Google Shape;52;p30"/>
          <p:cNvPicPr preferRelativeResize="0"/>
          <p:nvPr/>
        </p:nvPicPr>
        <p:blipFill rotWithShape="1">
          <a:blip r:embed="rId8">
            <a:alphaModFix/>
          </a:blip>
          <a:srcRect/>
          <a:stretch/>
        </p:blipFill>
        <p:spPr>
          <a:xfrm>
            <a:off x="482348" y="4977593"/>
            <a:ext cx="834099" cy="704745"/>
          </a:xfrm>
          <a:prstGeom prst="rect">
            <a:avLst/>
          </a:prstGeom>
          <a:noFill/>
          <a:ln>
            <a:noFill/>
          </a:ln>
        </p:spPr>
      </p:pic>
      <p:pic>
        <p:nvPicPr>
          <p:cNvPr id="53" name="Google Shape;53;p30" descr="A group of people in a room&#10;&#10;Description automatically generated with low confidence"/>
          <p:cNvPicPr preferRelativeResize="0"/>
          <p:nvPr/>
        </p:nvPicPr>
        <p:blipFill rotWithShape="1">
          <a:blip r:embed="rId9">
            <a:alphaModFix/>
          </a:blip>
          <a:srcRect/>
          <a:stretch/>
        </p:blipFill>
        <p:spPr>
          <a:xfrm>
            <a:off x="7196749" y="1648826"/>
            <a:ext cx="4792051" cy="26655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66"/>
        <p:cNvGrpSpPr/>
        <p:nvPr/>
      </p:nvGrpSpPr>
      <p:grpSpPr>
        <a:xfrm>
          <a:off x="0" y="0"/>
          <a:ext cx="0" cy="0"/>
          <a:chOff x="0" y="0"/>
          <a:chExt cx="0" cy="0"/>
        </a:xfrm>
      </p:grpSpPr>
      <p:pic>
        <p:nvPicPr>
          <p:cNvPr id="467" name="Google Shape;467;p116"/>
          <p:cNvPicPr preferRelativeResize="0"/>
          <p:nvPr/>
        </p:nvPicPr>
        <p:blipFill rotWithShape="1">
          <a:blip r:embed="rId2">
            <a:alphaModFix/>
          </a:blip>
          <a:srcRect/>
          <a:stretch/>
        </p:blipFill>
        <p:spPr>
          <a:xfrm>
            <a:off x="2097147" y="6246435"/>
            <a:ext cx="309931" cy="493979"/>
          </a:xfrm>
          <a:prstGeom prst="rect">
            <a:avLst/>
          </a:prstGeom>
          <a:noFill/>
          <a:ln>
            <a:noFill/>
          </a:ln>
        </p:spPr>
      </p:pic>
      <p:cxnSp>
        <p:nvCxnSpPr>
          <p:cNvPr id="468" name="Google Shape;468;p116"/>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69" name="Google Shape;469;p11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70" name="Google Shape;470;p116"/>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471" name="Google Shape;471;p116"/>
          <p:cNvPicPr preferRelativeResize="0"/>
          <p:nvPr/>
        </p:nvPicPr>
        <p:blipFill rotWithShape="1">
          <a:blip r:embed="rId3">
            <a:alphaModFix/>
          </a:blip>
          <a:srcRect/>
          <a:stretch/>
        </p:blipFill>
        <p:spPr>
          <a:xfrm>
            <a:off x="9702615" y="6196178"/>
            <a:ext cx="491968" cy="536175"/>
          </a:xfrm>
          <a:prstGeom prst="rect">
            <a:avLst/>
          </a:prstGeom>
          <a:noFill/>
          <a:ln>
            <a:noFill/>
          </a:ln>
        </p:spPr>
      </p:pic>
      <p:cxnSp>
        <p:nvCxnSpPr>
          <p:cNvPr id="472" name="Google Shape;472;p11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473" name="Google Shape;473;p11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74" name="Google Shape;474;p116"/>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475" name="Google Shape;475;p116"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476" name="Google Shape;476;p11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7" name="Google Shape;477;p116"/>
          <p:cNvSpPr txBox="1">
            <a:spLocks noGrp="1"/>
          </p:cNvSpPr>
          <p:nvPr>
            <p:ph type="body" idx="1"/>
          </p:nvPr>
        </p:nvSpPr>
        <p:spPr>
          <a:xfrm>
            <a:off x="1185028" y="1692277"/>
            <a:ext cx="4830763"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8" name="Google Shape;478;p116"/>
          <p:cNvSpPr txBox="1">
            <a:spLocks noGrp="1"/>
          </p:cNvSpPr>
          <p:nvPr>
            <p:ph type="body" idx="2"/>
          </p:nvPr>
        </p:nvSpPr>
        <p:spPr>
          <a:xfrm>
            <a:off x="6250422" y="1692276"/>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479"/>
        <p:cNvGrpSpPr/>
        <p:nvPr/>
      </p:nvGrpSpPr>
      <p:grpSpPr>
        <a:xfrm>
          <a:off x="0" y="0"/>
          <a:ext cx="0" cy="0"/>
          <a:chOff x="0" y="0"/>
          <a:chExt cx="0" cy="0"/>
        </a:xfrm>
      </p:grpSpPr>
      <p:sp>
        <p:nvSpPr>
          <p:cNvPr id="480" name="Google Shape;480;p117"/>
          <p:cNvSpPr>
            <a:spLocks noGrp="1"/>
          </p:cNvSpPr>
          <p:nvPr>
            <p:ph type="pic" idx="2"/>
          </p:nvPr>
        </p:nvSpPr>
        <p:spPr>
          <a:xfrm>
            <a:off x="8142819" y="1687513"/>
            <a:ext cx="3587749" cy="3763963"/>
          </a:xfrm>
          <a:prstGeom prst="rect">
            <a:avLst/>
          </a:prstGeom>
          <a:noFill/>
          <a:ln w="19050" cap="flat" cmpd="sng">
            <a:solidFill>
              <a:srgbClr val="666666"/>
            </a:solidFill>
            <a:prstDash val="solid"/>
            <a:round/>
            <a:headEnd type="none" w="sm" len="sm"/>
            <a:tailEnd type="none" w="sm" len="sm"/>
          </a:ln>
        </p:spPr>
      </p:sp>
      <p:sp>
        <p:nvSpPr>
          <p:cNvPr id="481" name="Google Shape;481;p117"/>
          <p:cNvSpPr txBox="1">
            <a:spLocks noGrp="1"/>
          </p:cNvSpPr>
          <p:nvPr>
            <p:ph type="body" idx="1"/>
          </p:nvPr>
        </p:nvSpPr>
        <p:spPr>
          <a:xfrm>
            <a:off x="258235" y="1687513"/>
            <a:ext cx="7884583" cy="3763963"/>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2" name="Google Shape;482;p11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ct val="0"/>
              </a:spcBef>
              <a:spcAft>
                <a:spcPct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a:blip r:embed="rId2">
            <a:alphaModFix/>
          </a:blip>
          <a:stretch>
            <a:fill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a:blip r:embed="rId2">
            <a:alphaModFix/>
          </a:blip>
          <a:stretch>
            <a:fill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ct val="0"/>
              </a:spcBef>
              <a:spcAft>
                <a:spcPct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ct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ct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ct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ct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ct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384352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488"/>
        <p:cNvGrpSpPr/>
        <p:nvPr/>
      </p:nvGrpSpPr>
      <p:grpSpPr>
        <a:xfrm>
          <a:off x="0" y="0"/>
          <a:ext cx="0" cy="0"/>
          <a:chOff x="0" y="0"/>
          <a:chExt cx="0" cy="0"/>
        </a:xfrm>
      </p:grpSpPr>
      <p:sp>
        <p:nvSpPr>
          <p:cNvPr id="489" name="Google Shape;489;p42"/>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0" name="Google Shape;490;p42"/>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91" name="Google Shape;491;p42"/>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492" name="Google Shape;492;p42"/>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493" name="Google Shape;493;p4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494" name="Google Shape;494;p4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495" name="Google Shape;495;p4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496" name="Google Shape;496;p42"/>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497" name="Google Shape;497;p42"/>
          <p:cNvSpPr>
            <a:spLocks noGrp="1"/>
          </p:cNvSpPr>
          <p:nvPr>
            <p:ph type="pic" idx="2"/>
          </p:nvPr>
        </p:nvSpPr>
        <p:spPr>
          <a:xfrm>
            <a:off x="9282749" y="1283634"/>
            <a:ext cx="2377440" cy="3172968"/>
          </a:xfrm>
          <a:prstGeom prst="rect">
            <a:avLst/>
          </a:prstGeom>
          <a:noFill/>
          <a:ln>
            <a:noFill/>
          </a:ln>
        </p:spPr>
      </p:sp>
      <p:sp>
        <p:nvSpPr>
          <p:cNvPr id="498" name="Google Shape;498;p42"/>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42"/>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42"/>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42"/>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42"/>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3" name="Google Shape;503;p42"/>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4" name="Google Shape;504;p42"/>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5" name="Google Shape;505;p42"/>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6" name="Google Shape;506;p42"/>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07"/>
        <p:cNvGrpSpPr/>
        <p:nvPr/>
      </p:nvGrpSpPr>
      <p:grpSpPr>
        <a:xfrm>
          <a:off x="0" y="0"/>
          <a:ext cx="0" cy="0"/>
          <a:chOff x="0" y="0"/>
          <a:chExt cx="0" cy="0"/>
        </a:xfrm>
      </p:grpSpPr>
      <p:sp>
        <p:nvSpPr>
          <p:cNvPr id="508" name="Google Shape;508;p4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09" name="Google Shape;509;p45"/>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10" name="Google Shape;510;p45"/>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11" name="Google Shape;511;p45"/>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12" name="Google Shape;512;p4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13" name="Google Shape;513;p4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14" name="Google Shape;514;p4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15" name="Google Shape;515;p45"/>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16" name="Google Shape;516;p45"/>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7" name="Google Shape;517;p45"/>
          <p:cNvSpPr>
            <a:spLocks noGrp="1"/>
          </p:cNvSpPr>
          <p:nvPr>
            <p:ph type="pic" idx="2"/>
          </p:nvPr>
        </p:nvSpPr>
        <p:spPr>
          <a:xfrm>
            <a:off x="8832388" y="1251284"/>
            <a:ext cx="3251581" cy="2498913"/>
          </a:xfrm>
          <a:prstGeom prst="rect">
            <a:avLst/>
          </a:prstGeom>
          <a:noFill/>
          <a:ln>
            <a:noFill/>
          </a:ln>
        </p:spPr>
      </p:sp>
      <p:sp>
        <p:nvSpPr>
          <p:cNvPr id="518" name="Google Shape;518;p45"/>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19"/>
        <p:cNvGrpSpPr/>
        <p:nvPr/>
      </p:nvGrpSpPr>
      <p:grpSpPr>
        <a:xfrm>
          <a:off x="0" y="0"/>
          <a:ext cx="0" cy="0"/>
          <a:chOff x="0" y="0"/>
          <a:chExt cx="0" cy="0"/>
        </a:xfrm>
      </p:grpSpPr>
      <p:sp>
        <p:nvSpPr>
          <p:cNvPr id="520" name="Google Shape;520;p83"/>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21" name="Google Shape;521;p83"/>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522" name="Google Shape;522;p83"/>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23" name="Google Shape;523;p83"/>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24" name="Google Shape;524;p83"/>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25" name="Google Shape;525;p83"/>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26" name="Google Shape;526;p83"/>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27" name="Google Shape;527;p83"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28" name="Google Shape;528;p83"/>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9" name="Google Shape;529;p83"/>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0" name="Google Shape;530;p83"/>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1" name="Google Shape;531;p83"/>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2" name="Google Shape;532;p83"/>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33"/>
        <p:cNvGrpSpPr/>
        <p:nvPr/>
      </p:nvGrpSpPr>
      <p:grpSpPr>
        <a:xfrm>
          <a:off x="0" y="0"/>
          <a:ext cx="0" cy="0"/>
          <a:chOff x="0" y="0"/>
          <a:chExt cx="0" cy="0"/>
        </a:xfrm>
      </p:grpSpPr>
      <p:sp>
        <p:nvSpPr>
          <p:cNvPr id="534" name="Google Shape;534;p84"/>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35" name="Google Shape;535;p84"/>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36" name="Google Shape;536;p8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37" name="Google Shape;537;p84"/>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38" name="Google Shape;538;p8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39" name="Google Shape;539;p8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0" name="Google Shape;540;p84"/>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41" name="Google Shape;541;p8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42" name="Google Shape;542;p84"/>
          <p:cNvSpPr>
            <a:spLocks noGrp="1"/>
          </p:cNvSpPr>
          <p:nvPr>
            <p:ph type="pic" idx="2"/>
          </p:nvPr>
        </p:nvSpPr>
        <p:spPr>
          <a:xfrm>
            <a:off x="9093038" y="1058781"/>
            <a:ext cx="2715768" cy="2715768"/>
          </a:xfrm>
          <a:prstGeom prst="rect">
            <a:avLst/>
          </a:prstGeom>
          <a:noFill/>
          <a:ln>
            <a:noFill/>
          </a:ln>
        </p:spPr>
      </p:sp>
      <p:sp>
        <p:nvSpPr>
          <p:cNvPr id="543" name="Google Shape;543;p84"/>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84"/>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5" name="Google Shape;545;p84"/>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6" name="Google Shape;546;p84"/>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7" name="Google Shape;547;p84"/>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8" name="Google Shape;548;p84"/>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84"/>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550"/>
        <p:cNvGrpSpPr/>
        <p:nvPr/>
      </p:nvGrpSpPr>
      <p:grpSpPr>
        <a:xfrm>
          <a:off x="0" y="0"/>
          <a:ext cx="0" cy="0"/>
          <a:chOff x="0" y="0"/>
          <a:chExt cx="0" cy="0"/>
        </a:xfrm>
      </p:grpSpPr>
      <p:sp>
        <p:nvSpPr>
          <p:cNvPr id="551" name="Google Shape;551;p8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p85"/>
          <p:cNvSpPr>
            <a:spLocks noGrp="1"/>
          </p:cNvSpPr>
          <p:nvPr>
            <p:ph type="pic" idx="2"/>
          </p:nvPr>
        </p:nvSpPr>
        <p:spPr>
          <a:xfrm>
            <a:off x="8953152" y="1444919"/>
            <a:ext cx="2916936" cy="2596896"/>
          </a:xfrm>
          <a:prstGeom prst="rect">
            <a:avLst/>
          </a:prstGeom>
          <a:noFill/>
          <a:ln>
            <a:noFill/>
          </a:ln>
        </p:spPr>
      </p:sp>
      <p:sp>
        <p:nvSpPr>
          <p:cNvPr id="553" name="Google Shape;553;p85"/>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4" name="Google Shape;554;p85"/>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55" name="Google Shape;555;p85"/>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56" name="Google Shape;556;p85"/>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57" name="Google Shape;557;p8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58" name="Google Shape;558;p8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59" name="Google Shape;559;p85"/>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60" name="Google Shape;560;p8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61" name="Google Shape;561;p85"/>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562"/>
        <p:cNvGrpSpPr/>
        <p:nvPr/>
      </p:nvGrpSpPr>
      <p:grpSpPr>
        <a:xfrm>
          <a:off x="0" y="0"/>
          <a:ext cx="0" cy="0"/>
          <a:chOff x="0" y="0"/>
          <a:chExt cx="0" cy="0"/>
        </a:xfrm>
      </p:grpSpPr>
      <p:sp>
        <p:nvSpPr>
          <p:cNvPr id="563" name="Google Shape;563;p86"/>
          <p:cNvSpPr>
            <a:spLocks noGrp="1"/>
          </p:cNvSpPr>
          <p:nvPr>
            <p:ph type="pic" idx="2"/>
          </p:nvPr>
        </p:nvSpPr>
        <p:spPr>
          <a:xfrm>
            <a:off x="9810967" y="1562916"/>
            <a:ext cx="1152144" cy="1143000"/>
          </a:xfrm>
          <a:prstGeom prst="rect">
            <a:avLst/>
          </a:prstGeom>
          <a:noFill/>
          <a:ln>
            <a:noFill/>
          </a:ln>
        </p:spPr>
      </p:sp>
      <p:sp>
        <p:nvSpPr>
          <p:cNvPr id="564" name="Google Shape;564;p86"/>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5" name="Google Shape;565;p86"/>
          <p:cNvSpPr>
            <a:spLocks noGrp="1"/>
          </p:cNvSpPr>
          <p:nvPr>
            <p:ph type="pic" idx="3"/>
          </p:nvPr>
        </p:nvSpPr>
        <p:spPr>
          <a:xfrm>
            <a:off x="9757009" y="3260706"/>
            <a:ext cx="1216152" cy="987552"/>
          </a:xfrm>
          <a:prstGeom prst="rect">
            <a:avLst/>
          </a:prstGeom>
          <a:noFill/>
          <a:ln>
            <a:noFill/>
          </a:ln>
        </p:spPr>
      </p:sp>
      <p:sp>
        <p:nvSpPr>
          <p:cNvPr id="566" name="Google Shape;566;p86"/>
          <p:cNvSpPr>
            <a:spLocks noGrp="1"/>
          </p:cNvSpPr>
          <p:nvPr>
            <p:ph type="pic" idx="4"/>
          </p:nvPr>
        </p:nvSpPr>
        <p:spPr>
          <a:xfrm>
            <a:off x="9810967" y="4777725"/>
            <a:ext cx="1143000" cy="1143000"/>
          </a:xfrm>
          <a:prstGeom prst="rect">
            <a:avLst/>
          </a:prstGeom>
          <a:noFill/>
          <a:ln>
            <a:noFill/>
          </a:ln>
        </p:spPr>
      </p:sp>
      <p:cxnSp>
        <p:nvCxnSpPr>
          <p:cNvPr id="567" name="Google Shape;567;p86"/>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68" name="Google Shape;568;p86"/>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69" name="Google Shape;569;p86"/>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70" name="Google Shape;570;p8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71" name="Google Shape;571;p8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72" name="Google Shape;572;p86"/>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73" name="Google Shape;573;p8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74" name="Google Shape;574;p86"/>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575"/>
        <p:cNvGrpSpPr/>
        <p:nvPr/>
      </p:nvGrpSpPr>
      <p:grpSpPr>
        <a:xfrm>
          <a:off x="0" y="0"/>
          <a:ext cx="0" cy="0"/>
          <a:chOff x="0" y="0"/>
          <a:chExt cx="0" cy="0"/>
        </a:xfrm>
      </p:grpSpPr>
      <p:sp>
        <p:nvSpPr>
          <p:cNvPr id="576" name="Google Shape;576;p87"/>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77" name="Google Shape;577;p87"/>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78" name="Google Shape;578;p87"/>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79" name="Google Shape;579;p87"/>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80" name="Google Shape;580;p8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81" name="Google Shape;581;p8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82" name="Google Shape;582;p8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83" name="Google Shape;583;p87"/>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84" name="Google Shape;584;p87"/>
          <p:cNvSpPr>
            <a:spLocks noGrp="1"/>
          </p:cNvSpPr>
          <p:nvPr>
            <p:ph type="pic" idx="2"/>
          </p:nvPr>
        </p:nvSpPr>
        <p:spPr>
          <a:xfrm>
            <a:off x="9209369" y="1251283"/>
            <a:ext cx="2404501" cy="2950013"/>
          </a:xfrm>
          <a:prstGeom prst="rect">
            <a:avLst/>
          </a:prstGeom>
          <a:noFill/>
          <a:ln>
            <a:noFill/>
          </a:ln>
        </p:spPr>
      </p:sp>
      <p:sp>
        <p:nvSpPr>
          <p:cNvPr id="585" name="Google Shape;585;p87"/>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6" name="Google Shape;586;p87"/>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7" name="Google Shape;587;p87"/>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35"/>
          <p:cNvSpPr txBox="1">
            <a:spLocks noGrp="1"/>
          </p:cNvSpPr>
          <p:nvPr>
            <p:ph type="body" idx="1"/>
          </p:nvPr>
        </p:nvSpPr>
        <p:spPr>
          <a:xfrm>
            <a:off x="4588043" y="1489803"/>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5"/>
          <p:cNvSpPr txBox="1">
            <a:spLocks noGrp="1"/>
          </p:cNvSpPr>
          <p:nvPr>
            <p:ph type="body" idx="2"/>
          </p:nvPr>
        </p:nvSpPr>
        <p:spPr>
          <a:xfrm>
            <a:off x="4588043"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5"/>
          <p:cNvSpPr txBox="1">
            <a:spLocks noGrp="1"/>
          </p:cNvSpPr>
          <p:nvPr>
            <p:ph type="body" idx="3"/>
          </p:nvPr>
        </p:nvSpPr>
        <p:spPr>
          <a:xfrm>
            <a:off x="4588043" y="381708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5"/>
          <p:cNvSpPr txBox="1">
            <a:spLocks noGrp="1"/>
          </p:cNvSpPr>
          <p:nvPr>
            <p:ph type="body" idx="4"/>
          </p:nvPr>
        </p:nvSpPr>
        <p:spPr>
          <a:xfrm>
            <a:off x="4588043" y="499208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35"/>
          <p:cNvSpPr txBox="1">
            <a:spLocks noGrp="1"/>
          </p:cNvSpPr>
          <p:nvPr>
            <p:ph type="body" idx="5"/>
          </p:nvPr>
        </p:nvSpPr>
        <p:spPr>
          <a:xfrm>
            <a:off x="691246" y="1502511"/>
            <a:ext cx="3435279"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5"/>
          <p:cNvSpPr txBox="1">
            <a:spLocks noGrp="1"/>
          </p:cNvSpPr>
          <p:nvPr>
            <p:ph type="body" idx="6"/>
          </p:nvPr>
        </p:nvSpPr>
        <p:spPr>
          <a:xfrm>
            <a:off x="693294"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5"/>
          <p:cNvSpPr txBox="1">
            <a:spLocks noGrp="1"/>
          </p:cNvSpPr>
          <p:nvPr>
            <p:ph type="body" idx="7"/>
          </p:nvPr>
        </p:nvSpPr>
        <p:spPr>
          <a:xfrm>
            <a:off x="691247"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35"/>
          <p:cNvSpPr txBox="1">
            <a:spLocks noGrp="1"/>
          </p:cNvSpPr>
          <p:nvPr>
            <p:ph type="body" idx="8"/>
          </p:nvPr>
        </p:nvSpPr>
        <p:spPr>
          <a:xfrm>
            <a:off x="691246"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5"/>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4" name="Google Shape;64;p35"/>
          <p:cNvPicPr preferRelativeResize="0"/>
          <p:nvPr/>
        </p:nvPicPr>
        <p:blipFill rotWithShape="1">
          <a:blip r:embed="rId2">
            <a:alphaModFix/>
          </a:blip>
          <a:srcRect/>
          <a:stretch/>
        </p:blipFill>
        <p:spPr>
          <a:xfrm>
            <a:off x="2097148" y="6246435"/>
            <a:ext cx="309931" cy="493979"/>
          </a:xfrm>
          <a:prstGeom prst="rect">
            <a:avLst/>
          </a:prstGeom>
          <a:noFill/>
          <a:ln>
            <a:noFill/>
          </a:ln>
        </p:spPr>
      </p:pic>
      <p:cxnSp>
        <p:nvCxnSpPr>
          <p:cNvPr id="65" name="Google Shape;65;p35"/>
          <p:cNvCxnSpPr/>
          <p:nvPr/>
        </p:nvCxnSpPr>
        <p:spPr>
          <a:xfrm>
            <a:off x="-30396" y="6567435"/>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6" name="Google Shape;66;p35"/>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7" name="Google Shape;67;p3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8" name="Google Shape;68;p35"/>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9" name="Google Shape;69;p3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0" name="Google Shape;70;p35"/>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71" name="Google Shape;71;p35"/>
          <p:cNvPicPr preferRelativeResize="0"/>
          <p:nvPr/>
        </p:nvPicPr>
        <p:blipFill rotWithShape="1">
          <a:blip r:embed="rId4">
            <a:alphaModFix/>
          </a:blip>
          <a:srcRect/>
          <a:stretch/>
        </p:blipFill>
        <p:spPr>
          <a:xfrm>
            <a:off x="4458274" y="6324414"/>
            <a:ext cx="529889" cy="497951"/>
          </a:xfrm>
          <a:prstGeom prst="rect">
            <a:avLst/>
          </a:prstGeom>
          <a:noFill/>
          <a:ln>
            <a:noFill/>
          </a:ln>
        </p:spPr>
      </p:pic>
      <p:pic>
        <p:nvPicPr>
          <p:cNvPr id="72" name="Google Shape;72;p35"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8"/>
        <p:cNvGrpSpPr/>
        <p:nvPr/>
      </p:nvGrpSpPr>
      <p:grpSpPr>
        <a:xfrm>
          <a:off x="0" y="0"/>
          <a:ext cx="0" cy="0"/>
          <a:chOff x="0" y="0"/>
          <a:chExt cx="0" cy="0"/>
        </a:xfrm>
      </p:grpSpPr>
      <p:sp>
        <p:nvSpPr>
          <p:cNvPr id="589" name="Google Shape;589;p88"/>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0" name="Google Shape;590;p88"/>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8"/>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8"/>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88"/>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4"/>
        <p:cNvGrpSpPr/>
        <p:nvPr/>
      </p:nvGrpSpPr>
      <p:grpSpPr>
        <a:xfrm>
          <a:off x="0" y="0"/>
          <a:ext cx="0" cy="0"/>
          <a:chOff x="0" y="0"/>
          <a:chExt cx="0" cy="0"/>
        </a:xfrm>
      </p:grpSpPr>
      <p:sp>
        <p:nvSpPr>
          <p:cNvPr id="595" name="Google Shape;595;p89"/>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596"/>
        <p:cNvGrpSpPr/>
        <p:nvPr/>
      </p:nvGrpSpPr>
      <p:grpSpPr>
        <a:xfrm>
          <a:off x="0" y="0"/>
          <a:ext cx="0" cy="0"/>
          <a:chOff x="0" y="0"/>
          <a:chExt cx="0" cy="0"/>
        </a:xfrm>
      </p:grpSpPr>
      <p:sp>
        <p:nvSpPr>
          <p:cNvPr id="597" name="Google Shape;597;p9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98" name="Google Shape;598;p90"/>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99" name="Google Shape;599;p90"/>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00" name="Google Shape;600;p90"/>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01" name="Google Shape;601;p9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02" name="Google Shape;602;p9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03" name="Google Shape;603;p9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04" name="Google Shape;604;p90"/>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05" name="Google Shape;605;p90"/>
          <p:cNvSpPr>
            <a:spLocks noGrp="1"/>
          </p:cNvSpPr>
          <p:nvPr>
            <p:ph type="pic" idx="2"/>
          </p:nvPr>
        </p:nvSpPr>
        <p:spPr>
          <a:xfrm>
            <a:off x="8916576" y="1661249"/>
            <a:ext cx="2990088" cy="2715768"/>
          </a:xfrm>
          <a:prstGeom prst="rect">
            <a:avLst/>
          </a:prstGeom>
          <a:noFill/>
          <a:ln>
            <a:noFill/>
          </a:ln>
        </p:spPr>
      </p:sp>
      <p:sp>
        <p:nvSpPr>
          <p:cNvPr id="606" name="Google Shape;606;p90"/>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90"/>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8" name="Google Shape;608;p90"/>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9" name="Google Shape;609;p90"/>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10"/>
        <p:cNvGrpSpPr/>
        <p:nvPr/>
      </p:nvGrpSpPr>
      <p:grpSpPr>
        <a:xfrm>
          <a:off x="0" y="0"/>
          <a:ext cx="0" cy="0"/>
          <a:chOff x="0" y="0"/>
          <a:chExt cx="0" cy="0"/>
        </a:xfrm>
      </p:grpSpPr>
      <p:sp>
        <p:nvSpPr>
          <p:cNvPr id="611" name="Google Shape;611;p91"/>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12" name="Google Shape;612;p91"/>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3" name="Google Shape;613;p9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14" name="Google Shape;614;p91"/>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15" name="Google Shape;615;p9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16" name="Google Shape;616;p9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7" name="Google Shape;617;p91"/>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18" name="Google Shape;618;p9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19" name="Google Shape;619;p91"/>
          <p:cNvSpPr>
            <a:spLocks noGrp="1"/>
          </p:cNvSpPr>
          <p:nvPr>
            <p:ph type="pic" idx="2"/>
          </p:nvPr>
        </p:nvSpPr>
        <p:spPr>
          <a:xfrm>
            <a:off x="9093038" y="1058781"/>
            <a:ext cx="2715768" cy="2715768"/>
          </a:xfrm>
          <a:prstGeom prst="rect">
            <a:avLst/>
          </a:prstGeom>
          <a:noFill/>
          <a:ln>
            <a:noFill/>
          </a:ln>
        </p:spPr>
      </p:sp>
      <p:sp>
        <p:nvSpPr>
          <p:cNvPr id="620" name="Google Shape;620;p91"/>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1" name="Google Shape;621;p91"/>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2" name="Google Shape;622;p91"/>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Google Shape;623;p91"/>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4" name="Google Shape;624;p91"/>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5" name="Google Shape;625;p91"/>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6" name="Google Shape;626;p91"/>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27"/>
        <p:cNvGrpSpPr/>
        <p:nvPr/>
      </p:nvGrpSpPr>
      <p:grpSpPr>
        <a:xfrm>
          <a:off x="0" y="0"/>
          <a:ext cx="0" cy="0"/>
          <a:chOff x="0" y="0"/>
          <a:chExt cx="0" cy="0"/>
        </a:xfrm>
      </p:grpSpPr>
      <p:sp>
        <p:nvSpPr>
          <p:cNvPr id="628" name="Google Shape;628;p92"/>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p92"/>
          <p:cNvSpPr>
            <a:spLocks noGrp="1"/>
          </p:cNvSpPr>
          <p:nvPr>
            <p:ph type="pic" idx="2"/>
          </p:nvPr>
        </p:nvSpPr>
        <p:spPr>
          <a:xfrm>
            <a:off x="9510134" y="1431036"/>
            <a:ext cx="1965960" cy="3995928"/>
          </a:xfrm>
          <a:prstGeom prst="rect">
            <a:avLst/>
          </a:prstGeom>
          <a:noFill/>
          <a:ln>
            <a:noFill/>
          </a:ln>
        </p:spPr>
      </p:sp>
      <p:cxnSp>
        <p:nvCxnSpPr>
          <p:cNvPr id="630" name="Google Shape;630;p92"/>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31" name="Google Shape;631;p92"/>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32" name="Google Shape;632;p92"/>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33" name="Google Shape;633;p9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34" name="Google Shape;634;p9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5" name="Google Shape;635;p92"/>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36" name="Google Shape;636;p9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37" name="Google Shape;637;p92"/>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Google Shape;638;p92"/>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92"/>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0" name="Google Shape;640;p92"/>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1" name="Google Shape;641;p92"/>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p92"/>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3" name="Google Shape;643;p92"/>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4" name="Google Shape;644;p92"/>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649"/>
        <p:cNvGrpSpPr/>
        <p:nvPr/>
      </p:nvGrpSpPr>
      <p:grpSpPr>
        <a:xfrm>
          <a:off x="0" y="0"/>
          <a:ext cx="0" cy="0"/>
          <a:chOff x="0" y="0"/>
          <a:chExt cx="0" cy="0"/>
        </a:xfrm>
      </p:grpSpPr>
      <p:sp>
        <p:nvSpPr>
          <p:cNvPr id="650" name="Google Shape;650;p4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51" name="Google Shape;651;p4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652" name="Google Shape;652;p4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3" name="Google Shape;653;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54" name="Google Shape;654;p4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55" name="Google Shape;655;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6" name="Google Shape;656;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57" name="Google Shape;657;p4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658" name="Google Shape;658;p4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659" name="Google Shape;659;p4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660" name="Google Shape;660;p4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1" name="Google Shape;661;p4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2" name="Google Shape;662;p4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3" name="Google Shape;663;p4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4" name="Google Shape;664;p4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5" name="Google Shape;665;p4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6" name="Google Shape;666;p4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67" name="Google Shape;667;p4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68"/>
        <p:cNvGrpSpPr/>
        <p:nvPr/>
      </p:nvGrpSpPr>
      <p:grpSpPr>
        <a:xfrm>
          <a:off x="0" y="0"/>
          <a:ext cx="0" cy="0"/>
          <a:chOff x="0" y="0"/>
          <a:chExt cx="0" cy="0"/>
        </a:xfrm>
      </p:grpSpPr>
      <p:sp>
        <p:nvSpPr>
          <p:cNvPr id="669" name="Google Shape;669;p4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70" name="Google Shape;670;p48"/>
          <p:cNvPicPr preferRelativeResize="0"/>
          <p:nvPr/>
        </p:nvPicPr>
        <p:blipFill rotWithShape="1">
          <a:blip r:embed="rId2">
            <a:alphaModFix/>
          </a:blip>
          <a:srcRect/>
          <a:stretch/>
        </p:blipFill>
        <p:spPr>
          <a:xfrm>
            <a:off x="2097147" y="6246434"/>
            <a:ext cx="309930" cy="493979"/>
          </a:xfrm>
          <a:prstGeom prst="rect">
            <a:avLst/>
          </a:prstGeom>
          <a:noFill/>
          <a:ln>
            <a:noFill/>
          </a:ln>
        </p:spPr>
      </p:pic>
      <p:pic>
        <p:nvPicPr>
          <p:cNvPr id="671" name="Google Shape;671;p48"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80"/>
          </a:xfrm>
          <a:prstGeom prst="rect">
            <a:avLst/>
          </a:prstGeom>
          <a:noFill/>
          <a:ln>
            <a:noFill/>
          </a:ln>
        </p:spPr>
      </p:pic>
      <p:cxnSp>
        <p:nvCxnSpPr>
          <p:cNvPr id="672" name="Google Shape;672;p48"/>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3" name="Google Shape;673;p4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74" name="Google Shape;674;p48"/>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75" name="Google Shape;675;p4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76" name="Google Shape;676;p4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sp>
        <p:nvSpPr>
          <p:cNvPr id="677" name="Google Shape;677;p48"/>
          <p:cNvSpPr/>
          <p:nvPr/>
        </p:nvSpPr>
        <p:spPr>
          <a:xfrm>
            <a:off x="3812820" y="4636967"/>
            <a:ext cx="3808179" cy="1571145"/>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78" name="Google Shape;678;p48"/>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679" name="Google Shape;679;p48"/>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680" name="Google Shape;680;p48"/>
          <p:cNvSpPr/>
          <p:nvPr/>
        </p:nvSpPr>
        <p:spPr>
          <a:xfrm>
            <a:off x="1586774" y="2772170"/>
            <a:ext cx="3801397" cy="1571144"/>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81" name="Google Shape;681;p48"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682" name="Google Shape;682;p48"/>
          <p:cNvSpPr/>
          <p:nvPr/>
        </p:nvSpPr>
        <p:spPr>
          <a:xfrm>
            <a:off x="144716" y="1293950"/>
            <a:ext cx="3801397" cy="1571144"/>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3" name="Google Shape;683;p48"/>
          <p:cNvSpPr/>
          <p:nvPr/>
        </p:nvSpPr>
        <p:spPr>
          <a:xfrm>
            <a:off x="158984" y="4417887"/>
            <a:ext cx="3206776" cy="1571145"/>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4" name="Google Shape;684;p48"/>
          <p:cNvSpPr txBox="1">
            <a:spLocks noGrp="1"/>
          </p:cNvSpPr>
          <p:nvPr>
            <p:ph type="body" idx="1"/>
          </p:nvPr>
        </p:nvSpPr>
        <p:spPr>
          <a:xfrm>
            <a:off x="1743463" y="2939667"/>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48"/>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6" name="Google Shape;686;p48"/>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48"/>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8"/>
        <p:cNvGrpSpPr/>
        <p:nvPr/>
      </p:nvGrpSpPr>
      <p:grpSpPr>
        <a:xfrm>
          <a:off x="0" y="0"/>
          <a:ext cx="0" cy="0"/>
          <a:chOff x="0" y="0"/>
          <a:chExt cx="0" cy="0"/>
        </a:xfrm>
      </p:grpSpPr>
      <p:pic>
        <p:nvPicPr>
          <p:cNvPr id="689" name="Google Shape;689;p49"/>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690" name="Google Shape;690;p4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91" name="Google Shape;691;p49"/>
          <p:cNvPicPr preferRelativeResize="0"/>
          <p:nvPr/>
        </p:nvPicPr>
        <p:blipFill rotWithShape="1">
          <a:blip r:embed="rId3">
            <a:alphaModFix/>
          </a:blip>
          <a:srcRect/>
          <a:stretch/>
        </p:blipFill>
        <p:spPr>
          <a:xfrm>
            <a:off x="2097147" y="6246434"/>
            <a:ext cx="309930" cy="493979"/>
          </a:xfrm>
          <a:prstGeom prst="rect">
            <a:avLst/>
          </a:prstGeom>
          <a:noFill/>
          <a:ln>
            <a:noFill/>
          </a:ln>
        </p:spPr>
      </p:pic>
      <p:cxnSp>
        <p:nvCxnSpPr>
          <p:cNvPr id="692" name="Google Shape;692;p49"/>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93" name="Google Shape;693;p4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94" name="Google Shape;694;p49"/>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95" name="Google Shape;695;p4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96" name="Google Shape;696;p4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97" name="Google Shape;697;p49"/>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698" name="Google Shape;698;p49"/>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699" name="Google Shape;699;p49"/>
          <p:cNvSpPr/>
          <p:nvPr/>
        </p:nvSpPr>
        <p:spPr>
          <a:xfrm>
            <a:off x="8260989" y="2998070"/>
            <a:ext cx="3801397" cy="1571144"/>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00" name="Google Shape;700;p49"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701" name="Google Shape;701;p49"/>
          <p:cNvSpPr/>
          <p:nvPr/>
        </p:nvSpPr>
        <p:spPr>
          <a:xfrm>
            <a:off x="5720300" y="1436681"/>
            <a:ext cx="3801397" cy="1571144"/>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2" name="Google Shape;702;p49"/>
          <p:cNvSpPr/>
          <p:nvPr/>
        </p:nvSpPr>
        <p:spPr>
          <a:xfrm>
            <a:off x="5839976" y="4511014"/>
            <a:ext cx="5789039" cy="1571145"/>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3" name="Google Shape;703;p49"/>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49"/>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49"/>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06"/>
        <p:cNvGrpSpPr/>
        <p:nvPr/>
      </p:nvGrpSpPr>
      <p:grpSpPr>
        <a:xfrm>
          <a:off x="0" y="0"/>
          <a:ext cx="0" cy="0"/>
          <a:chOff x="0" y="0"/>
          <a:chExt cx="0" cy="0"/>
        </a:xfrm>
      </p:grpSpPr>
      <p:sp>
        <p:nvSpPr>
          <p:cNvPr id="707" name="Google Shape;707;p59"/>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708" name="Google Shape;708;p59"/>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59"/>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5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1" name="Google Shape;711;p59"/>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12" name="Google Shape;712;p5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713" name="Google Shape;713;p5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14" name="Google Shape;714;p5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15" name="Google Shape;715;p5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16" name="Google Shape;716;p5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17" name="Google Shape;717;p5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18" name="Google Shape;718;p5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19" name="Google Shape;719;p5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20" name="Google Shape;720;p5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721" name="Google Shape;721;p59"/>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722" name="Google Shape;722;p59"/>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723" name="Google Shape;723;p59"/>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24"/>
        <p:cNvGrpSpPr/>
        <p:nvPr/>
      </p:nvGrpSpPr>
      <p:grpSpPr>
        <a:xfrm>
          <a:off x="0" y="0"/>
          <a:ext cx="0" cy="0"/>
          <a:chOff x="0" y="0"/>
          <a:chExt cx="0" cy="0"/>
        </a:xfrm>
      </p:grpSpPr>
      <p:sp>
        <p:nvSpPr>
          <p:cNvPr id="725" name="Google Shape;725;p6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6" name="Google Shape;726;p60"/>
          <p:cNvSpPr txBox="1">
            <a:spLocks noGrp="1"/>
          </p:cNvSpPr>
          <p:nvPr>
            <p:ph type="body" idx="2"/>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6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8" name="Google Shape;728;p60"/>
          <p:cNvSpPr txBox="1">
            <a:spLocks noGrp="1"/>
          </p:cNvSpPr>
          <p:nvPr>
            <p:ph type="body" idx="3"/>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29" name="Google Shape;729;p60"/>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730" name="Google Shape;730;p60"/>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31" name="Google Shape;731;p6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32" name="Google Shape;732;p6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33" name="Google Shape;733;p6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34" name="Google Shape;734;p6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35" name="Google Shape;735;p6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36" name="Google Shape;736;p6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37" name="Google Shape;737;p6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738" name="Google Shape;738;p6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739" name="Google Shape;739;p6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740" name="Google Shape;740;p60"/>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741" name="Google Shape;741;p60"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9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5" name="Google Shape;75;p99"/>
          <p:cNvPicPr preferRelativeResize="0"/>
          <p:nvPr/>
        </p:nvPicPr>
        <p:blipFill rotWithShape="1">
          <a:blip r:embed="rId2">
            <a:alphaModFix/>
          </a:blip>
          <a:srcRect/>
          <a:stretch/>
        </p:blipFill>
        <p:spPr>
          <a:xfrm>
            <a:off x="2097147" y="6246435"/>
            <a:ext cx="309931" cy="493979"/>
          </a:xfrm>
          <a:prstGeom prst="rect">
            <a:avLst/>
          </a:prstGeom>
          <a:noFill/>
          <a:ln>
            <a:noFill/>
          </a:ln>
        </p:spPr>
      </p:pic>
      <p:pic>
        <p:nvPicPr>
          <p:cNvPr id="76" name="Google Shape;76;p99" descr="A picture containing text, person, indoor, table&#10;&#10;Description automatically generated"/>
          <p:cNvPicPr preferRelativeResize="0"/>
          <p:nvPr/>
        </p:nvPicPr>
        <p:blipFill rotWithShape="1">
          <a:blip r:embed="rId3">
            <a:alphaModFix/>
          </a:blip>
          <a:srcRect/>
          <a:stretch/>
        </p:blipFill>
        <p:spPr>
          <a:xfrm>
            <a:off x="5464913" y="1581644"/>
            <a:ext cx="6486175" cy="4320880"/>
          </a:xfrm>
          <a:prstGeom prst="rect">
            <a:avLst/>
          </a:prstGeom>
          <a:noFill/>
          <a:ln>
            <a:noFill/>
          </a:ln>
        </p:spPr>
      </p:pic>
      <p:cxnSp>
        <p:nvCxnSpPr>
          <p:cNvPr id="77" name="Google Shape;77;p99"/>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8" name="Google Shape;78;p9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99"/>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0" name="Google Shape;80;p9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9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sp>
        <p:nvSpPr>
          <p:cNvPr id="82" name="Google Shape;82;p99"/>
          <p:cNvSpPr/>
          <p:nvPr/>
        </p:nvSpPr>
        <p:spPr>
          <a:xfrm>
            <a:off x="3812821" y="4636969"/>
            <a:ext cx="3808179" cy="1571145"/>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 name="Google Shape;83;p99"/>
          <p:cNvPicPr preferRelativeResize="0"/>
          <p:nvPr/>
        </p:nvPicPr>
        <p:blipFill rotWithShape="1">
          <a:blip r:embed="rId4">
            <a:alphaModFix/>
          </a:blip>
          <a:srcRect/>
          <a:stretch/>
        </p:blipFill>
        <p:spPr>
          <a:xfrm>
            <a:off x="9702617" y="6196178"/>
            <a:ext cx="491969" cy="536175"/>
          </a:xfrm>
          <a:prstGeom prst="rect">
            <a:avLst/>
          </a:prstGeom>
          <a:noFill/>
          <a:ln>
            <a:noFill/>
          </a:ln>
        </p:spPr>
      </p:pic>
      <p:pic>
        <p:nvPicPr>
          <p:cNvPr id="84" name="Google Shape;84;p99"/>
          <p:cNvPicPr preferRelativeResize="0"/>
          <p:nvPr/>
        </p:nvPicPr>
        <p:blipFill rotWithShape="1">
          <a:blip r:embed="rId5">
            <a:alphaModFix/>
          </a:blip>
          <a:srcRect/>
          <a:stretch/>
        </p:blipFill>
        <p:spPr>
          <a:xfrm>
            <a:off x="4458274" y="6324413"/>
            <a:ext cx="529889" cy="497951"/>
          </a:xfrm>
          <a:prstGeom prst="rect">
            <a:avLst/>
          </a:prstGeom>
          <a:noFill/>
          <a:ln>
            <a:noFill/>
          </a:ln>
        </p:spPr>
      </p:pic>
      <p:sp>
        <p:nvSpPr>
          <p:cNvPr id="85" name="Google Shape;85;p99"/>
          <p:cNvSpPr/>
          <p:nvPr/>
        </p:nvSpPr>
        <p:spPr>
          <a:xfrm>
            <a:off x="1586775" y="2772171"/>
            <a:ext cx="3801397" cy="1571144"/>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6" name="Google Shape;86;p99" descr="A picture containing vector graphics&#10;&#10;Description automatically generated"/>
          <p:cNvPicPr preferRelativeResize="0"/>
          <p:nvPr/>
        </p:nvPicPr>
        <p:blipFill rotWithShape="1">
          <a:blip r:embed="rId6">
            <a:alphaModFix/>
          </a:blip>
          <a:srcRect/>
          <a:stretch/>
        </p:blipFill>
        <p:spPr>
          <a:xfrm>
            <a:off x="6981274" y="6196178"/>
            <a:ext cx="687747" cy="615553"/>
          </a:xfrm>
          <a:prstGeom prst="rect">
            <a:avLst/>
          </a:prstGeom>
          <a:noFill/>
          <a:ln>
            <a:noFill/>
          </a:ln>
        </p:spPr>
      </p:pic>
      <p:sp>
        <p:nvSpPr>
          <p:cNvPr id="87" name="Google Shape;87;p99"/>
          <p:cNvSpPr/>
          <p:nvPr/>
        </p:nvSpPr>
        <p:spPr>
          <a:xfrm>
            <a:off x="144716" y="1293951"/>
            <a:ext cx="3801397" cy="1571144"/>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 name="Google Shape;88;p99"/>
          <p:cNvSpPr/>
          <p:nvPr/>
        </p:nvSpPr>
        <p:spPr>
          <a:xfrm>
            <a:off x="158984" y="4417889"/>
            <a:ext cx="3206776" cy="1571145"/>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 name="Google Shape;89;p99"/>
          <p:cNvSpPr txBox="1">
            <a:spLocks noGrp="1"/>
          </p:cNvSpPr>
          <p:nvPr>
            <p:ph type="body" idx="1"/>
          </p:nvPr>
        </p:nvSpPr>
        <p:spPr>
          <a:xfrm>
            <a:off x="1743462" y="2939667"/>
            <a:ext cx="3488019"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99"/>
          <p:cNvSpPr txBox="1">
            <a:spLocks noGrp="1"/>
          </p:cNvSpPr>
          <p:nvPr>
            <p:ph type="body" idx="2"/>
          </p:nvPr>
        </p:nvSpPr>
        <p:spPr>
          <a:xfrm>
            <a:off x="4072875" y="4724940"/>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99"/>
          <p:cNvSpPr txBox="1">
            <a:spLocks noGrp="1"/>
          </p:cNvSpPr>
          <p:nvPr>
            <p:ph type="body" idx="3"/>
          </p:nvPr>
        </p:nvSpPr>
        <p:spPr>
          <a:xfrm>
            <a:off x="240913" y="1445814"/>
            <a:ext cx="3488019"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99"/>
          <p:cNvSpPr txBox="1">
            <a:spLocks noGrp="1"/>
          </p:cNvSpPr>
          <p:nvPr>
            <p:ph type="body" idx="4"/>
          </p:nvPr>
        </p:nvSpPr>
        <p:spPr>
          <a:xfrm>
            <a:off x="319506" y="4495586"/>
            <a:ext cx="2885735"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42"/>
        <p:cNvGrpSpPr/>
        <p:nvPr/>
      </p:nvGrpSpPr>
      <p:grpSpPr>
        <a:xfrm>
          <a:off x="0" y="0"/>
          <a:ext cx="0" cy="0"/>
          <a:chOff x="0" y="0"/>
          <a:chExt cx="0" cy="0"/>
        </a:xfrm>
      </p:grpSpPr>
      <p:sp>
        <p:nvSpPr>
          <p:cNvPr id="743" name="Google Shape;743;p61"/>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61"/>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61"/>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61"/>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61"/>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61"/>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9" name="Google Shape;749;p61"/>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0" name="Google Shape;750;p61"/>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61"/>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52" name="Google Shape;752;p6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753" name="Google Shape;753;p6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54" name="Google Shape;754;p6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755" name="Google Shape;755;p6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56" name="Google Shape;756;p6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757" name="Google Shape;757;p6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758" name="Google Shape;758;p6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59" name="Google Shape;759;p6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60" name="Google Shape;760;p6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1"/>
        <p:cNvGrpSpPr/>
        <p:nvPr/>
      </p:nvGrpSpPr>
      <p:grpSpPr>
        <a:xfrm>
          <a:off x="0" y="0"/>
          <a:ext cx="0" cy="0"/>
          <a:chOff x="0" y="0"/>
          <a:chExt cx="0" cy="0"/>
        </a:xfrm>
      </p:grpSpPr>
      <p:sp>
        <p:nvSpPr>
          <p:cNvPr id="762" name="Google Shape;762;p6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3" name="Google Shape;763;p6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4" name="Google Shape;764;p6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65" name="Google Shape;765;p62"/>
          <p:cNvGrpSpPr/>
          <p:nvPr/>
        </p:nvGrpSpPr>
        <p:grpSpPr>
          <a:xfrm>
            <a:off x="0" y="5607273"/>
            <a:ext cx="12196432" cy="83414"/>
            <a:chOff x="-33239" y="5603791"/>
            <a:chExt cx="9147324" cy="83414"/>
          </a:xfrm>
        </p:grpSpPr>
        <p:cxnSp>
          <p:nvCxnSpPr>
            <p:cNvPr id="766" name="Google Shape;766;p62"/>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767" name="Google Shape;767;p62"/>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773"/>
        <p:cNvGrpSpPr/>
        <p:nvPr/>
      </p:nvGrpSpPr>
      <p:grpSpPr>
        <a:xfrm>
          <a:off x="0" y="0"/>
          <a:ext cx="0" cy="0"/>
          <a:chOff x="0" y="0"/>
          <a:chExt cx="0" cy="0"/>
        </a:xfrm>
      </p:grpSpPr>
      <p:sp>
        <p:nvSpPr>
          <p:cNvPr id="774" name="Google Shape;774;p4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5" name="Google Shape;775;p47"/>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6" name="Google Shape;776;p47"/>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7" name="Google Shape;777;p47"/>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78" name="Google Shape;778;p4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79" name="Google Shape;779;p4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80" name="Google Shape;780;p4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81" name="Google Shape;781;p4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82" name="Google Shape;782;p4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83" name="Google Shape;783;p4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84" name="Google Shape;784;p47"/>
          <p:cNvPicPr preferRelativeResize="0"/>
          <p:nvPr/>
        </p:nvPicPr>
        <p:blipFill rotWithShape="1">
          <a:blip r:embed="rId5">
            <a:alphaModFix/>
          </a:blip>
          <a:srcRect/>
          <a:stretch/>
        </p:blipFill>
        <p:spPr>
          <a:xfrm>
            <a:off x="3847875" y="6251086"/>
            <a:ext cx="309929" cy="493980"/>
          </a:xfrm>
          <a:prstGeom prst="rect">
            <a:avLst/>
          </a:prstGeom>
          <a:noFill/>
          <a:ln>
            <a:noFill/>
          </a:ln>
        </p:spPr>
      </p:pic>
      <p:sp>
        <p:nvSpPr>
          <p:cNvPr id="785" name="Google Shape;785;p47"/>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47"/>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7" name="Google Shape;787;p47"/>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8" name="Google Shape;788;p47"/>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89"/>
        <p:cNvGrpSpPr/>
        <p:nvPr/>
      </p:nvGrpSpPr>
      <p:grpSpPr>
        <a:xfrm>
          <a:off x="0" y="0"/>
          <a:ext cx="0" cy="0"/>
          <a:chOff x="0" y="0"/>
          <a:chExt cx="0" cy="0"/>
        </a:xfrm>
      </p:grpSpPr>
      <p:sp>
        <p:nvSpPr>
          <p:cNvPr id="790" name="Google Shape;790;p9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1" name="Google Shape;791;p93"/>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93"/>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93" name="Google Shape;793;p9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4" name="Google Shape;794;p9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95" name="Google Shape;795;p9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96" name="Google Shape;796;p9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97" name="Google Shape;797;p9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98" name="Google Shape;798;p9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99" name="Google Shape;799;p93"/>
          <p:cNvPicPr preferRelativeResize="0"/>
          <p:nvPr/>
        </p:nvPicPr>
        <p:blipFill rotWithShape="1">
          <a:blip r:embed="rId5">
            <a:alphaModFix/>
          </a:blip>
          <a:srcRect/>
          <a:stretch/>
        </p:blipFill>
        <p:spPr>
          <a:xfrm>
            <a:off x="3847875" y="6251086"/>
            <a:ext cx="309929" cy="493980"/>
          </a:xfrm>
          <a:prstGeom prst="rect">
            <a:avLst/>
          </a:prstGeom>
          <a:noFill/>
          <a:ln>
            <a:noFill/>
          </a:ln>
        </p:spPr>
      </p:pic>
      <p:pic>
        <p:nvPicPr>
          <p:cNvPr id="800" name="Google Shape;800;p93"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801" name="Google Shape;801;p93"/>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p93"/>
          <p:cNvSpPr/>
          <p:nvPr/>
        </p:nvSpPr>
        <p:spPr>
          <a:xfrm rot="-2036003" flipH="1">
            <a:off x="3537616" y="1994864"/>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3" name="Google Shape;803;p93"/>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4" name="Google Shape;804;p93"/>
          <p:cNvSpPr txBox="1">
            <a:spLocks noGrp="1"/>
          </p:cNvSpPr>
          <p:nvPr>
            <p:ph type="body" idx="4"/>
          </p:nvPr>
        </p:nvSpPr>
        <p:spPr>
          <a:xfrm rot="860265">
            <a:off x="9153636"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93"/>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06"/>
        <p:cNvGrpSpPr/>
        <p:nvPr/>
      </p:nvGrpSpPr>
      <p:grpSpPr>
        <a:xfrm>
          <a:off x="0" y="0"/>
          <a:ext cx="0" cy="0"/>
          <a:chOff x="0" y="0"/>
          <a:chExt cx="0" cy="0"/>
        </a:xfrm>
      </p:grpSpPr>
      <p:sp>
        <p:nvSpPr>
          <p:cNvPr id="807" name="Google Shape;807;p9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8" name="Google Shape;808;p94"/>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94"/>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94"/>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94"/>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12" name="Google Shape;812;p9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13" name="Google Shape;813;p9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14" name="Google Shape;814;p9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15" name="Google Shape;815;p9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16" name="Google Shape;816;p9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17" name="Google Shape;817;p9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18" name="Google Shape;818;p94"/>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19"/>
        <p:cNvGrpSpPr/>
        <p:nvPr/>
      </p:nvGrpSpPr>
      <p:grpSpPr>
        <a:xfrm>
          <a:off x="0" y="0"/>
          <a:ext cx="0" cy="0"/>
          <a:chOff x="0" y="0"/>
          <a:chExt cx="0" cy="0"/>
        </a:xfrm>
      </p:grpSpPr>
      <p:sp>
        <p:nvSpPr>
          <p:cNvPr id="820" name="Google Shape;820;p9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21" name="Google Shape;821;p95"/>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822" name="Google Shape;822;p9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3" name="Google Shape;823;p9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4" name="Google Shape;824;p9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5" name="Google Shape;825;p95"/>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826" name="Google Shape;826;p95"/>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827" name="Google Shape;827;p95"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28"/>
        <p:cNvGrpSpPr/>
        <p:nvPr/>
      </p:nvGrpSpPr>
      <p:grpSpPr>
        <a:xfrm>
          <a:off x="0" y="0"/>
          <a:ext cx="0" cy="0"/>
          <a:chOff x="0" y="0"/>
          <a:chExt cx="0" cy="0"/>
        </a:xfrm>
      </p:grpSpPr>
      <p:sp>
        <p:nvSpPr>
          <p:cNvPr id="829" name="Google Shape;829;p9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30" name="Google Shape;830;p9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31" name="Google Shape;831;p9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32" name="Google Shape;832;p9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33" name="Google Shape;833;p9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34" name="Google Shape;834;p9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35" name="Google Shape;835;p9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36" name="Google Shape;836;p96"/>
          <p:cNvPicPr preferRelativeResize="0"/>
          <p:nvPr/>
        </p:nvPicPr>
        <p:blipFill rotWithShape="1">
          <a:blip r:embed="rId5">
            <a:alphaModFix/>
          </a:blip>
          <a:srcRect/>
          <a:stretch/>
        </p:blipFill>
        <p:spPr>
          <a:xfrm>
            <a:off x="3847875" y="6251086"/>
            <a:ext cx="309929" cy="49398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37"/>
        <p:cNvGrpSpPr/>
        <p:nvPr/>
      </p:nvGrpSpPr>
      <p:grpSpPr>
        <a:xfrm>
          <a:off x="0" y="0"/>
          <a:ext cx="0" cy="0"/>
          <a:chOff x="0" y="0"/>
          <a:chExt cx="0" cy="0"/>
        </a:xfrm>
      </p:grpSpPr>
      <p:sp>
        <p:nvSpPr>
          <p:cNvPr id="838" name="Google Shape;838;p9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39" name="Google Shape;839;p9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40" name="Google Shape;840;p97"/>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41" name="Google Shape;841;p9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42" name="Google Shape;842;p97"/>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843" name="Google Shape;843;p97"/>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44" name="Google Shape;844;p97"/>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845" name="Google Shape;845;p97"/>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46"/>
        <p:cNvGrpSpPr/>
        <p:nvPr/>
      </p:nvGrpSpPr>
      <p:grpSpPr>
        <a:xfrm>
          <a:off x="0" y="0"/>
          <a:ext cx="0" cy="0"/>
          <a:chOff x="0" y="0"/>
          <a:chExt cx="0" cy="0"/>
        </a:xfrm>
      </p:grpSpPr>
      <p:sp>
        <p:nvSpPr>
          <p:cNvPr id="847" name="Google Shape;847;p9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48" name="Google Shape;848;p9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49" name="Google Shape;849;p9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50" name="Google Shape;850;p9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51" name="Google Shape;851;p9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52" name="Google Shape;852;p9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53" name="Google Shape;853;p98"/>
          <p:cNvPicPr preferRelativeResize="0"/>
          <p:nvPr/>
        </p:nvPicPr>
        <p:blipFill rotWithShape="1">
          <a:blip r:embed="rId4">
            <a:alphaModFix/>
          </a:blip>
          <a:srcRect/>
          <a:stretch/>
        </p:blipFill>
        <p:spPr>
          <a:xfrm>
            <a:off x="3847875" y="6251086"/>
            <a:ext cx="309929" cy="493980"/>
          </a:xfrm>
          <a:prstGeom prst="rect">
            <a:avLst/>
          </a:prstGeom>
          <a:noFill/>
          <a:ln>
            <a:noFill/>
          </a:ln>
        </p:spPr>
      </p:pic>
      <p:pic>
        <p:nvPicPr>
          <p:cNvPr id="854" name="Google Shape;854;p9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55" name="Google Shape;855;p9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6" name="Google Shape;856;p98"/>
          <p:cNvSpPr>
            <a:spLocks noGrp="1"/>
          </p:cNvSpPr>
          <p:nvPr>
            <p:ph type="pic" idx="2"/>
          </p:nvPr>
        </p:nvSpPr>
        <p:spPr>
          <a:xfrm>
            <a:off x="457146" y="524736"/>
            <a:ext cx="2514600" cy="2935200"/>
          </a:xfrm>
          <a:prstGeom prst="rect">
            <a:avLst/>
          </a:prstGeom>
          <a:noFill/>
          <a:ln>
            <a:noFill/>
          </a:ln>
        </p:spPr>
      </p:sp>
      <p:sp>
        <p:nvSpPr>
          <p:cNvPr id="857" name="Google Shape;857;p9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863"/>
        <p:cNvGrpSpPr/>
        <p:nvPr/>
      </p:nvGrpSpPr>
      <p:grpSpPr>
        <a:xfrm>
          <a:off x="0" y="0"/>
          <a:ext cx="0" cy="0"/>
          <a:chOff x="0" y="0"/>
          <a:chExt cx="0" cy="0"/>
        </a:xfrm>
      </p:grpSpPr>
      <p:pic>
        <p:nvPicPr>
          <p:cNvPr id="864" name="Google Shape;864;p51"/>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865" name="Google Shape;865;p51"/>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66" name="Google Shape;866;p5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67" name="Google Shape;867;p5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68" name="Google Shape;868;p5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69" name="Google Shape;869;p5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870" name="Google Shape;870;p5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71" name="Google Shape;871;p51"/>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872" name="Google Shape;872;p5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873" name="Google Shape;873;p5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4" name="Google Shape;874;p51"/>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51"/>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51"/>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7" name="Google Shape;877;p51"/>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8" name="Google Shape;878;p51"/>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9" name="Google Shape;879;p51"/>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51"/>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1" name="Google Shape;881;p51"/>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2" name="Google Shape;882;p51"/>
          <p:cNvSpPr>
            <a:spLocks noGrp="1"/>
          </p:cNvSpPr>
          <p:nvPr>
            <p:ph type="pic" idx="9"/>
          </p:nvPr>
        </p:nvSpPr>
        <p:spPr>
          <a:xfrm>
            <a:off x="7967502" y="1420398"/>
            <a:ext cx="3962194" cy="3122713"/>
          </a:xfrm>
          <a:prstGeom prst="rect">
            <a:avLst/>
          </a:prstGeom>
          <a:noFill/>
          <a:ln>
            <a:noFill/>
          </a:ln>
        </p:spPr>
      </p:sp>
      <p:sp>
        <p:nvSpPr>
          <p:cNvPr id="883" name="Google Shape;883;p51"/>
          <p:cNvSpPr txBox="1">
            <a:spLocks noGrp="1"/>
          </p:cNvSpPr>
          <p:nvPr>
            <p:ph type="body" idx="13"/>
          </p:nvPr>
        </p:nvSpPr>
        <p:spPr>
          <a:xfrm>
            <a:off x="6381858" y="5027422"/>
            <a:ext cx="5547838" cy="1053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4" name="Google Shape;884;p51"/>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3"/>
        <p:cNvGrpSpPr/>
        <p:nvPr/>
      </p:nvGrpSpPr>
      <p:grpSpPr>
        <a:xfrm>
          <a:off x="0" y="0"/>
          <a:ext cx="0" cy="0"/>
          <a:chOff x="0" y="0"/>
          <a:chExt cx="0" cy="0"/>
        </a:xfrm>
      </p:grpSpPr>
      <p:pic>
        <p:nvPicPr>
          <p:cNvPr id="94" name="Google Shape;94;p100"/>
          <p:cNvPicPr preferRelativeResize="0"/>
          <p:nvPr/>
        </p:nvPicPr>
        <p:blipFill rotWithShape="1">
          <a:blip r:embed="rId2">
            <a:alphaModFix/>
          </a:blip>
          <a:srcRect/>
          <a:stretch/>
        </p:blipFill>
        <p:spPr>
          <a:xfrm>
            <a:off x="129615" y="1685898"/>
            <a:ext cx="5505627" cy="4256743"/>
          </a:xfrm>
          <a:prstGeom prst="rect">
            <a:avLst/>
          </a:prstGeom>
          <a:noFill/>
          <a:ln>
            <a:noFill/>
          </a:ln>
        </p:spPr>
      </p:pic>
      <p:sp>
        <p:nvSpPr>
          <p:cNvPr id="95" name="Google Shape;95;p10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6" name="Google Shape;96;p100"/>
          <p:cNvPicPr preferRelativeResize="0"/>
          <p:nvPr/>
        </p:nvPicPr>
        <p:blipFill rotWithShape="1">
          <a:blip r:embed="rId3">
            <a:alphaModFix/>
          </a:blip>
          <a:srcRect/>
          <a:stretch/>
        </p:blipFill>
        <p:spPr>
          <a:xfrm>
            <a:off x="2097147" y="6246435"/>
            <a:ext cx="309931" cy="493979"/>
          </a:xfrm>
          <a:prstGeom prst="rect">
            <a:avLst/>
          </a:prstGeom>
          <a:noFill/>
          <a:ln>
            <a:noFill/>
          </a:ln>
        </p:spPr>
      </p:pic>
      <p:cxnSp>
        <p:nvCxnSpPr>
          <p:cNvPr id="97" name="Google Shape;97;p100"/>
          <p:cNvCxnSpPr/>
          <p:nvPr/>
        </p:nvCxnSpPr>
        <p:spPr>
          <a:xfrm>
            <a:off x="-30396" y="6567435"/>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0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9" name="Google Shape;99;p10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0" name="Google Shape;100;p10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 name="Google Shape;101;p10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2" name="Google Shape;102;p100"/>
          <p:cNvPicPr preferRelativeResize="0"/>
          <p:nvPr/>
        </p:nvPicPr>
        <p:blipFill rotWithShape="1">
          <a:blip r:embed="rId4">
            <a:alphaModFix/>
          </a:blip>
          <a:srcRect/>
          <a:stretch/>
        </p:blipFill>
        <p:spPr>
          <a:xfrm>
            <a:off x="9702617" y="6196178"/>
            <a:ext cx="491969" cy="536175"/>
          </a:xfrm>
          <a:prstGeom prst="rect">
            <a:avLst/>
          </a:prstGeom>
          <a:noFill/>
          <a:ln>
            <a:noFill/>
          </a:ln>
        </p:spPr>
      </p:pic>
      <p:pic>
        <p:nvPicPr>
          <p:cNvPr id="103" name="Google Shape;103;p100"/>
          <p:cNvPicPr preferRelativeResize="0"/>
          <p:nvPr/>
        </p:nvPicPr>
        <p:blipFill rotWithShape="1">
          <a:blip r:embed="rId5">
            <a:alphaModFix/>
          </a:blip>
          <a:srcRect/>
          <a:stretch/>
        </p:blipFill>
        <p:spPr>
          <a:xfrm>
            <a:off x="4458274" y="6324413"/>
            <a:ext cx="529889" cy="497951"/>
          </a:xfrm>
          <a:prstGeom prst="rect">
            <a:avLst/>
          </a:prstGeom>
          <a:noFill/>
          <a:ln>
            <a:noFill/>
          </a:ln>
        </p:spPr>
      </p:pic>
      <p:sp>
        <p:nvSpPr>
          <p:cNvPr id="104" name="Google Shape;104;p100"/>
          <p:cNvSpPr/>
          <p:nvPr/>
        </p:nvSpPr>
        <p:spPr>
          <a:xfrm>
            <a:off x="8260990" y="2998071"/>
            <a:ext cx="3801397" cy="1571144"/>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5" name="Google Shape;105;p100" descr="A picture containing vector graphics&#10;&#10;Description automatically generated"/>
          <p:cNvPicPr preferRelativeResize="0"/>
          <p:nvPr/>
        </p:nvPicPr>
        <p:blipFill rotWithShape="1">
          <a:blip r:embed="rId6">
            <a:alphaModFix/>
          </a:blip>
          <a:srcRect/>
          <a:stretch/>
        </p:blipFill>
        <p:spPr>
          <a:xfrm>
            <a:off x="6981274" y="6196178"/>
            <a:ext cx="687747" cy="615553"/>
          </a:xfrm>
          <a:prstGeom prst="rect">
            <a:avLst/>
          </a:prstGeom>
          <a:noFill/>
          <a:ln>
            <a:noFill/>
          </a:ln>
        </p:spPr>
      </p:pic>
      <p:sp>
        <p:nvSpPr>
          <p:cNvPr id="106" name="Google Shape;106;p100"/>
          <p:cNvSpPr/>
          <p:nvPr/>
        </p:nvSpPr>
        <p:spPr>
          <a:xfrm>
            <a:off x="5720300" y="1436681"/>
            <a:ext cx="3801397" cy="1571144"/>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 name="Google Shape;107;p100"/>
          <p:cNvSpPr/>
          <p:nvPr/>
        </p:nvSpPr>
        <p:spPr>
          <a:xfrm>
            <a:off x="5839977" y="4511016"/>
            <a:ext cx="5789039" cy="1571145"/>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 name="Google Shape;108;p100"/>
          <p:cNvSpPr txBox="1">
            <a:spLocks noGrp="1"/>
          </p:cNvSpPr>
          <p:nvPr>
            <p:ph type="body" idx="1"/>
          </p:nvPr>
        </p:nvSpPr>
        <p:spPr>
          <a:xfrm>
            <a:off x="8450575" y="3165417"/>
            <a:ext cx="3488019"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0"/>
          <p:cNvSpPr txBox="1">
            <a:spLocks noGrp="1"/>
          </p:cNvSpPr>
          <p:nvPr>
            <p:ph type="body" idx="2"/>
          </p:nvPr>
        </p:nvSpPr>
        <p:spPr>
          <a:xfrm>
            <a:off x="5816497" y="1588545"/>
            <a:ext cx="3488019"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0"/>
          <p:cNvSpPr txBox="1">
            <a:spLocks noGrp="1"/>
          </p:cNvSpPr>
          <p:nvPr>
            <p:ph type="body" idx="3"/>
          </p:nvPr>
        </p:nvSpPr>
        <p:spPr>
          <a:xfrm>
            <a:off x="6003647" y="4619957"/>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885"/>
        <p:cNvGrpSpPr/>
        <p:nvPr/>
      </p:nvGrpSpPr>
      <p:grpSpPr>
        <a:xfrm>
          <a:off x="0" y="0"/>
          <a:ext cx="0" cy="0"/>
          <a:chOff x="0" y="0"/>
          <a:chExt cx="0" cy="0"/>
        </a:xfrm>
      </p:grpSpPr>
      <p:sp>
        <p:nvSpPr>
          <p:cNvPr id="886" name="Google Shape;886;p67"/>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887" name="Google Shape;887;p67"/>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p67"/>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9" name="Google Shape;889;p67"/>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0" name="Google Shape;890;p6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1" name="Google Shape;891;p67"/>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92" name="Google Shape;892;p67"/>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893" name="Google Shape;893;p67"/>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94" name="Google Shape;894;p6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895" name="Google Shape;895;p6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96" name="Google Shape;896;p6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897" name="Google Shape;897;p6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898" name="Google Shape;898;p6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99" name="Google Shape;899;p6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00" name="Google Shape;900;p6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01" name="Google Shape;901;p67"/>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67"/>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67"/>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67"/>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905"/>
        <p:cNvGrpSpPr/>
        <p:nvPr/>
      </p:nvGrpSpPr>
      <p:grpSpPr>
        <a:xfrm>
          <a:off x="0" y="0"/>
          <a:ext cx="0" cy="0"/>
          <a:chOff x="0" y="0"/>
          <a:chExt cx="0" cy="0"/>
        </a:xfrm>
      </p:grpSpPr>
      <p:sp>
        <p:nvSpPr>
          <p:cNvPr id="906" name="Google Shape;906;p68"/>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68"/>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8" name="Google Shape;908;p68"/>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9" name="Google Shape;909;p6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10" name="Google Shape;910;p6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11" name="Google Shape;911;p6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2" name="Google Shape;912;p6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13" name="Google Shape;913;p6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4" name="Google Shape;914;p6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5" name="Google Shape;915;p6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16" name="Google Shape;916;p6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17" name="Google Shape;917;p6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18" name="Google Shape;918;p6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19" name="Google Shape;919;p68"/>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0" name="Google Shape;920;p68"/>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1" name="Google Shape;921;p68"/>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922"/>
        <p:cNvGrpSpPr/>
        <p:nvPr/>
      </p:nvGrpSpPr>
      <p:grpSpPr>
        <a:xfrm>
          <a:off x="0" y="0"/>
          <a:ext cx="0" cy="0"/>
          <a:chOff x="0" y="0"/>
          <a:chExt cx="0" cy="0"/>
        </a:xfrm>
      </p:grpSpPr>
      <p:sp>
        <p:nvSpPr>
          <p:cNvPr id="923" name="Google Shape;923;p6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24" name="Google Shape;924;p6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25" name="Google Shape;925;p69"/>
          <p:cNvCxnSpPr/>
          <p:nvPr/>
        </p:nvCxnSpPr>
        <p:spPr>
          <a:xfrm>
            <a:off x="-46438"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26" name="Google Shape;926;p6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27" name="Google Shape;927;p6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28" name="Google Shape;928;p6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29" name="Google Shape;929;p6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30" name="Google Shape;930;p6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31" name="Google Shape;931;p6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32" name="Google Shape;932;p6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933" name="Google Shape;933;p69"/>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69"/>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35" name="Google Shape;935;p69" descr="A picture containing person, indoor&#10;&#10;Description automatically generated"/>
          <p:cNvPicPr preferRelativeResize="0"/>
          <p:nvPr/>
        </p:nvPicPr>
        <p:blipFill rotWithShape="1">
          <a:blip r:embed="rId6">
            <a:alphaModFix/>
          </a:blip>
          <a:srcRect/>
          <a:stretch/>
        </p:blipFill>
        <p:spPr>
          <a:xfrm>
            <a:off x="671712" y="1659612"/>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936"/>
        <p:cNvGrpSpPr/>
        <p:nvPr/>
      </p:nvGrpSpPr>
      <p:grpSpPr>
        <a:xfrm>
          <a:off x="0" y="0"/>
          <a:ext cx="0" cy="0"/>
          <a:chOff x="0" y="0"/>
          <a:chExt cx="0" cy="0"/>
        </a:xfrm>
      </p:grpSpPr>
      <p:sp>
        <p:nvSpPr>
          <p:cNvPr id="937" name="Google Shape;937;p7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8" name="Google Shape;938;p70"/>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70"/>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40" name="Google Shape;940;p7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941" name="Google Shape;941;p7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42" name="Google Shape;942;p70"/>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43" name="Google Shape;943;p7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44" name="Google Shape;944;p70"/>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45" name="Google Shape;945;p7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46" name="Google Shape;946;p7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47" name="Google Shape;947;p70"/>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948" name="Google Shape;948;p7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49"/>
        <p:cNvGrpSpPr/>
        <p:nvPr/>
      </p:nvGrpSpPr>
      <p:grpSpPr>
        <a:xfrm>
          <a:off x="0" y="0"/>
          <a:ext cx="0" cy="0"/>
          <a:chOff x="0" y="0"/>
          <a:chExt cx="0" cy="0"/>
        </a:xfrm>
      </p:grpSpPr>
      <p:sp>
        <p:nvSpPr>
          <p:cNvPr id="950" name="Google Shape;950;p71"/>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71"/>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71"/>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71"/>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4" name="Google Shape;954;p71"/>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71"/>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6" name="Google Shape;956;p71"/>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71"/>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8" name="Google Shape;958;p71"/>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59" name="Google Shape;959;p7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60" name="Google Shape;960;p7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61" name="Google Shape;961;p7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62" name="Google Shape;962;p7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63" name="Google Shape;963;p7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64" name="Google Shape;964;p7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65" name="Google Shape;965;p7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66" name="Google Shape;966;p7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67" name="Google Shape;967;p7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968"/>
        <p:cNvGrpSpPr/>
        <p:nvPr/>
      </p:nvGrpSpPr>
      <p:grpSpPr>
        <a:xfrm>
          <a:off x="0" y="0"/>
          <a:ext cx="0" cy="0"/>
          <a:chOff x="0" y="0"/>
          <a:chExt cx="0" cy="0"/>
        </a:xfrm>
      </p:grpSpPr>
      <p:sp>
        <p:nvSpPr>
          <p:cNvPr id="969" name="Google Shape;969;p72"/>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970" name="Google Shape;970;p72"/>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72"/>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7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3" name="Google Shape;973;p72"/>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74" name="Google Shape;974;p72"/>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75" name="Google Shape;975;p72"/>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76" name="Google Shape;976;p72"/>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77" name="Google Shape;977;p72"/>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78" name="Google Shape;978;p72"/>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79" name="Google Shape;979;p7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80" name="Google Shape;980;p7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81" name="Google Shape;981;p7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982" name="Google Shape;982;p7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983" name="Google Shape;983;p72"/>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984" name="Google Shape;984;p72"/>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985" name="Google Shape;985;p72"/>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986"/>
        <p:cNvGrpSpPr/>
        <p:nvPr/>
      </p:nvGrpSpPr>
      <p:grpSpPr>
        <a:xfrm>
          <a:off x="0" y="0"/>
          <a:ext cx="0" cy="0"/>
          <a:chOff x="0" y="0"/>
          <a:chExt cx="0" cy="0"/>
        </a:xfrm>
      </p:grpSpPr>
      <p:sp>
        <p:nvSpPr>
          <p:cNvPr id="987" name="Google Shape;987;p73"/>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988" name="Google Shape;988;p73"/>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9" name="Google Shape;989;p73"/>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0" name="Google Shape;990;p7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1" name="Google Shape;991;p73"/>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2" name="Google Shape;992;p73"/>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993" name="Google Shape;993;p73"/>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94" name="Google Shape;994;p73"/>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995" name="Google Shape;995;p73"/>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96" name="Google Shape;996;p73"/>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997" name="Google Shape;997;p7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998" name="Google Shape;998;p7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999" name="Google Shape;999;p7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00" name="Google Shape;1000;p7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001" name="Google Shape;1001;p73"/>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002" name="Google Shape;1002;p73"/>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003" name="Google Shape;1003;p73"/>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04"/>
        <p:cNvGrpSpPr/>
        <p:nvPr/>
      </p:nvGrpSpPr>
      <p:grpSpPr>
        <a:xfrm>
          <a:off x="0" y="0"/>
          <a:ext cx="0" cy="0"/>
          <a:chOff x="0" y="0"/>
          <a:chExt cx="0" cy="0"/>
        </a:xfrm>
      </p:grpSpPr>
      <p:sp>
        <p:nvSpPr>
          <p:cNvPr id="1005" name="Google Shape;1005;p74"/>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6" name="Google Shape;1006;p74"/>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7" name="Google Shape;1007;p74"/>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74"/>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74"/>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74"/>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1" name="Google Shape;1011;p74"/>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2" name="Google Shape;1012;p74"/>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3" name="Google Shape;1013;p74"/>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14" name="Google Shape;1014;p74"/>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15" name="Google Shape;1015;p74"/>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16" name="Google Shape;1016;p7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17" name="Google Shape;1017;p74"/>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8" name="Google Shape;1018;p7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19" name="Google Shape;1019;p7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20" name="Google Shape;1020;p7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1" name="Google Shape;1021;p7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2" name="Google Shape;1022;p7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023"/>
        <p:cNvGrpSpPr/>
        <p:nvPr/>
      </p:nvGrpSpPr>
      <p:grpSpPr>
        <a:xfrm>
          <a:off x="0" y="0"/>
          <a:ext cx="0" cy="0"/>
          <a:chOff x="0" y="0"/>
          <a:chExt cx="0" cy="0"/>
        </a:xfrm>
      </p:grpSpPr>
      <p:pic>
        <p:nvPicPr>
          <p:cNvPr id="1024" name="Google Shape;1024;p7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25" name="Google Shape;1025;p7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26" name="Google Shape;1026;p7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27" name="Google Shape;1027;p75"/>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28" name="Google Shape;1028;p7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9" name="Google Shape;1029;p7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30" name="Google Shape;1030;p7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31" name="Google Shape;1031;p75"/>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32" name="Google Shape;1032;p7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33" name="Google Shape;1033;p7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4" name="Google Shape;1034;p75"/>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5" name="Google Shape;1035;p75"/>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75"/>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75"/>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75"/>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75"/>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0" name="Google Shape;1040;p75"/>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1" name="Google Shape;1041;p75"/>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42" name="Google Shape;1042;p75" descr="Una imagen con un muchacho, niño, joven  Descripción generada con muchísima confianza"/>
          <p:cNvPicPr preferRelativeResize="0"/>
          <p:nvPr/>
        </p:nvPicPr>
        <p:blipFill rotWithShape="1">
          <a:blip r:embed="rId6">
            <a:alphaModFix/>
          </a:blip>
          <a:srcRect/>
          <a:stretch/>
        </p:blipFill>
        <p:spPr>
          <a:xfrm>
            <a:off x="6552007" y="2127658"/>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043"/>
        <p:cNvGrpSpPr/>
        <p:nvPr/>
      </p:nvGrpSpPr>
      <p:grpSpPr>
        <a:xfrm>
          <a:off x="0" y="0"/>
          <a:ext cx="0" cy="0"/>
          <a:chOff x="0" y="0"/>
          <a:chExt cx="0" cy="0"/>
        </a:xfrm>
      </p:grpSpPr>
      <p:pic>
        <p:nvPicPr>
          <p:cNvPr id="1044" name="Google Shape;1044;p7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45" name="Google Shape;1045;p7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46" name="Google Shape;1046;p7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47" name="Google Shape;1047;p7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48" name="Google Shape;1048;p7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49" name="Google Shape;1049;p7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50" name="Google Shape;1050;p7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1" name="Google Shape;1051;p76"/>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52" name="Google Shape;1052;p7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53" name="Google Shape;1053;p7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4" name="Google Shape;1054;p76"/>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76"/>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76"/>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76"/>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76"/>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76"/>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0" name="Google Shape;1060;p76"/>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76"/>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2" name="Google Shape;1062;p76"/>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63" name="Google Shape;1063;p76" descr="Una imagen con un muchacho, niño, joven  Descripción generada con muchísima confianza"/>
          <p:cNvPicPr preferRelativeResize="0"/>
          <p:nvPr/>
        </p:nvPicPr>
        <p:blipFill rotWithShape="1">
          <a:blip r:embed="rId6">
            <a:alphaModFix/>
          </a:blip>
          <a:srcRect/>
          <a:stretch/>
        </p:blipFill>
        <p:spPr>
          <a:xfrm>
            <a:off x="5348708" y="3084976"/>
            <a:ext cx="3642577" cy="2854739"/>
          </a:xfrm>
          <a:prstGeom prst="rect">
            <a:avLst/>
          </a:prstGeom>
          <a:noFill/>
          <a:ln w="19050" cap="sq" cmpd="sng">
            <a:solidFill>
              <a:srgbClr val="666666"/>
            </a:solidFill>
            <a:prstDash val="solid"/>
            <a:miter lim="800000"/>
            <a:headEnd type="none" w="sm" len="sm"/>
            <a:tailEnd type="none" w="sm" len="sm"/>
          </a:ln>
        </p:spPr>
      </p:pic>
      <p:sp>
        <p:nvSpPr>
          <p:cNvPr id="1064" name="Google Shape;1064;p76"/>
          <p:cNvSpPr/>
          <p:nvPr/>
        </p:nvSpPr>
        <p:spPr>
          <a:xfrm>
            <a:off x="8182573" y="1374414"/>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5" name="Google Shape;1065;p76"/>
          <p:cNvSpPr/>
          <p:nvPr/>
        </p:nvSpPr>
        <p:spPr>
          <a:xfrm>
            <a:off x="8852546" y="4379200"/>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6" name="Google Shape;1066;p76"/>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1"/>
        <p:cNvGrpSpPr/>
        <p:nvPr/>
      </p:nvGrpSpPr>
      <p:grpSpPr>
        <a:xfrm>
          <a:off x="0" y="0"/>
          <a:ext cx="0" cy="0"/>
          <a:chOff x="0" y="0"/>
          <a:chExt cx="0" cy="0"/>
        </a:xfrm>
      </p:grpSpPr>
      <p:sp>
        <p:nvSpPr>
          <p:cNvPr id="112" name="Google Shape;112;p101"/>
          <p:cNvSpPr txBox="1">
            <a:spLocks noGrp="1"/>
          </p:cNvSpPr>
          <p:nvPr>
            <p:ph type="title"/>
          </p:nvPr>
        </p:nvSpPr>
        <p:spPr>
          <a:xfrm>
            <a:off x="0" y="-1"/>
            <a:ext cx="9160043"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 name="Google Shape;113;p101"/>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1"/>
          <p:cNvSpPr txBox="1">
            <a:spLocks noGrp="1"/>
          </p:cNvSpPr>
          <p:nvPr>
            <p:ph type="body" idx="2"/>
          </p:nvPr>
        </p:nvSpPr>
        <p:spPr>
          <a:xfrm>
            <a:off x="0" y="1657349"/>
            <a:ext cx="12192000" cy="3524251"/>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5" name="Google Shape;115;p101"/>
          <p:cNvGrpSpPr/>
          <p:nvPr/>
        </p:nvGrpSpPr>
        <p:grpSpPr>
          <a:xfrm>
            <a:off x="0" y="5607274"/>
            <a:ext cx="12196432" cy="83415"/>
            <a:chOff x="-33239" y="5603791"/>
            <a:chExt cx="9147324" cy="83414"/>
          </a:xfrm>
        </p:grpSpPr>
        <p:cxnSp>
          <p:nvCxnSpPr>
            <p:cNvPr id="116" name="Google Shape;116;p101"/>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17" name="Google Shape;117;p101"/>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67"/>
        <p:cNvGrpSpPr/>
        <p:nvPr/>
      </p:nvGrpSpPr>
      <p:grpSpPr>
        <a:xfrm>
          <a:off x="0" y="0"/>
          <a:ext cx="0" cy="0"/>
          <a:chOff x="0" y="0"/>
          <a:chExt cx="0" cy="0"/>
        </a:xfrm>
      </p:grpSpPr>
      <p:pic>
        <p:nvPicPr>
          <p:cNvPr id="1068" name="Google Shape;1068;p77"/>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69" name="Google Shape;1069;p77"/>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70" name="Google Shape;1070;p7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71" name="Google Shape;1071;p77"/>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72" name="Google Shape;1072;p7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73" name="Google Shape;1073;p7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74" name="Google Shape;1074;p7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75" name="Google Shape;1075;p77"/>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076" name="Google Shape;1076;p7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77" name="Google Shape;1077;p7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8" name="Google Shape;1078;p77"/>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77"/>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080"/>
        <p:cNvGrpSpPr/>
        <p:nvPr/>
      </p:nvGrpSpPr>
      <p:grpSpPr>
        <a:xfrm>
          <a:off x="0" y="0"/>
          <a:ext cx="0" cy="0"/>
          <a:chOff x="0" y="0"/>
          <a:chExt cx="0" cy="0"/>
        </a:xfrm>
      </p:grpSpPr>
      <p:pic>
        <p:nvPicPr>
          <p:cNvPr id="1081" name="Google Shape;1081;p78"/>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82" name="Google Shape;1082;p78"/>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83" name="Google Shape;1083;p78"/>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84" name="Google Shape;1084;p7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85" name="Google Shape;1085;p7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86" name="Google Shape;1086;p78"/>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87" name="Google Shape;1087;p78"/>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88" name="Google Shape;1088;p78"/>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89" name="Google Shape;1089;p78"/>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90" name="Google Shape;1090;p7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1" name="Google Shape;1091;p78"/>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78"/>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093"/>
        <p:cNvGrpSpPr/>
        <p:nvPr/>
      </p:nvGrpSpPr>
      <p:grpSpPr>
        <a:xfrm>
          <a:off x="0" y="0"/>
          <a:ext cx="0" cy="0"/>
          <a:chOff x="0" y="0"/>
          <a:chExt cx="0" cy="0"/>
        </a:xfrm>
      </p:grpSpPr>
      <p:pic>
        <p:nvPicPr>
          <p:cNvPr id="1094" name="Google Shape;1094;p79"/>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95" name="Google Shape;1095;p79"/>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96" name="Google Shape;1096;p79"/>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97" name="Google Shape;1097;p7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98" name="Google Shape;1098;p7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99" name="Google Shape;1099;p7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00" name="Google Shape;1100;p79"/>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01" name="Google Shape;1101;p79"/>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02" name="Google Shape;1102;p7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03" name="Google Shape;1103;p7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4" name="Google Shape;1104;p79"/>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5" name="Google Shape;1105;p79"/>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6" name="Google Shape;1106;p79"/>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7" name="Google Shape;1107;p79"/>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8" name="Google Shape;1108;p79"/>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9" name="Google Shape;1109;p79"/>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0" name="Google Shape;1110;p79"/>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11"/>
        <p:cNvGrpSpPr/>
        <p:nvPr/>
      </p:nvGrpSpPr>
      <p:grpSpPr>
        <a:xfrm>
          <a:off x="0" y="0"/>
          <a:ext cx="0" cy="0"/>
          <a:chOff x="0" y="0"/>
          <a:chExt cx="0" cy="0"/>
        </a:xfrm>
      </p:grpSpPr>
      <p:pic>
        <p:nvPicPr>
          <p:cNvPr id="1112" name="Google Shape;1112;p8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13" name="Google Shape;1113;p8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14" name="Google Shape;1114;p8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15" name="Google Shape;1115;p80"/>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16" name="Google Shape;1116;p80"/>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17" name="Google Shape;1117;p8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18" name="Google Shape;1118;p80"/>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19" name="Google Shape;1119;p8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20" name="Google Shape;1120;p8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21" name="Google Shape;1121;p8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2" name="Google Shape;1122;p80"/>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123"/>
        <p:cNvGrpSpPr/>
        <p:nvPr/>
      </p:nvGrpSpPr>
      <p:grpSpPr>
        <a:xfrm>
          <a:off x="0" y="0"/>
          <a:ext cx="0" cy="0"/>
          <a:chOff x="0" y="0"/>
          <a:chExt cx="0" cy="0"/>
        </a:xfrm>
      </p:grpSpPr>
      <p:pic>
        <p:nvPicPr>
          <p:cNvPr id="1124" name="Google Shape;1124;p81"/>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25" name="Google Shape;1125;p81"/>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26" name="Google Shape;1126;p8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27" name="Google Shape;1127;p81"/>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28" name="Google Shape;1128;p81"/>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29" name="Google Shape;1129;p8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30" name="Google Shape;1130;p8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31" name="Google Shape;1131;p8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32" name="Google Shape;1132;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33" name="Google Shape;1133;p8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4" name="Google Shape;1134;p81"/>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5" name="Google Shape;1135;p81"/>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136"/>
        <p:cNvGrpSpPr/>
        <p:nvPr/>
      </p:nvGrpSpPr>
      <p:grpSpPr>
        <a:xfrm>
          <a:off x="0" y="0"/>
          <a:ext cx="0" cy="0"/>
          <a:chOff x="0" y="0"/>
          <a:chExt cx="0" cy="0"/>
        </a:xfrm>
      </p:grpSpPr>
      <p:sp>
        <p:nvSpPr>
          <p:cNvPr id="1137" name="Google Shape;1137;p82"/>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1138" name="Google Shape;1138;p82"/>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9" name="Google Shape;1139;p8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145"/>
        <p:cNvGrpSpPr/>
        <p:nvPr/>
      </p:nvGrpSpPr>
      <p:grpSpPr>
        <a:xfrm>
          <a:off x="0" y="0"/>
          <a:ext cx="0" cy="0"/>
          <a:chOff x="0" y="0"/>
          <a:chExt cx="0" cy="0"/>
        </a:xfrm>
      </p:grpSpPr>
      <p:sp>
        <p:nvSpPr>
          <p:cNvPr id="1146" name="Google Shape;1146;p56"/>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47" name="Google Shape;1147;p56"/>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8" name="Google Shape;1148;p56"/>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9" name="Google Shape;1149;p56"/>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1150" name="Google Shape;1150;p56"/>
          <p:cNvPicPr preferRelativeResize="0"/>
          <p:nvPr/>
        </p:nvPicPr>
        <p:blipFill rotWithShape="1">
          <a:blip r:embed="rId2">
            <a:alphaModFix/>
          </a:blip>
          <a:srcRect/>
          <a:stretch/>
        </p:blipFill>
        <p:spPr>
          <a:xfrm>
            <a:off x="2477074" y="6324414"/>
            <a:ext cx="529889" cy="497951"/>
          </a:xfrm>
          <a:prstGeom prst="rect">
            <a:avLst/>
          </a:prstGeom>
          <a:noFill/>
          <a:ln>
            <a:noFill/>
          </a:ln>
        </p:spPr>
      </p:pic>
      <p:pic>
        <p:nvPicPr>
          <p:cNvPr id="1151" name="Google Shape;1151;p56"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152" name="Google Shape;1152;p56"/>
          <p:cNvPicPr preferRelativeResize="0"/>
          <p:nvPr/>
        </p:nvPicPr>
        <p:blipFill rotWithShape="1">
          <a:blip r:embed="rId4">
            <a:alphaModFix/>
          </a:blip>
          <a:srcRect/>
          <a:stretch/>
        </p:blipFill>
        <p:spPr>
          <a:xfrm>
            <a:off x="190275" y="6251087"/>
            <a:ext cx="309931" cy="493979"/>
          </a:xfrm>
          <a:prstGeom prst="rect">
            <a:avLst/>
          </a:prstGeom>
          <a:noFill/>
          <a:ln>
            <a:noFill/>
          </a:ln>
        </p:spPr>
      </p:pic>
      <p:pic>
        <p:nvPicPr>
          <p:cNvPr id="1153" name="Google Shape;1153;p56"/>
          <p:cNvPicPr preferRelativeResize="0"/>
          <p:nvPr/>
        </p:nvPicPr>
        <p:blipFill rotWithShape="1">
          <a:blip r:embed="rId5">
            <a:alphaModFix/>
          </a:blip>
          <a:srcRect/>
          <a:stretch/>
        </p:blipFill>
        <p:spPr>
          <a:xfrm>
            <a:off x="7784915" y="6196178"/>
            <a:ext cx="491968" cy="536175"/>
          </a:xfrm>
          <a:prstGeom prst="rect">
            <a:avLst/>
          </a:prstGeom>
          <a:noFill/>
          <a:ln>
            <a:noFill/>
          </a:ln>
        </p:spPr>
      </p:pic>
      <p:sp>
        <p:nvSpPr>
          <p:cNvPr id="1154" name="Google Shape;1154;p56"/>
          <p:cNvSpPr>
            <a:spLocks noGrp="1"/>
          </p:cNvSpPr>
          <p:nvPr>
            <p:ph type="pic" idx="2"/>
          </p:nvPr>
        </p:nvSpPr>
        <p:spPr>
          <a:xfrm>
            <a:off x="9093039" y="1058781"/>
            <a:ext cx="2715768" cy="2715768"/>
          </a:xfrm>
          <a:prstGeom prst="rect">
            <a:avLst/>
          </a:prstGeom>
          <a:noFill/>
          <a:ln>
            <a:noFill/>
          </a:ln>
        </p:spPr>
      </p:sp>
      <p:sp>
        <p:nvSpPr>
          <p:cNvPr id="1155" name="Google Shape;1155;p56"/>
          <p:cNvSpPr txBox="1">
            <a:spLocks noGrp="1"/>
          </p:cNvSpPr>
          <p:nvPr>
            <p:ph type="body" idx="1"/>
          </p:nvPr>
        </p:nvSpPr>
        <p:spPr>
          <a:xfrm>
            <a:off x="1660585" y="1489803"/>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56"/>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7" name="Google Shape;1157;p56"/>
          <p:cNvSpPr txBox="1">
            <a:spLocks noGrp="1"/>
          </p:cNvSpPr>
          <p:nvPr>
            <p:ph type="body" idx="4"/>
          </p:nvPr>
        </p:nvSpPr>
        <p:spPr>
          <a:xfrm>
            <a:off x="1660584" y="4620142"/>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8" name="Google Shape;1158;p56"/>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56"/>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56"/>
          <p:cNvSpPr txBox="1">
            <a:spLocks noGrp="1"/>
          </p:cNvSpPr>
          <p:nvPr>
            <p:ph type="body" idx="7"/>
          </p:nvPr>
        </p:nvSpPr>
        <p:spPr>
          <a:xfrm>
            <a:off x="698499" y="3054970"/>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56"/>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1162"/>
        <p:cNvGrpSpPr/>
        <p:nvPr/>
      </p:nvGrpSpPr>
      <p:grpSpPr>
        <a:xfrm>
          <a:off x="0" y="0"/>
          <a:ext cx="0" cy="0"/>
          <a:chOff x="0" y="0"/>
          <a:chExt cx="0" cy="0"/>
        </a:xfrm>
      </p:grpSpPr>
      <p:sp>
        <p:nvSpPr>
          <p:cNvPr id="1163" name="Google Shape;1163;p57"/>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4" name="Google Shape;1164;p57"/>
          <p:cNvSpPr>
            <a:spLocks noGrp="1"/>
          </p:cNvSpPr>
          <p:nvPr>
            <p:ph type="pic" idx="2"/>
          </p:nvPr>
        </p:nvSpPr>
        <p:spPr>
          <a:xfrm>
            <a:off x="8953152" y="1444919"/>
            <a:ext cx="2916936" cy="2596896"/>
          </a:xfrm>
          <a:prstGeom prst="rect">
            <a:avLst/>
          </a:prstGeom>
          <a:noFill/>
          <a:ln>
            <a:noFill/>
          </a:ln>
        </p:spPr>
      </p:sp>
      <p:sp>
        <p:nvSpPr>
          <p:cNvPr id="1165" name="Google Shape;1165;p57"/>
          <p:cNvSpPr txBox="1">
            <a:spLocks noGrp="1"/>
          </p:cNvSpPr>
          <p:nvPr>
            <p:ph type="body" idx="1"/>
          </p:nvPr>
        </p:nvSpPr>
        <p:spPr>
          <a:xfrm>
            <a:off x="9163051" y="4074694"/>
            <a:ext cx="2497139"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66" name="Google Shape;1166;p57"/>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7" name="Google Shape;1167;p57"/>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8" name="Google Shape;1168;p57"/>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1169" name="Google Shape;1169;p57"/>
          <p:cNvPicPr preferRelativeResize="0"/>
          <p:nvPr/>
        </p:nvPicPr>
        <p:blipFill rotWithShape="1">
          <a:blip r:embed="rId2">
            <a:alphaModFix/>
          </a:blip>
          <a:srcRect/>
          <a:stretch/>
        </p:blipFill>
        <p:spPr>
          <a:xfrm>
            <a:off x="2477074" y="6324414"/>
            <a:ext cx="529889" cy="497951"/>
          </a:xfrm>
          <a:prstGeom prst="rect">
            <a:avLst/>
          </a:prstGeom>
          <a:noFill/>
          <a:ln>
            <a:noFill/>
          </a:ln>
        </p:spPr>
      </p:pic>
      <p:pic>
        <p:nvPicPr>
          <p:cNvPr id="1170" name="Google Shape;1170;p57"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171" name="Google Shape;1171;p57"/>
          <p:cNvPicPr preferRelativeResize="0"/>
          <p:nvPr/>
        </p:nvPicPr>
        <p:blipFill rotWithShape="1">
          <a:blip r:embed="rId4">
            <a:alphaModFix/>
          </a:blip>
          <a:srcRect/>
          <a:stretch/>
        </p:blipFill>
        <p:spPr>
          <a:xfrm>
            <a:off x="190275" y="6251087"/>
            <a:ext cx="309931" cy="493979"/>
          </a:xfrm>
          <a:prstGeom prst="rect">
            <a:avLst/>
          </a:prstGeom>
          <a:noFill/>
          <a:ln>
            <a:noFill/>
          </a:ln>
        </p:spPr>
      </p:pic>
      <p:pic>
        <p:nvPicPr>
          <p:cNvPr id="1172" name="Google Shape;1172;p57"/>
          <p:cNvPicPr preferRelativeResize="0"/>
          <p:nvPr/>
        </p:nvPicPr>
        <p:blipFill rotWithShape="1">
          <a:blip r:embed="rId5">
            <a:alphaModFix/>
          </a:blip>
          <a:srcRect/>
          <a:stretch/>
        </p:blipFill>
        <p:spPr>
          <a:xfrm>
            <a:off x="7784915" y="6196178"/>
            <a:ext cx="491968" cy="536175"/>
          </a:xfrm>
          <a:prstGeom prst="rect">
            <a:avLst/>
          </a:prstGeom>
          <a:noFill/>
          <a:ln>
            <a:noFill/>
          </a:ln>
        </p:spPr>
      </p:pic>
      <p:sp>
        <p:nvSpPr>
          <p:cNvPr id="1173" name="Google Shape;1173;p57"/>
          <p:cNvSpPr>
            <a:spLocks noGrp="1"/>
          </p:cNvSpPr>
          <p:nvPr>
            <p:ph type="pic" idx="3"/>
          </p:nvPr>
        </p:nvSpPr>
        <p:spPr>
          <a:xfrm>
            <a:off x="1620983" y="1733964"/>
            <a:ext cx="5123557" cy="3849365"/>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174"/>
        <p:cNvGrpSpPr/>
        <p:nvPr/>
      </p:nvGrpSpPr>
      <p:grpSpPr>
        <a:xfrm>
          <a:off x="0" y="0"/>
          <a:ext cx="0" cy="0"/>
          <a:chOff x="0" y="0"/>
          <a:chExt cx="0" cy="0"/>
        </a:xfrm>
      </p:grpSpPr>
      <p:sp>
        <p:nvSpPr>
          <p:cNvPr id="1175" name="Google Shape;1175;p58"/>
          <p:cNvSpPr>
            <a:spLocks noGrp="1"/>
          </p:cNvSpPr>
          <p:nvPr>
            <p:ph type="pic" idx="2"/>
          </p:nvPr>
        </p:nvSpPr>
        <p:spPr>
          <a:xfrm>
            <a:off x="9810967" y="1562916"/>
            <a:ext cx="1152144" cy="1143000"/>
          </a:xfrm>
          <a:prstGeom prst="rect">
            <a:avLst/>
          </a:prstGeom>
          <a:noFill/>
          <a:ln>
            <a:noFill/>
          </a:ln>
        </p:spPr>
      </p:sp>
      <p:sp>
        <p:nvSpPr>
          <p:cNvPr id="1176" name="Google Shape;1176;p58"/>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7" name="Google Shape;1177;p58"/>
          <p:cNvSpPr>
            <a:spLocks noGrp="1"/>
          </p:cNvSpPr>
          <p:nvPr>
            <p:ph type="pic" idx="3"/>
          </p:nvPr>
        </p:nvSpPr>
        <p:spPr>
          <a:xfrm>
            <a:off x="9757009" y="3260707"/>
            <a:ext cx="1216152" cy="987552"/>
          </a:xfrm>
          <a:prstGeom prst="rect">
            <a:avLst/>
          </a:prstGeom>
          <a:noFill/>
          <a:ln>
            <a:noFill/>
          </a:ln>
        </p:spPr>
      </p:sp>
      <p:sp>
        <p:nvSpPr>
          <p:cNvPr id="1178" name="Google Shape;1178;p58"/>
          <p:cNvSpPr>
            <a:spLocks noGrp="1"/>
          </p:cNvSpPr>
          <p:nvPr>
            <p:ph type="pic" idx="4"/>
          </p:nvPr>
        </p:nvSpPr>
        <p:spPr>
          <a:xfrm>
            <a:off x="9810967" y="4777725"/>
            <a:ext cx="1143000" cy="1143000"/>
          </a:xfrm>
          <a:prstGeom prst="rect">
            <a:avLst/>
          </a:prstGeom>
          <a:noFill/>
          <a:ln>
            <a:noFill/>
          </a:ln>
        </p:spPr>
      </p:sp>
      <p:cxnSp>
        <p:nvCxnSpPr>
          <p:cNvPr id="1179" name="Google Shape;1179;p58"/>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0" name="Google Shape;1180;p58"/>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1" name="Google Shape;1181;p58"/>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1182" name="Google Shape;1182;p58"/>
          <p:cNvPicPr preferRelativeResize="0"/>
          <p:nvPr/>
        </p:nvPicPr>
        <p:blipFill rotWithShape="1">
          <a:blip r:embed="rId2">
            <a:alphaModFix/>
          </a:blip>
          <a:srcRect/>
          <a:stretch/>
        </p:blipFill>
        <p:spPr>
          <a:xfrm>
            <a:off x="2477074" y="6324414"/>
            <a:ext cx="529889" cy="497951"/>
          </a:xfrm>
          <a:prstGeom prst="rect">
            <a:avLst/>
          </a:prstGeom>
          <a:noFill/>
          <a:ln>
            <a:noFill/>
          </a:ln>
        </p:spPr>
      </p:pic>
      <p:pic>
        <p:nvPicPr>
          <p:cNvPr id="1183" name="Google Shape;1183;p58"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184" name="Google Shape;1184;p58"/>
          <p:cNvPicPr preferRelativeResize="0"/>
          <p:nvPr/>
        </p:nvPicPr>
        <p:blipFill rotWithShape="1">
          <a:blip r:embed="rId4">
            <a:alphaModFix/>
          </a:blip>
          <a:srcRect/>
          <a:stretch/>
        </p:blipFill>
        <p:spPr>
          <a:xfrm>
            <a:off x="190275" y="6251087"/>
            <a:ext cx="309931" cy="493979"/>
          </a:xfrm>
          <a:prstGeom prst="rect">
            <a:avLst/>
          </a:prstGeom>
          <a:noFill/>
          <a:ln>
            <a:noFill/>
          </a:ln>
        </p:spPr>
      </p:pic>
      <p:pic>
        <p:nvPicPr>
          <p:cNvPr id="1185" name="Google Shape;1185;p58"/>
          <p:cNvPicPr preferRelativeResize="0"/>
          <p:nvPr/>
        </p:nvPicPr>
        <p:blipFill rotWithShape="1">
          <a:blip r:embed="rId5">
            <a:alphaModFix/>
          </a:blip>
          <a:srcRect/>
          <a:stretch/>
        </p:blipFill>
        <p:spPr>
          <a:xfrm>
            <a:off x="7784915" y="6196178"/>
            <a:ext cx="491968" cy="536175"/>
          </a:xfrm>
          <a:prstGeom prst="rect">
            <a:avLst/>
          </a:prstGeom>
          <a:noFill/>
          <a:ln>
            <a:noFill/>
          </a:ln>
        </p:spPr>
      </p:pic>
      <p:sp>
        <p:nvSpPr>
          <p:cNvPr id="1186" name="Google Shape;1186;p58"/>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187"/>
        <p:cNvGrpSpPr/>
        <p:nvPr/>
      </p:nvGrpSpPr>
      <p:grpSpPr>
        <a:xfrm>
          <a:off x="0" y="0"/>
          <a:ext cx="0" cy="0"/>
          <a:chOff x="0" y="0"/>
          <a:chExt cx="0" cy="0"/>
        </a:xfrm>
      </p:grpSpPr>
      <p:sp>
        <p:nvSpPr>
          <p:cNvPr id="1188" name="Google Shape;1188;p154"/>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9" name="Google Shape;1189;p154"/>
          <p:cNvPicPr preferRelativeResize="0"/>
          <p:nvPr/>
        </p:nvPicPr>
        <p:blipFill rotWithShape="1">
          <a:blip r:embed="rId2">
            <a:alphaModFix/>
          </a:blip>
          <a:srcRect/>
          <a:stretch/>
        </p:blipFill>
        <p:spPr>
          <a:xfrm>
            <a:off x="179448" y="6246435"/>
            <a:ext cx="309931" cy="493979"/>
          </a:xfrm>
          <a:prstGeom prst="rect">
            <a:avLst/>
          </a:prstGeom>
          <a:noFill/>
          <a:ln>
            <a:noFill/>
          </a:ln>
        </p:spPr>
      </p:pic>
      <p:cxnSp>
        <p:nvCxnSpPr>
          <p:cNvPr id="1190" name="Google Shape;1190;p154"/>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1191" name="Google Shape;1191;p15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92" name="Google Shape;1192;p154"/>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93" name="Google Shape;1193;p154"/>
          <p:cNvPicPr preferRelativeResize="0"/>
          <p:nvPr/>
        </p:nvPicPr>
        <p:blipFill rotWithShape="1">
          <a:blip r:embed="rId3">
            <a:alphaModFix/>
          </a:blip>
          <a:srcRect/>
          <a:stretch/>
        </p:blipFill>
        <p:spPr>
          <a:xfrm>
            <a:off x="7784917" y="6196178"/>
            <a:ext cx="491969" cy="536175"/>
          </a:xfrm>
          <a:prstGeom prst="rect">
            <a:avLst/>
          </a:prstGeom>
          <a:noFill/>
          <a:ln>
            <a:noFill/>
          </a:ln>
        </p:spPr>
      </p:pic>
      <p:pic>
        <p:nvPicPr>
          <p:cNvPr id="1194" name="Google Shape;1194;p154"/>
          <p:cNvPicPr preferRelativeResize="0"/>
          <p:nvPr/>
        </p:nvPicPr>
        <p:blipFill rotWithShape="1">
          <a:blip r:embed="rId4">
            <a:alphaModFix/>
          </a:blip>
          <a:srcRect/>
          <a:stretch/>
        </p:blipFill>
        <p:spPr>
          <a:xfrm>
            <a:off x="2477074" y="6324414"/>
            <a:ext cx="529889" cy="497951"/>
          </a:xfrm>
          <a:prstGeom prst="rect">
            <a:avLst/>
          </a:prstGeom>
          <a:noFill/>
          <a:ln>
            <a:noFill/>
          </a:ln>
        </p:spPr>
      </p:pic>
      <p:pic>
        <p:nvPicPr>
          <p:cNvPr id="1195" name="Google Shape;1195;p154" descr="A picture containing vector graphics&#10;&#10;Description automatically generated"/>
          <p:cNvPicPr preferRelativeResize="0"/>
          <p:nvPr/>
        </p:nvPicPr>
        <p:blipFill rotWithShape="1">
          <a:blip r:embed="rId5">
            <a:alphaModFix/>
          </a:blip>
          <a:srcRect/>
          <a:stretch/>
        </p:blipFill>
        <p:spPr>
          <a:xfrm>
            <a:off x="5063575" y="6196178"/>
            <a:ext cx="687747" cy="615553"/>
          </a:xfrm>
          <a:prstGeom prst="rect">
            <a:avLst/>
          </a:prstGeom>
          <a:noFill/>
          <a:ln>
            <a:noFill/>
          </a:ln>
        </p:spPr>
      </p:pic>
      <p:sp>
        <p:nvSpPr>
          <p:cNvPr id="1196" name="Google Shape;1196;p154"/>
          <p:cNvSpPr txBox="1">
            <a:spLocks noGrp="1"/>
          </p:cNvSpPr>
          <p:nvPr>
            <p:ph type="body" idx="1"/>
          </p:nvPr>
        </p:nvSpPr>
        <p:spPr>
          <a:xfrm>
            <a:off x="628275" y="1620839"/>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7" name="Google Shape;1197;p154"/>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8" name="Google Shape;1198;p154"/>
          <p:cNvSpPr txBox="1">
            <a:spLocks noGrp="1"/>
          </p:cNvSpPr>
          <p:nvPr>
            <p:ph type="body" idx="3"/>
          </p:nvPr>
        </p:nvSpPr>
        <p:spPr>
          <a:xfrm>
            <a:off x="8794865" y="1454588"/>
            <a:ext cx="3347923" cy="117223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54"/>
          <p:cNvSpPr txBox="1">
            <a:spLocks noGrp="1"/>
          </p:cNvSpPr>
          <p:nvPr>
            <p:ph type="body" idx="4"/>
          </p:nvPr>
        </p:nvSpPr>
        <p:spPr>
          <a:xfrm>
            <a:off x="8794864" y="2645355"/>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0" name="Google Shape;1200;p154"/>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teracy terms">
  <p:cSld name="literacy terms">
    <p:spTree>
      <p:nvGrpSpPr>
        <p:cNvPr id="1" name="Shape 118"/>
        <p:cNvGrpSpPr/>
        <p:nvPr/>
      </p:nvGrpSpPr>
      <p:grpSpPr>
        <a:xfrm>
          <a:off x="0" y="0"/>
          <a:ext cx="0" cy="0"/>
          <a:chOff x="0" y="0"/>
          <a:chExt cx="0" cy="0"/>
        </a:xfrm>
      </p:grpSpPr>
      <p:sp>
        <p:nvSpPr>
          <p:cNvPr id="119" name="Google Shape;119;p102"/>
          <p:cNvSpPr txBox="1">
            <a:spLocks noGrp="1"/>
          </p:cNvSpPr>
          <p:nvPr>
            <p:ph type="ctrTitle"/>
          </p:nvPr>
        </p:nvSpPr>
        <p:spPr>
          <a:xfrm>
            <a:off x="0" y="1"/>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0" name="Google Shape;120;p102"/>
          <p:cNvPicPr preferRelativeResize="0"/>
          <p:nvPr/>
        </p:nvPicPr>
        <p:blipFill rotWithShape="1">
          <a:blip r:embed="rId2">
            <a:alphaModFix/>
          </a:blip>
          <a:srcRect/>
          <a:stretch/>
        </p:blipFill>
        <p:spPr>
          <a:xfrm>
            <a:off x="2097148" y="6246435"/>
            <a:ext cx="309931" cy="493980"/>
          </a:xfrm>
          <a:prstGeom prst="rect">
            <a:avLst/>
          </a:prstGeom>
          <a:noFill/>
          <a:ln>
            <a:noFill/>
          </a:ln>
        </p:spPr>
      </p:pic>
      <p:cxnSp>
        <p:nvCxnSpPr>
          <p:cNvPr id="121" name="Google Shape;121;p102"/>
          <p:cNvCxnSpPr/>
          <p:nvPr/>
        </p:nvCxnSpPr>
        <p:spPr>
          <a:xfrm>
            <a:off x="-30396" y="6567435"/>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 name="Google Shape;122;p10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3" name="Google Shape;123;p10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 name="Google Shape;124;p10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 name="Google Shape;125;p10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 name="Google Shape;126;p102"/>
          <p:cNvPicPr preferRelativeResize="0"/>
          <p:nvPr/>
        </p:nvPicPr>
        <p:blipFill rotWithShape="1">
          <a:blip r:embed="rId3">
            <a:alphaModFix/>
          </a:blip>
          <a:srcRect/>
          <a:stretch/>
        </p:blipFill>
        <p:spPr>
          <a:xfrm>
            <a:off x="9702617" y="6196178"/>
            <a:ext cx="491969" cy="536175"/>
          </a:xfrm>
          <a:prstGeom prst="rect">
            <a:avLst/>
          </a:prstGeom>
          <a:noFill/>
          <a:ln>
            <a:noFill/>
          </a:ln>
        </p:spPr>
      </p:pic>
      <p:pic>
        <p:nvPicPr>
          <p:cNvPr id="127" name="Google Shape;127;p102"/>
          <p:cNvPicPr preferRelativeResize="0"/>
          <p:nvPr/>
        </p:nvPicPr>
        <p:blipFill rotWithShape="1">
          <a:blip r:embed="rId4">
            <a:alphaModFix/>
          </a:blip>
          <a:srcRect/>
          <a:stretch/>
        </p:blipFill>
        <p:spPr>
          <a:xfrm>
            <a:off x="4458274" y="6324413"/>
            <a:ext cx="529889" cy="497951"/>
          </a:xfrm>
          <a:prstGeom prst="rect">
            <a:avLst/>
          </a:prstGeom>
          <a:noFill/>
          <a:ln>
            <a:noFill/>
          </a:ln>
        </p:spPr>
      </p:pic>
      <p:pic>
        <p:nvPicPr>
          <p:cNvPr id="128" name="Google Shape;128;p102" descr="A picture containing vector graphics&#10;&#10;Description automatically generated"/>
          <p:cNvPicPr preferRelativeResize="0"/>
          <p:nvPr/>
        </p:nvPicPr>
        <p:blipFill rotWithShape="1">
          <a:blip r:embed="rId5">
            <a:alphaModFix/>
          </a:blip>
          <a:srcRect/>
          <a:stretch/>
        </p:blipFill>
        <p:spPr>
          <a:xfrm>
            <a:off x="6981274" y="6196178"/>
            <a:ext cx="687747" cy="615553"/>
          </a:xfrm>
          <a:prstGeom prst="rect">
            <a:avLst/>
          </a:prstGeom>
          <a:noFill/>
          <a:ln>
            <a:noFill/>
          </a:ln>
        </p:spPr>
      </p:pic>
      <p:sp>
        <p:nvSpPr>
          <p:cNvPr id="129" name="Google Shape;129;p102"/>
          <p:cNvSpPr txBox="1">
            <a:spLocks noGrp="1"/>
          </p:cNvSpPr>
          <p:nvPr>
            <p:ph type="body" idx="1"/>
          </p:nvPr>
        </p:nvSpPr>
        <p:spPr>
          <a:xfrm>
            <a:off x="4588043" y="1489803"/>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0" name="Google Shape;130;p102"/>
          <p:cNvSpPr txBox="1">
            <a:spLocks noGrp="1"/>
          </p:cNvSpPr>
          <p:nvPr>
            <p:ph type="body" idx="2"/>
          </p:nvPr>
        </p:nvSpPr>
        <p:spPr>
          <a:xfrm>
            <a:off x="4588043" y="2653441"/>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1" name="Google Shape;131;p102"/>
          <p:cNvSpPr txBox="1">
            <a:spLocks noGrp="1"/>
          </p:cNvSpPr>
          <p:nvPr>
            <p:ph type="body" idx="3"/>
          </p:nvPr>
        </p:nvSpPr>
        <p:spPr>
          <a:xfrm>
            <a:off x="4588043"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2" name="Google Shape;132;p102"/>
          <p:cNvSpPr txBox="1">
            <a:spLocks noGrp="1"/>
          </p:cNvSpPr>
          <p:nvPr>
            <p:ph type="body" idx="4"/>
          </p:nvPr>
        </p:nvSpPr>
        <p:spPr>
          <a:xfrm>
            <a:off x="4588043"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3" name="Google Shape;133;p102"/>
          <p:cNvSpPr txBox="1">
            <a:spLocks noGrp="1"/>
          </p:cNvSpPr>
          <p:nvPr>
            <p:ph type="body" idx="5"/>
          </p:nvPr>
        </p:nvSpPr>
        <p:spPr>
          <a:xfrm>
            <a:off x="691246"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4" name="Google Shape;134;p102"/>
          <p:cNvSpPr txBox="1">
            <a:spLocks noGrp="1"/>
          </p:cNvSpPr>
          <p:nvPr>
            <p:ph type="body" idx="6"/>
          </p:nvPr>
        </p:nvSpPr>
        <p:spPr>
          <a:xfrm>
            <a:off x="693292" y="265344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 name="Google Shape;135;p102"/>
          <p:cNvSpPr txBox="1">
            <a:spLocks noGrp="1"/>
          </p:cNvSpPr>
          <p:nvPr>
            <p:ph type="body" idx="7"/>
          </p:nvPr>
        </p:nvSpPr>
        <p:spPr>
          <a:xfrm>
            <a:off x="691247" y="380437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 name="Google Shape;136;p10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Reading tip introduction">
  <p:cSld name="2_Reading tip introduction">
    <p:spTree>
      <p:nvGrpSpPr>
        <p:cNvPr id="1" name="Shape 1201"/>
        <p:cNvGrpSpPr/>
        <p:nvPr/>
      </p:nvGrpSpPr>
      <p:grpSpPr>
        <a:xfrm>
          <a:off x="0" y="0"/>
          <a:ext cx="0" cy="0"/>
          <a:chOff x="0" y="0"/>
          <a:chExt cx="0" cy="0"/>
        </a:xfrm>
      </p:grpSpPr>
      <p:sp>
        <p:nvSpPr>
          <p:cNvPr id="1202" name="Google Shape;1202;p155"/>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03" name="Google Shape;1203;p155"/>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04" name="Google Shape;1204;p155"/>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1205" name="Google Shape;1205;p155"/>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06" name="Google Shape;1206;p155"/>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207" name="Google Shape;1207;p155"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08" name="Google Shape;1208;p155"/>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209" name="Google Shape;1209;p155"/>
          <p:cNvPicPr preferRelativeResize="0"/>
          <p:nvPr/>
        </p:nvPicPr>
        <p:blipFill rotWithShape="1">
          <a:blip r:embed="rId5">
            <a:alphaModFix/>
          </a:blip>
          <a:srcRect/>
          <a:stretch/>
        </p:blipFill>
        <p:spPr>
          <a:xfrm>
            <a:off x="190275" y="6251087"/>
            <a:ext cx="309931" cy="493979"/>
          </a:xfrm>
          <a:prstGeom prst="rect">
            <a:avLst/>
          </a:prstGeom>
          <a:noFill/>
          <a:ln>
            <a:noFill/>
          </a:ln>
        </p:spPr>
      </p:pic>
      <p:sp>
        <p:nvSpPr>
          <p:cNvPr id="1210" name="Google Shape;1210;p155"/>
          <p:cNvSpPr>
            <a:spLocks noGrp="1"/>
          </p:cNvSpPr>
          <p:nvPr>
            <p:ph type="pic" idx="2"/>
          </p:nvPr>
        </p:nvSpPr>
        <p:spPr>
          <a:xfrm>
            <a:off x="9282749" y="1283635"/>
            <a:ext cx="2377440" cy="3172968"/>
          </a:xfrm>
          <a:prstGeom prst="rect">
            <a:avLst/>
          </a:prstGeom>
          <a:noFill/>
          <a:ln>
            <a:noFill/>
          </a:ln>
        </p:spPr>
      </p:sp>
      <p:sp>
        <p:nvSpPr>
          <p:cNvPr id="1211" name="Google Shape;1211;p155"/>
          <p:cNvSpPr txBox="1">
            <a:spLocks noGrp="1"/>
          </p:cNvSpPr>
          <p:nvPr>
            <p:ph type="body" idx="1"/>
          </p:nvPr>
        </p:nvSpPr>
        <p:spPr>
          <a:xfrm>
            <a:off x="9222900" y="4748864"/>
            <a:ext cx="2497139" cy="134220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2" name="Google Shape;1212;p155"/>
          <p:cNvSpPr txBox="1">
            <a:spLocks noGrp="1"/>
          </p:cNvSpPr>
          <p:nvPr>
            <p:ph type="title" idx="3"/>
          </p:nvPr>
        </p:nvSpPr>
        <p:spPr>
          <a:xfrm>
            <a:off x="371851" y="2472626"/>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3" name="Google Shape;1213;p155"/>
          <p:cNvSpPr txBox="1">
            <a:spLocks noGrp="1"/>
          </p:cNvSpPr>
          <p:nvPr>
            <p:ph type="title" idx="4"/>
          </p:nvPr>
        </p:nvSpPr>
        <p:spPr>
          <a:xfrm>
            <a:off x="371851" y="4910441"/>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4" name="Google Shape;1214;p155"/>
          <p:cNvSpPr txBox="1">
            <a:spLocks noGrp="1"/>
          </p:cNvSpPr>
          <p:nvPr>
            <p:ph type="title" idx="5"/>
          </p:nvPr>
        </p:nvSpPr>
        <p:spPr>
          <a:xfrm>
            <a:off x="371851"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5" name="Google Shape;1215;p155"/>
          <p:cNvSpPr txBox="1">
            <a:spLocks noGrp="1"/>
          </p:cNvSpPr>
          <p:nvPr>
            <p:ph type="body" idx="6"/>
          </p:nvPr>
        </p:nvSpPr>
        <p:spPr>
          <a:xfrm>
            <a:off x="1340851" y="1350301"/>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16" name="Google Shape;1216;p155"/>
          <p:cNvSpPr txBox="1">
            <a:spLocks noGrp="1"/>
          </p:cNvSpPr>
          <p:nvPr>
            <p:ph type="body" idx="7"/>
          </p:nvPr>
        </p:nvSpPr>
        <p:spPr>
          <a:xfrm>
            <a:off x="1340851" y="2472626"/>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17" name="Google Shape;1217;p155"/>
          <p:cNvSpPr txBox="1">
            <a:spLocks noGrp="1"/>
          </p:cNvSpPr>
          <p:nvPr>
            <p:ph type="body" idx="8"/>
          </p:nvPr>
        </p:nvSpPr>
        <p:spPr>
          <a:xfrm>
            <a:off x="1340839"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18" name="Google Shape;1218;p155"/>
          <p:cNvSpPr txBox="1">
            <a:spLocks noGrp="1"/>
          </p:cNvSpPr>
          <p:nvPr>
            <p:ph type="body" idx="9"/>
          </p:nvPr>
        </p:nvSpPr>
        <p:spPr>
          <a:xfrm>
            <a:off x="1340839" y="4910441"/>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19" name="Google Shape;1219;p155"/>
          <p:cNvSpPr txBox="1">
            <a:spLocks noGrp="1"/>
          </p:cNvSpPr>
          <p:nvPr>
            <p:ph type="title" idx="13"/>
          </p:nvPr>
        </p:nvSpPr>
        <p:spPr>
          <a:xfrm>
            <a:off x="371851" y="1350301"/>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Reading tip with wider picture">
  <p:cSld name="2_Reading tip with wider picture">
    <p:spTree>
      <p:nvGrpSpPr>
        <p:cNvPr id="1" name="Shape 1220"/>
        <p:cNvGrpSpPr/>
        <p:nvPr/>
      </p:nvGrpSpPr>
      <p:grpSpPr>
        <a:xfrm>
          <a:off x="0" y="0"/>
          <a:ext cx="0" cy="0"/>
          <a:chOff x="0" y="0"/>
          <a:chExt cx="0" cy="0"/>
        </a:xfrm>
      </p:grpSpPr>
      <p:sp>
        <p:nvSpPr>
          <p:cNvPr id="1221" name="Google Shape;1221;p156"/>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22" name="Google Shape;1222;p156"/>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23" name="Google Shape;1223;p156"/>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1224" name="Google Shape;1224;p156"/>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25" name="Google Shape;1225;p156"/>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226" name="Google Shape;1226;p156"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27" name="Google Shape;1227;p156"/>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228" name="Google Shape;1228;p156"/>
          <p:cNvPicPr preferRelativeResize="0"/>
          <p:nvPr/>
        </p:nvPicPr>
        <p:blipFill rotWithShape="1">
          <a:blip r:embed="rId5">
            <a:alphaModFix/>
          </a:blip>
          <a:srcRect/>
          <a:stretch/>
        </p:blipFill>
        <p:spPr>
          <a:xfrm>
            <a:off x="190275" y="6251087"/>
            <a:ext cx="309931" cy="493979"/>
          </a:xfrm>
          <a:prstGeom prst="rect">
            <a:avLst/>
          </a:prstGeom>
          <a:noFill/>
          <a:ln>
            <a:noFill/>
          </a:ln>
        </p:spPr>
      </p:pic>
      <p:sp>
        <p:nvSpPr>
          <p:cNvPr id="1229" name="Google Shape;1229;p156"/>
          <p:cNvSpPr txBox="1">
            <a:spLocks noGrp="1"/>
          </p:cNvSpPr>
          <p:nvPr>
            <p:ph type="body" idx="1"/>
          </p:nvPr>
        </p:nvSpPr>
        <p:spPr>
          <a:xfrm>
            <a:off x="500205" y="1587501"/>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0" name="Google Shape;1230;p156"/>
          <p:cNvSpPr>
            <a:spLocks noGrp="1"/>
          </p:cNvSpPr>
          <p:nvPr>
            <p:ph type="pic" idx="2"/>
          </p:nvPr>
        </p:nvSpPr>
        <p:spPr>
          <a:xfrm>
            <a:off x="8832388" y="1251285"/>
            <a:ext cx="3251581" cy="2498913"/>
          </a:xfrm>
          <a:prstGeom prst="rect">
            <a:avLst/>
          </a:prstGeom>
          <a:noFill/>
          <a:ln>
            <a:noFill/>
          </a:ln>
        </p:spPr>
      </p:sp>
      <p:sp>
        <p:nvSpPr>
          <p:cNvPr id="1231" name="Google Shape;1231;p156"/>
          <p:cNvSpPr txBox="1">
            <a:spLocks noGrp="1"/>
          </p:cNvSpPr>
          <p:nvPr>
            <p:ph type="body" idx="3"/>
          </p:nvPr>
        </p:nvSpPr>
        <p:spPr>
          <a:xfrm>
            <a:off x="9209609" y="4065957"/>
            <a:ext cx="2497139"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232"/>
        <p:cNvGrpSpPr/>
        <p:nvPr/>
      </p:nvGrpSpPr>
      <p:grpSpPr>
        <a:xfrm>
          <a:off x="0" y="0"/>
          <a:ext cx="0" cy="0"/>
          <a:chOff x="0" y="0"/>
          <a:chExt cx="0" cy="0"/>
        </a:xfrm>
      </p:grpSpPr>
      <p:sp>
        <p:nvSpPr>
          <p:cNvPr id="1233" name="Google Shape;1233;p157"/>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34" name="Google Shape;1234;p157"/>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35" name="Google Shape;1235;p157"/>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1236" name="Google Shape;1236;p157"/>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37" name="Google Shape;1237;p157"/>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238" name="Google Shape;1238;p157"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39" name="Google Shape;1239;p157"/>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240" name="Google Shape;1240;p157"/>
          <p:cNvPicPr preferRelativeResize="0"/>
          <p:nvPr/>
        </p:nvPicPr>
        <p:blipFill rotWithShape="1">
          <a:blip r:embed="rId5">
            <a:alphaModFix/>
          </a:blip>
          <a:srcRect/>
          <a:stretch/>
        </p:blipFill>
        <p:spPr>
          <a:xfrm>
            <a:off x="190275" y="6251087"/>
            <a:ext cx="309931" cy="493979"/>
          </a:xfrm>
          <a:prstGeom prst="rect">
            <a:avLst/>
          </a:prstGeom>
          <a:noFill/>
          <a:ln>
            <a:noFill/>
          </a:ln>
        </p:spPr>
      </p:pic>
      <p:sp>
        <p:nvSpPr>
          <p:cNvPr id="1241" name="Google Shape;1241;p157"/>
          <p:cNvSpPr>
            <a:spLocks noGrp="1"/>
          </p:cNvSpPr>
          <p:nvPr>
            <p:ph type="pic" idx="2"/>
          </p:nvPr>
        </p:nvSpPr>
        <p:spPr>
          <a:xfrm>
            <a:off x="9209370" y="1251284"/>
            <a:ext cx="2404501" cy="2950013"/>
          </a:xfrm>
          <a:prstGeom prst="rect">
            <a:avLst/>
          </a:prstGeom>
          <a:noFill/>
          <a:ln>
            <a:noFill/>
          </a:ln>
        </p:spPr>
      </p:sp>
      <p:sp>
        <p:nvSpPr>
          <p:cNvPr id="1242" name="Google Shape;1242;p157"/>
          <p:cNvSpPr txBox="1">
            <a:spLocks noGrp="1"/>
          </p:cNvSpPr>
          <p:nvPr>
            <p:ph type="body" idx="1"/>
          </p:nvPr>
        </p:nvSpPr>
        <p:spPr>
          <a:xfrm>
            <a:off x="8822724" y="4264516"/>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3" name="Google Shape;1243;p157"/>
          <p:cNvSpPr txBox="1">
            <a:spLocks noGrp="1"/>
          </p:cNvSpPr>
          <p:nvPr>
            <p:ph type="body" idx="3"/>
          </p:nvPr>
        </p:nvSpPr>
        <p:spPr>
          <a:xfrm>
            <a:off x="500206"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4" name="Google Shape;1244;p157"/>
          <p:cNvSpPr txBox="1">
            <a:spLocks noGrp="1"/>
          </p:cNvSpPr>
          <p:nvPr>
            <p:ph type="body" idx="4"/>
          </p:nvPr>
        </p:nvSpPr>
        <p:spPr>
          <a:xfrm>
            <a:off x="5940679" y="1768203"/>
            <a:ext cx="2692687" cy="256321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5"/>
        <p:cNvGrpSpPr/>
        <p:nvPr/>
      </p:nvGrpSpPr>
      <p:grpSpPr>
        <a:xfrm>
          <a:off x="0" y="0"/>
          <a:ext cx="0" cy="0"/>
          <a:chOff x="0" y="0"/>
          <a:chExt cx="0" cy="0"/>
        </a:xfrm>
      </p:grpSpPr>
      <p:sp>
        <p:nvSpPr>
          <p:cNvPr id="1246" name="Google Shape;1246;p158"/>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7" name="Google Shape;1247;p158"/>
          <p:cNvSpPr txBox="1">
            <a:spLocks noGrp="1"/>
          </p:cNvSpPr>
          <p:nvPr>
            <p:ph type="body" idx="1"/>
          </p:nvPr>
        </p:nvSpPr>
        <p:spPr>
          <a:xfrm>
            <a:off x="0" y="1623061"/>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8" name="Google Shape;1248;p158"/>
          <p:cNvSpPr txBox="1">
            <a:spLocks noGrp="1"/>
          </p:cNvSpPr>
          <p:nvPr>
            <p:ph type="body" idx="2"/>
          </p:nvPr>
        </p:nvSpPr>
        <p:spPr>
          <a:xfrm>
            <a:off x="8783637" y="1622426"/>
            <a:ext cx="3306763"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9" name="Google Shape;1249;p158"/>
          <p:cNvSpPr txBox="1">
            <a:spLocks noGrp="1"/>
          </p:cNvSpPr>
          <p:nvPr>
            <p:ph type="body" idx="3"/>
          </p:nvPr>
        </p:nvSpPr>
        <p:spPr>
          <a:xfrm>
            <a:off x="8783637" y="5737861"/>
            <a:ext cx="3306763"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58"/>
          <p:cNvSpPr txBox="1">
            <a:spLocks noGrp="1"/>
          </p:cNvSpPr>
          <p:nvPr>
            <p:ph type="body" idx="4"/>
          </p:nvPr>
        </p:nvSpPr>
        <p:spPr>
          <a:xfrm>
            <a:off x="8783637" y="4225882"/>
            <a:ext cx="3306763"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51"/>
        <p:cNvGrpSpPr/>
        <p:nvPr/>
      </p:nvGrpSpPr>
      <p:grpSpPr>
        <a:xfrm>
          <a:off x="0" y="0"/>
          <a:ext cx="0" cy="0"/>
          <a:chOff x="0" y="0"/>
          <a:chExt cx="0" cy="0"/>
        </a:xfrm>
      </p:grpSpPr>
      <p:sp>
        <p:nvSpPr>
          <p:cNvPr id="1252" name="Google Shape;1252;p159"/>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53"/>
        <p:cNvGrpSpPr/>
        <p:nvPr/>
      </p:nvGrpSpPr>
      <p:grpSpPr>
        <a:xfrm>
          <a:off x="0" y="0"/>
          <a:ext cx="0" cy="0"/>
          <a:chOff x="0" y="0"/>
          <a:chExt cx="0" cy="0"/>
        </a:xfrm>
      </p:grpSpPr>
      <p:sp>
        <p:nvSpPr>
          <p:cNvPr id="1254" name="Google Shape;1254;p160"/>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55" name="Google Shape;1255;p160"/>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56" name="Google Shape;1256;p160"/>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1257" name="Google Shape;1257;p160"/>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58" name="Google Shape;1258;p160"/>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259" name="Google Shape;1259;p160"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60" name="Google Shape;1260;p160"/>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261" name="Google Shape;1261;p160"/>
          <p:cNvPicPr preferRelativeResize="0"/>
          <p:nvPr/>
        </p:nvPicPr>
        <p:blipFill rotWithShape="1">
          <a:blip r:embed="rId5">
            <a:alphaModFix/>
          </a:blip>
          <a:srcRect/>
          <a:stretch/>
        </p:blipFill>
        <p:spPr>
          <a:xfrm>
            <a:off x="190275" y="6251087"/>
            <a:ext cx="309931" cy="493979"/>
          </a:xfrm>
          <a:prstGeom prst="rect">
            <a:avLst/>
          </a:prstGeom>
          <a:noFill/>
          <a:ln>
            <a:noFill/>
          </a:ln>
        </p:spPr>
      </p:pic>
      <p:sp>
        <p:nvSpPr>
          <p:cNvPr id="1262" name="Google Shape;1262;p160"/>
          <p:cNvSpPr>
            <a:spLocks noGrp="1"/>
          </p:cNvSpPr>
          <p:nvPr>
            <p:ph type="pic" idx="2"/>
          </p:nvPr>
        </p:nvSpPr>
        <p:spPr>
          <a:xfrm>
            <a:off x="8916576" y="1661249"/>
            <a:ext cx="2990088" cy="2715768"/>
          </a:xfrm>
          <a:prstGeom prst="rect">
            <a:avLst/>
          </a:prstGeom>
          <a:noFill/>
          <a:ln>
            <a:noFill/>
          </a:ln>
        </p:spPr>
      </p:sp>
      <p:sp>
        <p:nvSpPr>
          <p:cNvPr id="1263" name="Google Shape;1263;p160"/>
          <p:cNvSpPr txBox="1">
            <a:spLocks noGrp="1"/>
          </p:cNvSpPr>
          <p:nvPr>
            <p:ph type="body" idx="1"/>
          </p:nvPr>
        </p:nvSpPr>
        <p:spPr>
          <a:xfrm>
            <a:off x="8916576" y="4120489"/>
            <a:ext cx="2990088" cy="13422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4" name="Google Shape;1264;p160"/>
          <p:cNvSpPr txBox="1">
            <a:spLocks noGrp="1"/>
          </p:cNvSpPr>
          <p:nvPr>
            <p:ph type="body" idx="3"/>
          </p:nvPr>
        </p:nvSpPr>
        <p:spPr>
          <a:xfrm>
            <a:off x="740938" y="1831446"/>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5" name="Google Shape;1265;p160"/>
          <p:cNvSpPr txBox="1">
            <a:spLocks noGrp="1"/>
          </p:cNvSpPr>
          <p:nvPr>
            <p:ph type="body" idx="4"/>
          </p:nvPr>
        </p:nvSpPr>
        <p:spPr>
          <a:xfrm>
            <a:off x="740937" y="3256854"/>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6" name="Google Shape;1266;p160"/>
          <p:cNvSpPr txBox="1">
            <a:spLocks noGrp="1"/>
          </p:cNvSpPr>
          <p:nvPr>
            <p:ph type="body" idx="5"/>
          </p:nvPr>
        </p:nvSpPr>
        <p:spPr>
          <a:xfrm>
            <a:off x="740937" y="4726516"/>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67"/>
        <p:cNvGrpSpPr/>
        <p:nvPr/>
      </p:nvGrpSpPr>
      <p:grpSpPr>
        <a:xfrm>
          <a:off x="0" y="0"/>
          <a:ext cx="0" cy="0"/>
          <a:chOff x="0" y="0"/>
          <a:chExt cx="0" cy="0"/>
        </a:xfrm>
      </p:grpSpPr>
      <p:sp>
        <p:nvSpPr>
          <p:cNvPr id="1268" name="Google Shape;1268;p161"/>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69" name="Google Shape;1269;p161"/>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70" name="Google Shape;1270;p16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71" name="Google Shape;1271;p161"/>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1272" name="Google Shape;1272;p161"/>
          <p:cNvPicPr preferRelativeResize="0"/>
          <p:nvPr/>
        </p:nvPicPr>
        <p:blipFill rotWithShape="1">
          <a:blip r:embed="rId2">
            <a:alphaModFix/>
          </a:blip>
          <a:srcRect/>
          <a:stretch/>
        </p:blipFill>
        <p:spPr>
          <a:xfrm>
            <a:off x="2477074" y="6324414"/>
            <a:ext cx="529889" cy="497951"/>
          </a:xfrm>
          <a:prstGeom prst="rect">
            <a:avLst/>
          </a:prstGeom>
          <a:noFill/>
          <a:ln>
            <a:noFill/>
          </a:ln>
        </p:spPr>
      </p:pic>
      <p:pic>
        <p:nvPicPr>
          <p:cNvPr id="1273" name="Google Shape;1273;p161"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74" name="Google Shape;1274;p161"/>
          <p:cNvPicPr preferRelativeResize="0"/>
          <p:nvPr/>
        </p:nvPicPr>
        <p:blipFill rotWithShape="1">
          <a:blip r:embed="rId4">
            <a:alphaModFix/>
          </a:blip>
          <a:srcRect/>
          <a:stretch/>
        </p:blipFill>
        <p:spPr>
          <a:xfrm>
            <a:off x="190275" y="6251087"/>
            <a:ext cx="309931" cy="493979"/>
          </a:xfrm>
          <a:prstGeom prst="rect">
            <a:avLst/>
          </a:prstGeom>
          <a:noFill/>
          <a:ln>
            <a:noFill/>
          </a:ln>
        </p:spPr>
      </p:pic>
      <p:pic>
        <p:nvPicPr>
          <p:cNvPr id="1275" name="Google Shape;1275;p161"/>
          <p:cNvPicPr preferRelativeResize="0"/>
          <p:nvPr/>
        </p:nvPicPr>
        <p:blipFill rotWithShape="1">
          <a:blip r:embed="rId5">
            <a:alphaModFix/>
          </a:blip>
          <a:srcRect/>
          <a:stretch/>
        </p:blipFill>
        <p:spPr>
          <a:xfrm>
            <a:off x="7784915" y="6196178"/>
            <a:ext cx="491968" cy="536175"/>
          </a:xfrm>
          <a:prstGeom prst="rect">
            <a:avLst/>
          </a:prstGeom>
          <a:noFill/>
          <a:ln>
            <a:noFill/>
          </a:ln>
        </p:spPr>
      </p:pic>
      <p:sp>
        <p:nvSpPr>
          <p:cNvPr id="1276" name="Google Shape;1276;p161"/>
          <p:cNvSpPr>
            <a:spLocks noGrp="1"/>
          </p:cNvSpPr>
          <p:nvPr>
            <p:ph type="pic" idx="2"/>
          </p:nvPr>
        </p:nvSpPr>
        <p:spPr>
          <a:xfrm>
            <a:off x="9093039" y="1058781"/>
            <a:ext cx="2715768" cy="2715768"/>
          </a:xfrm>
          <a:prstGeom prst="rect">
            <a:avLst/>
          </a:prstGeom>
          <a:noFill/>
          <a:ln>
            <a:noFill/>
          </a:ln>
        </p:spPr>
      </p:sp>
      <p:sp>
        <p:nvSpPr>
          <p:cNvPr id="1277" name="Google Shape;1277;p161"/>
          <p:cNvSpPr txBox="1">
            <a:spLocks noGrp="1"/>
          </p:cNvSpPr>
          <p:nvPr>
            <p:ph type="body" idx="1"/>
          </p:nvPr>
        </p:nvSpPr>
        <p:spPr>
          <a:xfrm>
            <a:off x="1660585" y="1489803"/>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8" name="Google Shape;1278;p161"/>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9" name="Google Shape;1279;p161"/>
          <p:cNvSpPr txBox="1">
            <a:spLocks noGrp="1"/>
          </p:cNvSpPr>
          <p:nvPr>
            <p:ph type="body" idx="4"/>
          </p:nvPr>
        </p:nvSpPr>
        <p:spPr>
          <a:xfrm>
            <a:off x="1660584" y="4620142"/>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0" name="Google Shape;1280;p161"/>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1" name="Google Shape;1281;p161"/>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2" name="Google Shape;1282;p161"/>
          <p:cNvSpPr txBox="1">
            <a:spLocks noGrp="1"/>
          </p:cNvSpPr>
          <p:nvPr>
            <p:ph type="body" idx="7"/>
          </p:nvPr>
        </p:nvSpPr>
        <p:spPr>
          <a:xfrm>
            <a:off x="698499" y="3054970"/>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3" name="Google Shape;1283;p161"/>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284"/>
        <p:cNvGrpSpPr/>
        <p:nvPr/>
      </p:nvGrpSpPr>
      <p:grpSpPr>
        <a:xfrm>
          <a:off x="0" y="0"/>
          <a:ext cx="0" cy="0"/>
          <a:chOff x="0" y="0"/>
          <a:chExt cx="0" cy="0"/>
        </a:xfrm>
      </p:grpSpPr>
      <p:sp>
        <p:nvSpPr>
          <p:cNvPr id="1285" name="Google Shape;1285;p162"/>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6" name="Google Shape;1286;p162"/>
          <p:cNvSpPr>
            <a:spLocks noGrp="1"/>
          </p:cNvSpPr>
          <p:nvPr>
            <p:ph type="pic" idx="2"/>
          </p:nvPr>
        </p:nvSpPr>
        <p:spPr>
          <a:xfrm>
            <a:off x="9510135" y="1431036"/>
            <a:ext cx="1965960" cy="3995928"/>
          </a:xfrm>
          <a:prstGeom prst="rect">
            <a:avLst/>
          </a:prstGeom>
          <a:noFill/>
          <a:ln>
            <a:noFill/>
          </a:ln>
        </p:spPr>
      </p:sp>
      <p:cxnSp>
        <p:nvCxnSpPr>
          <p:cNvPr id="1287" name="Google Shape;1287;p162"/>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88" name="Google Shape;1288;p162"/>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89" name="Google Shape;1289;p162"/>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1290" name="Google Shape;1290;p162"/>
          <p:cNvPicPr preferRelativeResize="0"/>
          <p:nvPr/>
        </p:nvPicPr>
        <p:blipFill rotWithShape="1">
          <a:blip r:embed="rId2">
            <a:alphaModFix/>
          </a:blip>
          <a:srcRect/>
          <a:stretch/>
        </p:blipFill>
        <p:spPr>
          <a:xfrm>
            <a:off x="2477074" y="6324414"/>
            <a:ext cx="529889" cy="497951"/>
          </a:xfrm>
          <a:prstGeom prst="rect">
            <a:avLst/>
          </a:prstGeom>
          <a:noFill/>
          <a:ln>
            <a:noFill/>
          </a:ln>
        </p:spPr>
      </p:pic>
      <p:pic>
        <p:nvPicPr>
          <p:cNvPr id="1291" name="Google Shape;1291;p162"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292" name="Google Shape;1292;p162"/>
          <p:cNvPicPr preferRelativeResize="0"/>
          <p:nvPr/>
        </p:nvPicPr>
        <p:blipFill rotWithShape="1">
          <a:blip r:embed="rId4">
            <a:alphaModFix/>
          </a:blip>
          <a:srcRect/>
          <a:stretch/>
        </p:blipFill>
        <p:spPr>
          <a:xfrm>
            <a:off x="190275" y="6251087"/>
            <a:ext cx="309931" cy="493979"/>
          </a:xfrm>
          <a:prstGeom prst="rect">
            <a:avLst/>
          </a:prstGeom>
          <a:noFill/>
          <a:ln>
            <a:noFill/>
          </a:ln>
        </p:spPr>
      </p:pic>
      <p:pic>
        <p:nvPicPr>
          <p:cNvPr id="1293" name="Google Shape;1293;p162"/>
          <p:cNvPicPr preferRelativeResize="0"/>
          <p:nvPr/>
        </p:nvPicPr>
        <p:blipFill rotWithShape="1">
          <a:blip r:embed="rId5">
            <a:alphaModFix/>
          </a:blip>
          <a:srcRect/>
          <a:stretch/>
        </p:blipFill>
        <p:spPr>
          <a:xfrm>
            <a:off x="7784915" y="6196178"/>
            <a:ext cx="491968" cy="536175"/>
          </a:xfrm>
          <a:prstGeom prst="rect">
            <a:avLst/>
          </a:prstGeom>
          <a:noFill/>
          <a:ln>
            <a:noFill/>
          </a:ln>
        </p:spPr>
      </p:pic>
      <p:sp>
        <p:nvSpPr>
          <p:cNvPr id="1294" name="Google Shape;1294;p162"/>
          <p:cNvSpPr txBox="1">
            <a:spLocks noGrp="1"/>
          </p:cNvSpPr>
          <p:nvPr>
            <p:ph type="body" idx="1"/>
          </p:nvPr>
        </p:nvSpPr>
        <p:spPr>
          <a:xfrm>
            <a:off x="1660584" y="1489803"/>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5" name="Google Shape;1295;p162"/>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6" name="Google Shape;1296;p162"/>
          <p:cNvSpPr txBox="1">
            <a:spLocks noGrp="1"/>
          </p:cNvSpPr>
          <p:nvPr>
            <p:ph type="body" idx="4"/>
          </p:nvPr>
        </p:nvSpPr>
        <p:spPr>
          <a:xfrm>
            <a:off x="1660584" y="381708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7" name="Google Shape;1297;p162"/>
          <p:cNvSpPr txBox="1">
            <a:spLocks noGrp="1"/>
          </p:cNvSpPr>
          <p:nvPr>
            <p:ph type="body" idx="5"/>
          </p:nvPr>
        </p:nvSpPr>
        <p:spPr>
          <a:xfrm>
            <a:off x="1660585"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8" name="Google Shape;1298;p162"/>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9" name="Google Shape;1299;p162"/>
          <p:cNvSpPr txBox="1">
            <a:spLocks noGrp="1"/>
          </p:cNvSpPr>
          <p:nvPr>
            <p:ph type="body" idx="7"/>
          </p:nvPr>
        </p:nvSpPr>
        <p:spPr>
          <a:xfrm>
            <a:off x="693293" y="2653442"/>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0" name="Google Shape;1300;p162"/>
          <p:cNvSpPr txBox="1">
            <a:spLocks noGrp="1"/>
          </p:cNvSpPr>
          <p:nvPr>
            <p:ph type="body" idx="8"/>
          </p:nvPr>
        </p:nvSpPr>
        <p:spPr>
          <a:xfrm>
            <a:off x="691247"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1" name="Google Shape;1301;p162"/>
          <p:cNvSpPr txBox="1">
            <a:spLocks noGrp="1"/>
          </p:cNvSpPr>
          <p:nvPr>
            <p:ph type="body" idx="9"/>
          </p:nvPr>
        </p:nvSpPr>
        <p:spPr>
          <a:xfrm>
            <a:off x="691245" y="5006629"/>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Reading tip">
  <p:cSld name="2_Reading tip">
    <p:spTree>
      <p:nvGrpSpPr>
        <p:cNvPr id="1" name="Shape 1302"/>
        <p:cNvGrpSpPr/>
        <p:nvPr/>
      </p:nvGrpSpPr>
      <p:grpSpPr>
        <a:xfrm>
          <a:off x="0" y="0"/>
          <a:ext cx="0" cy="0"/>
          <a:chOff x="0" y="0"/>
          <a:chExt cx="0" cy="0"/>
        </a:xfrm>
      </p:grpSpPr>
      <p:cxnSp>
        <p:nvCxnSpPr>
          <p:cNvPr id="1303" name="Google Shape;1303;p163"/>
          <p:cNvCxnSpPr/>
          <p:nvPr/>
        </p:nvCxnSpPr>
        <p:spPr>
          <a:xfrm flipH="1">
            <a:off x="3075902" y="3537141"/>
            <a:ext cx="2604900" cy="1443300"/>
          </a:xfrm>
          <a:prstGeom prst="straightConnector1">
            <a:avLst/>
          </a:prstGeom>
          <a:noFill/>
          <a:ln w="19050" cap="flat" cmpd="sng">
            <a:solidFill>
              <a:schemeClr val="dk1"/>
            </a:solidFill>
            <a:prstDash val="solid"/>
            <a:miter lim="800000"/>
            <a:headEnd type="none" w="sm" len="sm"/>
            <a:tailEnd type="none" w="sm" len="sm"/>
          </a:ln>
        </p:spPr>
      </p:cxnSp>
      <p:cxnSp>
        <p:nvCxnSpPr>
          <p:cNvPr id="1304" name="Google Shape;1304;p163"/>
          <p:cNvCxnSpPr/>
          <p:nvPr/>
        </p:nvCxnSpPr>
        <p:spPr>
          <a:xfrm>
            <a:off x="5700643" y="3537141"/>
            <a:ext cx="1046400" cy="411600"/>
          </a:xfrm>
          <a:prstGeom prst="straightConnector1">
            <a:avLst/>
          </a:prstGeom>
          <a:noFill/>
          <a:ln w="19050" cap="flat" cmpd="sng">
            <a:solidFill>
              <a:schemeClr val="dk1"/>
            </a:solidFill>
            <a:prstDash val="solid"/>
            <a:miter lim="800000"/>
            <a:headEnd type="none" w="sm" len="sm"/>
            <a:tailEnd type="none" w="sm" len="sm"/>
          </a:ln>
        </p:spPr>
      </p:cxnSp>
      <p:sp>
        <p:nvSpPr>
          <p:cNvPr id="1305" name="Google Shape;1305;p163"/>
          <p:cNvSpPr txBox="1">
            <a:spLocks noGrp="1"/>
          </p:cNvSpPr>
          <p:nvPr>
            <p:ph type="title"/>
          </p:nvPr>
        </p:nvSpPr>
        <p:spPr>
          <a:xfrm>
            <a:off x="-7620"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06" name="Google Shape;1306;p163"/>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7" name="Google Shape;1307;p163"/>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08" name="Google Shape;1308;p163"/>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9" name="Google Shape;1309;p163"/>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310" name="Google Shape;1310;p163"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311" name="Google Shape;1311;p163"/>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312" name="Google Shape;1312;p163"/>
          <p:cNvPicPr preferRelativeResize="0"/>
          <p:nvPr/>
        </p:nvPicPr>
        <p:blipFill rotWithShape="1">
          <a:blip r:embed="rId5">
            <a:alphaModFix/>
          </a:blip>
          <a:srcRect/>
          <a:stretch/>
        </p:blipFill>
        <p:spPr>
          <a:xfrm>
            <a:off x="190276" y="6251087"/>
            <a:ext cx="309931" cy="493980"/>
          </a:xfrm>
          <a:prstGeom prst="rect">
            <a:avLst/>
          </a:prstGeom>
          <a:noFill/>
          <a:ln>
            <a:noFill/>
          </a:ln>
        </p:spPr>
      </p:pic>
      <p:sp>
        <p:nvSpPr>
          <p:cNvPr id="1313" name="Google Shape;1313;p163"/>
          <p:cNvSpPr txBox="1">
            <a:spLocks noGrp="1"/>
          </p:cNvSpPr>
          <p:nvPr>
            <p:ph type="body" idx="1"/>
          </p:nvPr>
        </p:nvSpPr>
        <p:spPr>
          <a:xfrm>
            <a:off x="500204" y="1587499"/>
            <a:ext cx="23874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4" name="Google Shape;1314;p163"/>
          <p:cNvSpPr>
            <a:spLocks noGrp="1"/>
          </p:cNvSpPr>
          <p:nvPr>
            <p:ph type="pic" idx="2"/>
          </p:nvPr>
        </p:nvSpPr>
        <p:spPr>
          <a:xfrm>
            <a:off x="8885583" y="1586831"/>
            <a:ext cx="3041400" cy="2786400"/>
          </a:xfrm>
          <a:prstGeom prst="rect">
            <a:avLst/>
          </a:prstGeom>
          <a:noFill/>
          <a:ln>
            <a:noFill/>
          </a:ln>
        </p:spPr>
      </p:sp>
      <p:sp>
        <p:nvSpPr>
          <p:cNvPr id="1315" name="Google Shape;1315;p163"/>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6" name="Google Shape;1316;p163"/>
          <p:cNvSpPr/>
          <p:nvPr/>
        </p:nvSpPr>
        <p:spPr>
          <a:xfrm>
            <a:off x="1296685" y="4871690"/>
            <a:ext cx="41607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6FB6"/>
              </a:solidFill>
              <a:latin typeface="Arial"/>
              <a:ea typeface="Arial"/>
              <a:cs typeface="Arial"/>
              <a:sym typeface="Arial"/>
            </a:endParaRPr>
          </a:p>
        </p:txBody>
      </p:sp>
      <p:sp>
        <p:nvSpPr>
          <p:cNvPr id="1317" name="Google Shape;1317;p163"/>
          <p:cNvSpPr/>
          <p:nvPr/>
        </p:nvSpPr>
        <p:spPr>
          <a:xfrm>
            <a:off x="3056495" y="3893078"/>
            <a:ext cx="25596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63"/>
          <p:cNvSpPr/>
          <p:nvPr/>
        </p:nvSpPr>
        <p:spPr>
          <a:xfrm>
            <a:off x="4677392" y="2716042"/>
            <a:ext cx="25596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63"/>
          <p:cNvSpPr/>
          <p:nvPr/>
        </p:nvSpPr>
        <p:spPr>
          <a:xfrm>
            <a:off x="6145891" y="3924977"/>
            <a:ext cx="2343900" cy="770100"/>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6FB6"/>
              </a:solidFill>
              <a:latin typeface="Arial"/>
              <a:ea typeface="Arial"/>
              <a:cs typeface="Arial"/>
              <a:sym typeface="Arial"/>
            </a:endParaRPr>
          </a:p>
        </p:txBody>
      </p:sp>
      <p:sp>
        <p:nvSpPr>
          <p:cNvPr id="1320" name="Google Shape;1320;p163"/>
          <p:cNvSpPr txBox="1">
            <a:spLocks noGrp="1"/>
          </p:cNvSpPr>
          <p:nvPr>
            <p:ph type="body" idx="4"/>
          </p:nvPr>
        </p:nvSpPr>
        <p:spPr>
          <a:xfrm>
            <a:off x="4677392" y="2778802"/>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1" name="Google Shape;1321;p163"/>
          <p:cNvSpPr txBox="1">
            <a:spLocks noGrp="1"/>
          </p:cNvSpPr>
          <p:nvPr>
            <p:ph type="body" idx="5"/>
          </p:nvPr>
        </p:nvSpPr>
        <p:spPr>
          <a:xfrm>
            <a:off x="3068857" y="4004175"/>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2" name="Google Shape;1322;p163"/>
          <p:cNvSpPr txBox="1">
            <a:spLocks noGrp="1"/>
          </p:cNvSpPr>
          <p:nvPr>
            <p:ph type="body" idx="6"/>
          </p:nvPr>
        </p:nvSpPr>
        <p:spPr>
          <a:xfrm>
            <a:off x="6157154" y="4000707"/>
            <a:ext cx="23325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3" name="Google Shape;1323;p163"/>
          <p:cNvSpPr txBox="1">
            <a:spLocks noGrp="1"/>
          </p:cNvSpPr>
          <p:nvPr>
            <p:ph type="body" idx="7"/>
          </p:nvPr>
        </p:nvSpPr>
        <p:spPr>
          <a:xfrm>
            <a:off x="1413085" y="4967115"/>
            <a:ext cx="39411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Reading tip 1">
  <p:cSld name="2_Reading tip 1">
    <p:spTree>
      <p:nvGrpSpPr>
        <p:cNvPr id="1" name="Shape 1324"/>
        <p:cNvGrpSpPr/>
        <p:nvPr/>
      </p:nvGrpSpPr>
      <p:grpSpPr>
        <a:xfrm>
          <a:off x="0" y="0"/>
          <a:ext cx="0" cy="0"/>
          <a:chOff x="0" y="0"/>
          <a:chExt cx="0" cy="0"/>
        </a:xfrm>
      </p:grpSpPr>
      <p:sp>
        <p:nvSpPr>
          <p:cNvPr id="1325" name="Google Shape;1325;p164"/>
          <p:cNvSpPr txBox="1">
            <a:spLocks noGrp="1"/>
          </p:cNvSpPr>
          <p:nvPr>
            <p:ph type="title"/>
          </p:nvPr>
        </p:nvSpPr>
        <p:spPr>
          <a:xfrm>
            <a:off x="-7620"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26" name="Google Shape;1326;p164"/>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27" name="Google Shape;1327;p164"/>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28" name="Google Shape;1328;p16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29" name="Google Shape;1329;p164"/>
          <p:cNvPicPr preferRelativeResize="0"/>
          <p:nvPr/>
        </p:nvPicPr>
        <p:blipFill rotWithShape="1">
          <a:blip r:embed="rId2">
            <a:alphaModFix/>
          </a:blip>
          <a:srcRect/>
          <a:stretch/>
        </p:blipFill>
        <p:spPr>
          <a:xfrm>
            <a:off x="7784917" y="6196178"/>
            <a:ext cx="491969" cy="536175"/>
          </a:xfrm>
          <a:prstGeom prst="rect">
            <a:avLst/>
          </a:prstGeom>
          <a:noFill/>
          <a:ln>
            <a:noFill/>
          </a:ln>
        </p:spPr>
      </p:pic>
      <p:pic>
        <p:nvPicPr>
          <p:cNvPr id="1330" name="Google Shape;1330;p164" descr="A picture containing vector graphics&#10;&#10;Description automatically generated"/>
          <p:cNvPicPr preferRelativeResize="0"/>
          <p:nvPr/>
        </p:nvPicPr>
        <p:blipFill rotWithShape="1">
          <a:blip r:embed="rId3">
            <a:alphaModFix/>
          </a:blip>
          <a:srcRect/>
          <a:stretch/>
        </p:blipFill>
        <p:spPr>
          <a:xfrm>
            <a:off x="5063575" y="6196178"/>
            <a:ext cx="687747" cy="615553"/>
          </a:xfrm>
          <a:prstGeom prst="rect">
            <a:avLst/>
          </a:prstGeom>
          <a:noFill/>
          <a:ln>
            <a:noFill/>
          </a:ln>
        </p:spPr>
      </p:pic>
      <p:pic>
        <p:nvPicPr>
          <p:cNvPr id="1331" name="Google Shape;1331;p164"/>
          <p:cNvPicPr preferRelativeResize="0"/>
          <p:nvPr/>
        </p:nvPicPr>
        <p:blipFill rotWithShape="1">
          <a:blip r:embed="rId4">
            <a:alphaModFix/>
          </a:blip>
          <a:srcRect/>
          <a:stretch/>
        </p:blipFill>
        <p:spPr>
          <a:xfrm>
            <a:off x="2477074" y="6324413"/>
            <a:ext cx="529889" cy="497951"/>
          </a:xfrm>
          <a:prstGeom prst="rect">
            <a:avLst/>
          </a:prstGeom>
          <a:noFill/>
          <a:ln>
            <a:noFill/>
          </a:ln>
        </p:spPr>
      </p:pic>
      <p:pic>
        <p:nvPicPr>
          <p:cNvPr id="1332" name="Google Shape;1332;p164"/>
          <p:cNvPicPr preferRelativeResize="0"/>
          <p:nvPr/>
        </p:nvPicPr>
        <p:blipFill rotWithShape="1">
          <a:blip r:embed="rId5">
            <a:alphaModFix/>
          </a:blip>
          <a:srcRect/>
          <a:stretch/>
        </p:blipFill>
        <p:spPr>
          <a:xfrm>
            <a:off x="190276" y="6251087"/>
            <a:ext cx="309931" cy="493980"/>
          </a:xfrm>
          <a:prstGeom prst="rect">
            <a:avLst/>
          </a:prstGeom>
          <a:noFill/>
          <a:ln>
            <a:noFill/>
          </a:ln>
        </p:spPr>
      </p:pic>
      <p:sp>
        <p:nvSpPr>
          <p:cNvPr id="1333" name="Google Shape;1333;p164"/>
          <p:cNvSpPr txBox="1">
            <a:spLocks noGrp="1"/>
          </p:cNvSpPr>
          <p:nvPr>
            <p:ph type="body" idx="1"/>
          </p:nvPr>
        </p:nvSpPr>
        <p:spPr>
          <a:xfrm>
            <a:off x="500205"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34" name="Google Shape;1334;p164"/>
          <p:cNvSpPr>
            <a:spLocks noGrp="1"/>
          </p:cNvSpPr>
          <p:nvPr>
            <p:ph type="pic" idx="2"/>
          </p:nvPr>
        </p:nvSpPr>
        <p:spPr>
          <a:xfrm>
            <a:off x="8885583" y="1586831"/>
            <a:ext cx="3041400" cy="2786400"/>
          </a:xfrm>
          <a:prstGeom prst="rect">
            <a:avLst/>
          </a:prstGeom>
          <a:noFill/>
          <a:ln>
            <a:noFill/>
          </a:ln>
        </p:spPr>
      </p:sp>
      <p:sp>
        <p:nvSpPr>
          <p:cNvPr id="1335" name="Google Shape;1335;p164"/>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42"/>
        <p:cNvGrpSpPr/>
        <p:nvPr/>
      </p:nvGrpSpPr>
      <p:grpSpPr>
        <a:xfrm>
          <a:off x="0" y="0"/>
          <a:ext cx="0" cy="0"/>
          <a:chOff x="0" y="0"/>
          <a:chExt cx="0" cy="0"/>
        </a:xfrm>
      </p:grpSpPr>
      <p:pic>
        <p:nvPicPr>
          <p:cNvPr id="143" name="Google Shape;143;p32"/>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144" name="Google Shape;144;p32"/>
          <p:cNvGrpSpPr/>
          <p:nvPr/>
        </p:nvGrpSpPr>
        <p:grpSpPr>
          <a:xfrm>
            <a:off x="0" y="5607273"/>
            <a:ext cx="12214159" cy="1252536"/>
            <a:chOff x="-33239" y="5603791"/>
            <a:chExt cx="9160619" cy="1252536"/>
          </a:xfrm>
        </p:grpSpPr>
        <p:sp>
          <p:nvSpPr>
            <p:cNvPr id="145" name="Google Shape;145;p32"/>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46" name="Google Shape;146;p32"/>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47" name="Google Shape;147;p32"/>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148" name="Google Shape;148;p32"/>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9" name="Google Shape;149;p32"/>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150" name="Google Shape;150;p32"/>
          <p:cNvSpPr/>
          <p:nvPr/>
        </p:nvSpPr>
        <p:spPr>
          <a:xfrm>
            <a:off x="0" y="-38100"/>
            <a:ext cx="12223022" cy="5610904"/>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1340"/>
        <p:cNvGrpSpPr/>
        <p:nvPr/>
      </p:nvGrpSpPr>
      <p:grpSpPr>
        <a:xfrm>
          <a:off x="0" y="0"/>
          <a:ext cx="0" cy="0"/>
          <a:chOff x="0" y="0"/>
          <a:chExt cx="0" cy="0"/>
        </a:xfrm>
      </p:grpSpPr>
      <p:sp>
        <p:nvSpPr>
          <p:cNvPr id="1341" name="Google Shape;1341;g1dc99dbd8cc_0_16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42" name="Google Shape;1342;g1dc99dbd8cc_0_16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43" name="Google Shape;1343;g1dc99dbd8cc_0_16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4" name="Google Shape;1344;g1dc99dbd8cc_0_16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5" name="Google Shape;1345;g1dc99dbd8cc_0_16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46" name="Google Shape;1346;g1dc99dbd8cc_0_16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7" name="Google Shape;1347;g1dc99dbd8cc_0_16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48" name="Google Shape;1348;g1dc99dbd8cc_0_16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49" name="Google Shape;1349;g1dc99dbd8cc_0_161"/>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50" name="Google Shape;1350;g1dc99dbd8cc_0_16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51" name="Google Shape;1351;g1dc99dbd8cc_0_16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2" name="Google Shape;1352;g1dc99dbd8cc_0_16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3" name="Google Shape;1353;g1dc99dbd8cc_0_161"/>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4" name="Google Shape;1354;g1dc99dbd8cc_0_161"/>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5" name="Google Shape;1355;g1dc99dbd8cc_0_161"/>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6" name="Google Shape;1356;g1dc99dbd8cc_0_161"/>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7" name="Google Shape;1357;g1dc99dbd8cc_0_161"/>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8" name="Google Shape;1358;g1dc99dbd8cc_0_161"/>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359"/>
        <p:cNvGrpSpPr/>
        <p:nvPr/>
      </p:nvGrpSpPr>
      <p:grpSpPr>
        <a:xfrm>
          <a:off x="0" y="0"/>
          <a:ext cx="0" cy="0"/>
          <a:chOff x="0" y="0"/>
          <a:chExt cx="0" cy="0"/>
        </a:xfrm>
      </p:grpSpPr>
      <p:sp>
        <p:nvSpPr>
          <p:cNvPr id="1360" name="Google Shape;1360;g1dc99dbd8cc_0_180"/>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361" name="Google Shape;1361;g1dc99dbd8cc_0_18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2" name="Google Shape;1362;g1dc99dbd8cc_0_180"/>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3" name="Google Shape;1363;g1dc99dbd8cc_0_18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64" name="Google Shape;1364;g1dc99dbd8cc_0_180"/>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65" name="Google Shape;1365;g1dc99dbd8cc_0_18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66" name="Google Shape;1366;g1dc99dbd8cc_0_18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7" name="Google Shape;1367;g1dc99dbd8cc_0_18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8" name="Google Shape;1368;g1dc99dbd8cc_0_18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9" name="Google Shape;1369;g1dc99dbd8cc_0_18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0" name="Google Shape;1370;g1dc99dbd8cc_0_18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71" name="Google Shape;1371;g1dc99dbd8cc_0_1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72" name="Google Shape;1372;g1dc99dbd8cc_0_18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73" name="Google Shape;1373;g1dc99dbd8cc_0_18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374" name="Google Shape;1374;g1dc99dbd8cc_0_180"/>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375" name="Google Shape;1375;g1dc99dbd8cc_0_180"/>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376" name="Google Shape;1376;g1dc99dbd8cc_0_180"/>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77"/>
        <p:cNvGrpSpPr/>
        <p:nvPr/>
      </p:nvGrpSpPr>
      <p:grpSpPr>
        <a:xfrm>
          <a:off x="0" y="0"/>
          <a:ext cx="0" cy="0"/>
          <a:chOff x="0" y="0"/>
          <a:chExt cx="0" cy="0"/>
        </a:xfrm>
      </p:grpSpPr>
      <p:sp>
        <p:nvSpPr>
          <p:cNvPr id="1378" name="Google Shape;1378;g1dc99dbd8cc_0_19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9" name="Google Shape;1379;g1dc99dbd8cc_0_198"/>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0" name="Google Shape;1380;g1dc99dbd8cc_0_19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81" name="Google Shape;1381;g1dc99dbd8cc_0_198"/>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82" name="Google Shape;1382;g1dc99dbd8cc_0_19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83" name="Google Shape;1383;g1dc99dbd8cc_0_19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4" name="Google Shape;1384;g1dc99dbd8cc_0_19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5" name="Google Shape;1385;g1dc99dbd8cc_0_19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6" name="Google Shape;1386;g1dc99dbd8cc_0_19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7" name="Google Shape;1387;g1dc99dbd8cc_0_19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8" name="Google Shape;1388;g1dc99dbd8cc_0_19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89" name="Google Shape;1389;g1dc99dbd8cc_0_19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90" name="Google Shape;1390;g1dc99dbd8cc_0_19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391" name="Google Shape;1391;g1dc99dbd8cc_0_19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392" name="Google Shape;1392;g1dc99dbd8cc_0_19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393" name="Google Shape;1393;g1dc99dbd8cc_0_198"/>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1394" name="Google Shape;1394;g1dc99dbd8cc_0_198"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95"/>
        <p:cNvGrpSpPr/>
        <p:nvPr/>
      </p:nvGrpSpPr>
      <p:grpSpPr>
        <a:xfrm>
          <a:off x="0" y="0"/>
          <a:ext cx="0" cy="0"/>
          <a:chOff x="0" y="0"/>
          <a:chExt cx="0" cy="0"/>
        </a:xfrm>
      </p:grpSpPr>
      <p:sp>
        <p:nvSpPr>
          <p:cNvPr id="1396" name="Google Shape;1396;g1dc99dbd8cc_0_21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7" name="Google Shape;1397;g1dc99dbd8cc_0_21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8" name="Google Shape;1398;g1dc99dbd8cc_0_21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9" name="Google Shape;1399;g1dc99dbd8cc_0_21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0" name="Google Shape;1400;g1dc99dbd8cc_0_21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1" name="Google Shape;1401;g1dc99dbd8cc_0_21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2" name="Google Shape;1402;g1dc99dbd8cc_0_21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3" name="Google Shape;1403;g1dc99dbd8cc_0_21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4" name="Google Shape;1404;g1dc99dbd8cc_0_2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05" name="Google Shape;1405;g1dc99dbd8cc_0_2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406" name="Google Shape;1406;g1dc99dbd8cc_0_2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7" name="Google Shape;1407;g1dc99dbd8cc_0_2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8" name="Google Shape;1408;g1dc99dbd8cc_0_2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9" name="Google Shape;1409;g1dc99dbd8cc_0_2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0" name="Google Shape;1410;g1dc99dbd8cc_0_2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11" name="Google Shape;1411;g1dc99dbd8cc_0_2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412" name="Google Shape;1412;g1dc99dbd8cc_0_2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413" name="Google Shape;1413;g1dc99dbd8cc_0_2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14"/>
        <p:cNvGrpSpPr/>
        <p:nvPr/>
      </p:nvGrpSpPr>
      <p:grpSpPr>
        <a:xfrm>
          <a:off x="0" y="0"/>
          <a:ext cx="0" cy="0"/>
          <a:chOff x="0" y="0"/>
          <a:chExt cx="0" cy="0"/>
        </a:xfrm>
      </p:grpSpPr>
      <p:sp>
        <p:nvSpPr>
          <p:cNvPr id="1415" name="Google Shape;1415;g1dc99dbd8cc_0_23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16" name="Google Shape;1416;g1dc99dbd8cc_0_235"/>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1417" name="Google Shape;1417;g1dc99dbd8cc_0_235"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1418" name="Google Shape;1418;g1dc99dbd8cc_0_23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9" name="Google Shape;1419;g1dc99dbd8cc_0_23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20" name="Google Shape;1420;g1dc99dbd8cc_0_23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21" name="Google Shape;1421;g1dc99dbd8cc_0_23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2" name="Google Shape;1422;g1dc99dbd8cc_0_23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1423" name="Google Shape;1423;g1dc99dbd8cc_0_235"/>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24" name="Google Shape;1424;g1dc99dbd8cc_0_23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425" name="Google Shape;1425;g1dc99dbd8cc_0_23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426" name="Google Shape;1426;g1dc99dbd8cc_0_235"/>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27" name="Google Shape;1427;g1dc99dbd8cc_0_23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428" name="Google Shape;1428;g1dc99dbd8cc_0_235"/>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29" name="Google Shape;1429;g1dc99dbd8cc_0_235"/>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0" name="Google Shape;1430;g1dc99dbd8cc_0_235"/>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1" name="Google Shape;1431;g1dc99dbd8cc_0_235"/>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2" name="Google Shape;1432;g1dc99dbd8cc_0_235"/>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3" name="Google Shape;1433;g1dc99dbd8cc_0_235"/>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34"/>
        <p:cNvGrpSpPr/>
        <p:nvPr/>
      </p:nvGrpSpPr>
      <p:grpSpPr>
        <a:xfrm>
          <a:off x="0" y="0"/>
          <a:ext cx="0" cy="0"/>
          <a:chOff x="0" y="0"/>
          <a:chExt cx="0" cy="0"/>
        </a:xfrm>
      </p:grpSpPr>
      <p:pic>
        <p:nvPicPr>
          <p:cNvPr id="1435" name="Google Shape;1435;g1dc99dbd8cc_0_255"/>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1436" name="Google Shape;1436;g1dc99dbd8cc_0_25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37" name="Google Shape;1437;g1dc99dbd8cc_0_255"/>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1438" name="Google Shape;1438;g1dc99dbd8cc_0_25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39" name="Google Shape;1439;g1dc99dbd8cc_0_25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40" name="Google Shape;1440;g1dc99dbd8cc_0_25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41" name="Google Shape;1441;g1dc99dbd8cc_0_25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42" name="Google Shape;1442;g1dc99dbd8cc_0_25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43" name="Google Shape;1443;g1dc99dbd8cc_0_25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444" name="Google Shape;1444;g1dc99dbd8cc_0_25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445" name="Google Shape;1445;g1dc99dbd8cc_0_255"/>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446" name="Google Shape;1446;g1dc99dbd8cc_0_25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447" name="Google Shape;1447;g1dc99dbd8cc_0_255"/>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8" name="Google Shape;1448;g1dc99dbd8cc_0_255"/>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9" name="Google Shape;1449;g1dc99dbd8cc_0_255"/>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0" name="Google Shape;1450;g1dc99dbd8cc_0_255"/>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1" name="Google Shape;1451;g1dc99dbd8cc_0_255"/>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52"/>
        <p:cNvGrpSpPr/>
        <p:nvPr/>
      </p:nvGrpSpPr>
      <p:grpSpPr>
        <a:xfrm>
          <a:off x="0" y="0"/>
          <a:ext cx="0" cy="0"/>
          <a:chOff x="0" y="0"/>
          <a:chExt cx="0" cy="0"/>
        </a:xfrm>
      </p:grpSpPr>
      <p:sp>
        <p:nvSpPr>
          <p:cNvPr id="1453" name="Google Shape;1453;g1dc99dbd8cc_0_273"/>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4" name="Google Shape;1454;g1dc99dbd8cc_0_273"/>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5" name="Google Shape;1455;g1dc99dbd8cc_0_273"/>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56" name="Google Shape;1456;g1dc99dbd8cc_0_273"/>
          <p:cNvGrpSpPr/>
          <p:nvPr/>
        </p:nvGrpSpPr>
        <p:grpSpPr>
          <a:xfrm>
            <a:off x="1" y="5607273"/>
            <a:ext cx="12196128" cy="83414"/>
            <a:chOff x="-33239" y="5603791"/>
            <a:chExt cx="9147325" cy="83414"/>
          </a:xfrm>
        </p:grpSpPr>
        <p:cxnSp>
          <p:nvCxnSpPr>
            <p:cNvPr id="1457" name="Google Shape;1457;g1dc99dbd8cc_0_273"/>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458" name="Google Shape;1458;g1dc99dbd8cc_0_27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464"/>
        <p:cNvGrpSpPr/>
        <p:nvPr/>
      </p:nvGrpSpPr>
      <p:grpSpPr>
        <a:xfrm>
          <a:off x="0" y="0"/>
          <a:ext cx="0" cy="0"/>
          <a:chOff x="0" y="0"/>
          <a:chExt cx="0" cy="0"/>
        </a:xfrm>
      </p:grpSpPr>
      <p:sp>
        <p:nvSpPr>
          <p:cNvPr id="1465" name="Google Shape;1465;g2c475b6e6f8_0_133"/>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466" name="Google Shape;1466;g2c475b6e6f8_0_13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67" name="Google Shape;1467;g2c475b6e6f8_0_13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68" name="Google Shape;1468;g2c475b6e6f8_0_133"/>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469" name="Google Shape;1469;g2c475b6e6f8_0_13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470" name="Google Shape;1470;g2c475b6e6f8_0_13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471" name="Google Shape;1471;g2c475b6e6f8_0_13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472" name="Google Shape;1472;g2c475b6e6f8_0_133"/>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473" name="Google Shape;1473;g2c475b6e6f8_0_133"/>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4" name="Google Shape;1474;g2c475b6e6f8_0_133"/>
          <p:cNvSpPr>
            <a:spLocks noGrp="1"/>
          </p:cNvSpPr>
          <p:nvPr>
            <p:ph type="pic" idx="2"/>
          </p:nvPr>
        </p:nvSpPr>
        <p:spPr>
          <a:xfrm>
            <a:off x="457146" y="524736"/>
            <a:ext cx="2514600" cy="2935200"/>
          </a:xfrm>
          <a:prstGeom prst="rect">
            <a:avLst/>
          </a:prstGeom>
          <a:noFill/>
          <a:ln>
            <a:noFill/>
          </a:ln>
        </p:spPr>
      </p:sp>
      <p:sp>
        <p:nvSpPr>
          <p:cNvPr id="1475" name="Google Shape;1475;g2c475b6e6f8_0_133"/>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476"/>
        <p:cNvGrpSpPr/>
        <p:nvPr/>
      </p:nvGrpSpPr>
      <p:grpSpPr>
        <a:xfrm>
          <a:off x="0" y="0"/>
          <a:ext cx="0" cy="0"/>
          <a:chOff x="0" y="0"/>
          <a:chExt cx="0" cy="0"/>
        </a:xfrm>
      </p:grpSpPr>
      <p:sp>
        <p:nvSpPr>
          <p:cNvPr id="1477" name="Google Shape;1477;g2c475b6e6f8_0_14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8" name="Google Shape;1478;g2c475b6e6f8_0_145"/>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9" name="Google Shape;1479;g2c475b6e6f8_0_145"/>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80" name="Google Shape;1480;g2c475b6e6f8_0_14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81" name="Google Shape;1481;g2c475b6e6f8_0_14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82" name="Google Shape;1482;g2c475b6e6f8_0_14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83" name="Google Shape;1483;g2c475b6e6f8_0_14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484" name="Google Shape;1484;g2c475b6e6f8_0_14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485" name="Google Shape;1485;g2c475b6e6f8_0_14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486" name="Google Shape;1486;g2c475b6e6f8_0_145"/>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487" name="Google Shape;1487;g2c475b6e6f8_0_145"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488" name="Google Shape;1488;g2c475b6e6f8_0_145"/>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9" name="Google Shape;1489;g2c475b6e6f8_0_145"/>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0" name="Google Shape;1490;g2c475b6e6f8_0_145"/>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1" name="Google Shape;1491;g2c475b6e6f8_0_145"/>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2" name="Google Shape;1492;g2c475b6e6f8_0_145"/>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493"/>
        <p:cNvGrpSpPr/>
        <p:nvPr/>
      </p:nvGrpSpPr>
      <p:grpSpPr>
        <a:xfrm>
          <a:off x="0" y="0"/>
          <a:ext cx="0" cy="0"/>
          <a:chOff x="0" y="0"/>
          <a:chExt cx="0" cy="0"/>
        </a:xfrm>
      </p:grpSpPr>
      <p:sp>
        <p:nvSpPr>
          <p:cNvPr id="1494" name="Google Shape;1494;g2c475b6e6f8_0_16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5" name="Google Shape;1495;g2c475b6e6f8_0_162"/>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6" name="Google Shape;1496;g2c475b6e6f8_0_162"/>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7" name="Google Shape;1497;g2c475b6e6f8_0_162"/>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98" name="Google Shape;1498;g2c475b6e6f8_0_16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99" name="Google Shape;1499;g2c475b6e6f8_0_16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00" name="Google Shape;1500;g2c475b6e6f8_0_16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01" name="Google Shape;1501;g2c475b6e6f8_0_16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502" name="Google Shape;1502;g2c475b6e6f8_0_16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503" name="Google Shape;1503;g2c475b6e6f8_0_16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504" name="Google Shape;1504;g2c475b6e6f8_0_162"/>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505" name="Google Shape;1505;g2c475b6e6f8_0_162"/>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6" name="Google Shape;1506;g2c475b6e6f8_0_162"/>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7" name="Google Shape;1507;g2c475b6e6f8_0_162"/>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8" name="Google Shape;1508;g2c475b6e6f8_0_162"/>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10"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1.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9.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6"/>
        <p:cNvGrpSpPr/>
        <p:nvPr/>
      </p:nvGrpSpPr>
      <p:grpSpPr>
        <a:xfrm>
          <a:off x="0" y="0"/>
          <a:ext cx="0" cy="0"/>
          <a:chOff x="0" y="0"/>
          <a:chExt cx="0" cy="0"/>
        </a:xfrm>
      </p:grpSpPr>
      <p:sp>
        <p:nvSpPr>
          <p:cNvPr id="1337" name="Google Shape;1337;g1dc99dbd8cc_0_157"/>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338" name="Google Shape;1338;g1dc99dbd8cc_0_157"/>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1339" name="Google Shape;1339;g1dc99dbd8cc_0_157"/>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9"/>
        <p:cNvGrpSpPr/>
        <p:nvPr/>
      </p:nvGrpSpPr>
      <p:grpSpPr>
        <a:xfrm>
          <a:off x="0" y="0"/>
          <a:ext cx="0" cy="0"/>
          <a:chOff x="0" y="0"/>
          <a:chExt cx="0" cy="0"/>
        </a:xfrm>
      </p:grpSpPr>
      <p:sp>
        <p:nvSpPr>
          <p:cNvPr id="1460" name="Google Shape;1460;g2c475b6e6f8_0_128"/>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461" name="Google Shape;1461;g2c475b6e6f8_0_128"/>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462" name="Google Shape;1462;g2c475b6e6f8_0_128"/>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463" name="Google Shape;1463;g2c475b6e6f8_0_12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28"/>
          <p:cNvSpPr/>
          <p:nvPr/>
        </p:nvSpPr>
        <p:spPr>
          <a:xfrm>
            <a:off x="0" y="-11085"/>
            <a:ext cx="12192000" cy="1273233"/>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1" b="0" i="0" u="none" strike="noStrike" cap="none">
              <a:solidFill>
                <a:srgbClr val="FFFFFF"/>
              </a:solidFill>
              <a:latin typeface="Calibri"/>
              <a:ea typeface="Calibri"/>
              <a:cs typeface="Calibri"/>
              <a:sym typeface="Calibri"/>
            </a:endParaRPr>
          </a:p>
        </p:txBody>
      </p:sp>
      <p:cxnSp>
        <p:nvCxnSpPr>
          <p:cNvPr id="16" name="Google Shape;16;p28"/>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17" name="Google Shape;17;p28"/>
          <p:cNvPicPr preferRelativeResize="0"/>
          <p:nvPr/>
        </p:nvPicPr>
        <p:blipFill rotWithShape="1">
          <a:blip r:embed="rId9">
            <a:alphaModFix/>
          </a:blip>
          <a:srcRect/>
          <a:stretch/>
        </p:blipFill>
        <p:spPr>
          <a:xfrm>
            <a:off x="9220261" y="117500"/>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grpSp>
        <p:nvGrpSpPr>
          <p:cNvPr id="138" name="Google Shape;138;p31"/>
          <p:cNvGrpSpPr/>
          <p:nvPr/>
        </p:nvGrpSpPr>
        <p:grpSpPr>
          <a:xfrm>
            <a:off x="0" y="5607273"/>
            <a:ext cx="12214159" cy="1252536"/>
            <a:chOff x="-33239" y="5603791"/>
            <a:chExt cx="9160619" cy="1252536"/>
          </a:xfrm>
        </p:grpSpPr>
        <p:sp>
          <p:nvSpPr>
            <p:cNvPr id="139" name="Google Shape;139;p31"/>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40" name="Google Shape;140;p31"/>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41" name="Google Shape;141;p31"/>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33"/>
          <p:cNvSpPr/>
          <p:nvPr/>
        </p:nvSpPr>
        <p:spPr>
          <a:xfrm>
            <a:off x="0" y="-11085"/>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1" b="0" i="0" u="none" strike="noStrike" cap="none">
              <a:solidFill>
                <a:srgbClr val="FFFFFF"/>
              </a:solidFill>
              <a:latin typeface="Calibri"/>
              <a:ea typeface="Calibri"/>
              <a:cs typeface="Calibri"/>
              <a:sym typeface="Calibri"/>
            </a:endParaRPr>
          </a:p>
        </p:txBody>
      </p:sp>
      <p:cxnSp>
        <p:nvCxnSpPr>
          <p:cNvPr id="189" name="Google Shape;189;p33"/>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190" name="Google Shape;190;p33"/>
          <p:cNvSpPr txBox="1"/>
          <p:nvPr/>
        </p:nvSpPr>
        <p:spPr>
          <a:xfrm>
            <a:off x="0" y="2"/>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191" name="Google Shape;191;p33"/>
          <p:cNvPicPr preferRelativeResize="0"/>
          <p:nvPr/>
        </p:nvPicPr>
        <p:blipFill rotWithShape="1">
          <a:blip r:embed="rId21">
            <a:alphaModFix/>
          </a:blip>
          <a:srcRect/>
          <a:stretch/>
        </p:blipFill>
        <p:spPr>
          <a:xfrm>
            <a:off x="9220261" y="117500"/>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76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p41"/>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85" name="Google Shape;485;p41"/>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486" name="Google Shape;486;p41"/>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87" name="Google Shape;487;p41"/>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5"/>
        <p:cNvGrpSpPr/>
        <p:nvPr/>
      </p:nvGrpSpPr>
      <p:grpSpPr>
        <a:xfrm>
          <a:off x="0" y="0"/>
          <a:ext cx="0" cy="0"/>
          <a:chOff x="0" y="0"/>
          <a:chExt cx="0" cy="0"/>
        </a:xfrm>
      </p:grpSpPr>
      <p:sp>
        <p:nvSpPr>
          <p:cNvPr id="646" name="Google Shape;646;p43"/>
          <p:cNvSpPr/>
          <p:nvPr/>
        </p:nvSpPr>
        <p:spPr>
          <a:xfrm>
            <a:off x="0" y="-11086"/>
            <a:ext cx="12192000" cy="1273233"/>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47" name="Google Shape;647;p43"/>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648" name="Google Shape;648;p43"/>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8"/>
        <p:cNvGrpSpPr/>
        <p:nvPr/>
      </p:nvGrpSpPr>
      <p:grpSpPr>
        <a:xfrm>
          <a:off x="0" y="0"/>
          <a:ext cx="0" cy="0"/>
          <a:chOff x="0" y="0"/>
          <a:chExt cx="0" cy="0"/>
        </a:xfrm>
      </p:grpSpPr>
      <p:sp>
        <p:nvSpPr>
          <p:cNvPr id="769" name="Google Shape;769;p46"/>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770" name="Google Shape;770;p46"/>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771" name="Google Shape;771;p46"/>
          <p:cNvPicPr preferRelativeResize="0"/>
          <p:nvPr/>
        </p:nvPicPr>
        <p:blipFill rotWithShape="1">
          <a:blip r:embed="rId9">
            <a:alphaModFix/>
          </a:blip>
          <a:srcRect/>
          <a:stretch/>
        </p:blipFill>
        <p:spPr>
          <a:xfrm>
            <a:off x="9220261" y="169846"/>
            <a:ext cx="2816352" cy="856741"/>
          </a:xfrm>
          <a:prstGeom prst="rect">
            <a:avLst/>
          </a:prstGeom>
          <a:noFill/>
          <a:ln>
            <a:noFill/>
          </a:ln>
        </p:spPr>
      </p:pic>
      <p:sp>
        <p:nvSpPr>
          <p:cNvPr id="772" name="Google Shape;772;p4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8"/>
        <p:cNvGrpSpPr/>
        <p:nvPr/>
      </p:nvGrpSpPr>
      <p:grpSpPr>
        <a:xfrm>
          <a:off x="0" y="0"/>
          <a:ext cx="0" cy="0"/>
          <a:chOff x="0" y="0"/>
          <a:chExt cx="0" cy="0"/>
        </a:xfrm>
      </p:grpSpPr>
      <p:sp>
        <p:nvSpPr>
          <p:cNvPr id="859" name="Google Shape;859;p50"/>
          <p:cNvSpPr/>
          <p:nvPr/>
        </p:nvSpPr>
        <p:spPr>
          <a:xfrm>
            <a:off x="0" y="-11086"/>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860" name="Google Shape;860;p50"/>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861" name="Google Shape;861;p50"/>
          <p:cNvSpPr txBox="1"/>
          <p:nvPr/>
        </p:nvSpPr>
        <p:spPr>
          <a:xfrm>
            <a:off x="0" y="1"/>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862" name="Google Shape;862;p50"/>
          <p:cNvPicPr preferRelativeResize="0"/>
          <p:nvPr/>
        </p:nvPicPr>
        <p:blipFill rotWithShape="1">
          <a:blip r:embed="rId1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sp>
        <p:nvSpPr>
          <p:cNvPr id="1141" name="Google Shape;1141;p55"/>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142" name="Google Shape;1142;p55"/>
          <p:cNvCxnSpPr/>
          <p:nvPr/>
        </p:nvCxnSpPr>
        <p:spPr>
          <a:xfrm>
            <a:off x="8646699"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143" name="Google Shape;1143;p55"/>
          <p:cNvSpPr txBox="1">
            <a:spLocks noGrp="1"/>
          </p:cNvSpPr>
          <p:nvPr>
            <p:ph type="title"/>
          </p:nvPr>
        </p:nvSpPr>
        <p:spPr>
          <a:xfrm>
            <a:off x="2" y="2"/>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44" name="Google Shape;1144;p55"/>
          <p:cNvPicPr preferRelativeResize="0"/>
          <p:nvPr/>
        </p:nvPicPr>
        <p:blipFill rotWithShape="1">
          <a:blip r:embed="rId16">
            <a:alphaModFix/>
          </a:blip>
          <a:srcRect/>
          <a:stretch/>
        </p:blipFill>
        <p:spPr>
          <a:xfrm>
            <a:off x="9220261" y="169847"/>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90.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7.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1"/>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JM"/>
              <a:t>Workshop guide</a:t>
            </a:r>
            <a:endParaRPr/>
          </a:p>
        </p:txBody>
      </p:sp>
      <p:sp>
        <p:nvSpPr>
          <p:cNvPr id="1566" name="Google Shape;1566;p1"/>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JM">
                <a:solidFill>
                  <a:srgbClr val="006FB6"/>
                </a:solidFill>
              </a:rPr>
              <a:t>Become an Expert</a:t>
            </a:r>
            <a:endParaRPr/>
          </a:p>
        </p:txBody>
      </p:sp>
      <p:sp>
        <p:nvSpPr>
          <p:cNvPr id="1567" name="Google Shape;1567;p1"/>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JM"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JM"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JM"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JM"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JM"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4400"/>
              <a:buFont typeface="Calibri"/>
              <a:buNone/>
            </a:pPr>
            <a:r>
              <a:rPr lang="en-JM" sz="4400">
                <a:solidFill>
                  <a:srgbClr val="006FB6"/>
                </a:solidFill>
              </a:rPr>
              <a:t>Li omwen 2 Liv</a:t>
            </a:r>
            <a:br>
              <a:rPr lang="en-JM" sz="4400">
                <a:solidFill>
                  <a:srgbClr val="006FB6"/>
                </a:solidFill>
              </a:rPr>
            </a:br>
            <a:endParaRPr sz="4400">
              <a:solidFill>
                <a:srgbClr val="006FB6"/>
              </a:solidFill>
            </a:endParaRPr>
          </a:p>
        </p:txBody>
      </p:sp>
      <p:sp>
        <p:nvSpPr>
          <p:cNvPr id="1653" name="Google Shape;1653;p15"/>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B6"/>
              </a:buClr>
              <a:buSzPts val="3200"/>
              <a:buNone/>
            </a:pPr>
            <a:r>
              <a:rPr lang="en-JM" sz="3200">
                <a:solidFill>
                  <a:srgbClr val="006FB6"/>
                </a:solidFill>
              </a:rPr>
              <a:t>Konsèy ak sijesyon</a:t>
            </a:r>
            <a:endParaRPr/>
          </a:p>
        </p:txBody>
      </p:sp>
      <p:sp>
        <p:nvSpPr>
          <p:cNvPr id="1654" name="Google Shape;1654;p15"/>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JM">
                <a:solidFill>
                  <a:srgbClr val="006FB6"/>
                </a:solidFill>
              </a:rPr>
              <a:t>Pitit ou kapab gade kèk film, li yon pano nan yon mize oswa li kèk sitwèb.</a:t>
            </a:r>
            <a:endParaRPr/>
          </a:p>
          <a:p>
            <a:pPr marL="228600" lvl="0" indent="-50800" algn="l" rtl="0">
              <a:lnSpc>
                <a:spcPct val="90000"/>
              </a:lnSpc>
              <a:spcBef>
                <a:spcPts val="1000"/>
              </a:spcBef>
              <a:spcAft>
                <a:spcPts val="0"/>
              </a:spcAft>
              <a:buClr>
                <a:srgbClr val="0771BA"/>
              </a:buClr>
              <a:buSzPts val="2800"/>
              <a:buNone/>
            </a:pPr>
            <a:endParaRPr/>
          </a:p>
        </p:txBody>
      </p:sp>
      <p:sp>
        <p:nvSpPr>
          <p:cNvPr id="1655" name="Google Shape;1655;p15"/>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6FB6"/>
              </a:buClr>
              <a:buSzPts val="2800"/>
              <a:buChar char="•"/>
            </a:pPr>
            <a:r>
              <a:rPr lang="en-JM">
                <a:solidFill>
                  <a:srgbClr val="006FB6"/>
                </a:solidFill>
              </a:rPr>
              <a:t> Li, oswa gade, omwen de sous pou yon sijè.</a:t>
            </a:r>
            <a:endParaRPr/>
          </a:p>
          <a:p>
            <a:pPr marL="228600" lvl="0" indent="-50800" algn="l" rtl="0">
              <a:lnSpc>
                <a:spcPct val="90000"/>
              </a:lnSpc>
              <a:spcBef>
                <a:spcPts val="1000"/>
              </a:spcBef>
              <a:spcAft>
                <a:spcPts val="0"/>
              </a:spcAft>
              <a:buClr>
                <a:srgbClr val="0771BA"/>
              </a:buClr>
              <a:buSzPts val="2800"/>
              <a:buNone/>
            </a:pPr>
            <a:endParaRPr/>
          </a:p>
        </p:txBody>
      </p:sp>
      <p:pic>
        <p:nvPicPr>
          <p:cNvPr id="1656" name="Google Shape;1656;p15"/>
          <p:cNvPicPr preferRelativeResize="0"/>
          <p:nvPr/>
        </p:nvPicPr>
        <p:blipFill rotWithShape="1">
          <a:blip r:embed="rId3">
            <a:alphaModFix/>
          </a:blip>
          <a:srcRect/>
          <a:stretch/>
        </p:blipFill>
        <p:spPr>
          <a:xfrm>
            <a:off x="7806683" y="1037225"/>
            <a:ext cx="1816398" cy="2727325"/>
          </a:xfrm>
          <a:prstGeom prst="rect">
            <a:avLst/>
          </a:prstGeom>
          <a:noFill/>
          <a:ln>
            <a:noFill/>
          </a:ln>
        </p:spPr>
      </p:pic>
      <p:pic>
        <p:nvPicPr>
          <p:cNvPr id="1657" name="Google Shape;1657;p15"/>
          <p:cNvPicPr preferRelativeResize="0"/>
          <p:nvPr/>
        </p:nvPicPr>
        <p:blipFill rotWithShape="1">
          <a:blip r:embed="rId4">
            <a:alphaModFix/>
          </a:blip>
          <a:srcRect/>
          <a:stretch/>
        </p:blipFill>
        <p:spPr>
          <a:xfrm>
            <a:off x="7806675" y="3844325"/>
            <a:ext cx="2262300" cy="2262300"/>
          </a:xfrm>
          <a:prstGeom prst="rect">
            <a:avLst/>
          </a:prstGeom>
          <a:noFill/>
          <a:ln>
            <a:noFill/>
          </a:ln>
        </p:spPr>
      </p:pic>
      <p:pic>
        <p:nvPicPr>
          <p:cNvPr id="1658" name="Google Shape;1658;p15"/>
          <p:cNvPicPr preferRelativeResize="0"/>
          <p:nvPr/>
        </p:nvPicPr>
        <p:blipFill rotWithShape="1">
          <a:blip r:embed="rId5">
            <a:alphaModFix/>
          </a:blip>
          <a:srcRect/>
          <a:stretch/>
        </p:blipFill>
        <p:spPr>
          <a:xfrm>
            <a:off x="4427349" y="1037225"/>
            <a:ext cx="2881817" cy="497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JM">
                <a:solidFill>
                  <a:srgbClr val="006FB6"/>
                </a:solidFill>
              </a:rPr>
              <a:t>Pale sou sa ou te li a</a:t>
            </a:r>
            <a:endParaRPr/>
          </a:p>
        </p:txBody>
      </p:sp>
      <p:sp>
        <p:nvSpPr>
          <p:cNvPr id="1664" name="Google Shape;1664;p16"/>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4000"/>
              <a:buNone/>
            </a:pPr>
            <a:endParaRPr sz="100"/>
          </a:p>
          <a:p>
            <a:pPr marL="457200" lvl="0" indent="-228600" algn="l" rtl="0">
              <a:lnSpc>
                <a:spcPct val="90000"/>
              </a:lnSpc>
              <a:spcBef>
                <a:spcPts val="1000"/>
              </a:spcBef>
              <a:spcAft>
                <a:spcPts val="0"/>
              </a:spcAft>
              <a:buSzPts val="300"/>
              <a:buNone/>
            </a:pPr>
            <a:endParaRPr sz="300"/>
          </a:p>
          <a:p>
            <a:pPr marL="457200" lvl="0" indent="-406400" algn="l" rtl="0">
              <a:lnSpc>
                <a:spcPct val="90000"/>
              </a:lnSpc>
              <a:spcBef>
                <a:spcPts val="0"/>
              </a:spcBef>
              <a:spcAft>
                <a:spcPts val="0"/>
              </a:spcAft>
              <a:buSzPts val="2800"/>
              <a:buChar char="●"/>
            </a:pPr>
            <a:r>
              <a:rPr lang="en-JM" sz="2800"/>
              <a:t>Kisa ou te aprann sou (sijè) a?</a:t>
            </a:r>
            <a:endParaRPr/>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JM" sz="2800"/>
              <a:t>Èske nou te aprann sa ou te swete aprann nan? Ki lòt bagay ou swete aprann?</a:t>
            </a:r>
            <a:endParaRPr/>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JM" sz="2800"/>
              <a:t>Èske premye tèks ou te li a te ede ou konprann dezyèm tèks la pi byen? Kijan?</a:t>
            </a:r>
            <a:endParaRPr/>
          </a:p>
          <a:p>
            <a:pPr marL="0" lvl="0" indent="0" algn="l" rtl="0">
              <a:lnSpc>
                <a:spcPct val="90000"/>
              </a:lnSpc>
              <a:spcBef>
                <a:spcPts val="1000"/>
              </a:spcBef>
              <a:spcAft>
                <a:spcPts val="0"/>
              </a:spcAft>
              <a:buClr>
                <a:srgbClr val="006FB6"/>
              </a:buClr>
              <a:buSzPts val="4000"/>
              <a:buNone/>
            </a:pPr>
            <a:endParaRPr/>
          </a:p>
        </p:txBody>
      </p:sp>
      <p:pic>
        <p:nvPicPr>
          <p:cNvPr id="1665" name="Google Shape;1665;p16"/>
          <p:cNvPicPr preferRelativeResize="0">
            <a:picLocks noGrp="1"/>
          </p:cNvPicPr>
          <p:nvPr>
            <p:ph type="pic" idx="2"/>
          </p:nvPr>
        </p:nvPicPr>
        <p:blipFill rotWithShape="1">
          <a:blip r:embed="rId3">
            <a:alphaModFix/>
          </a:blip>
          <a:srcRect l="6633" r="6642"/>
          <a:stretch/>
        </p:blipFill>
        <p:spPr>
          <a:xfrm>
            <a:off x="8832388" y="1251284"/>
            <a:ext cx="3251702" cy="2499001"/>
          </a:xfrm>
          <a:prstGeom prst="rect">
            <a:avLst/>
          </a:prstGeom>
          <a:noFill/>
          <a:ln>
            <a:noFill/>
          </a:ln>
        </p:spPr>
      </p:pic>
      <p:pic>
        <p:nvPicPr>
          <p:cNvPr id="1666" name="Google Shape;1666;p16"/>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17"/>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JM"/>
              <a:t>Lekti = konvèsasyon (K-1)</a:t>
            </a:r>
            <a:endParaRPr/>
          </a:p>
        </p:txBody>
      </p:sp>
      <p:sp>
        <p:nvSpPr>
          <p:cNvPr id="1672" name="Google Shape;1672;p17"/>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JM">
                <a:solidFill>
                  <a:srgbClr val="006FB6"/>
                </a:solidFill>
              </a:rPr>
              <a:t>Kisa ou konnen deja sou sijè a?</a:t>
            </a:r>
            <a:endParaRPr/>
          </a:p>
        </p:txBody>
      </p:sp>
      <p:sp>
        <p:nvSpPr>
          <p:cNvPr id="1673" name="Google Shape;1673;p17"/>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p>
            <a:pPr marL="233363" marR="0" lvl="0" indent="-4763" algn="l" rtl="0">
              <a:lnSpc>
                <a:spcPct val="90000"/>
              </a:lnSpc>
              <a:spcBef>
                <a:spcPts val="1000"/>
              </a:spcBef>
              <a:spcAft>
                <a:spcPts val="0"/>
              </a:spcAft>
              <a:buClr>
                <a:srgbClr val="0771BA"/>
              </a:buClr>
              <a:buSzPts val="2800"/>
              <a:buFont typeface="Arial"/>
              <a:buNone/>
            </a:pPr>
            <a:r>
              <a:rPr lang="en-JM">
                <a:solidFill>
                  <a:srgbClr val="006FB6"/>
                </a:solidFill>
              </a:rPr>
              <a:t>Kisa ou te aprann sou [sijè] a?</a:t>
            </a:r>
            <a:endParaRPr/>
          </a:p>
        </p:txBody>
      </p:sp>
      <p:sp>
        <p:nvSpPr>
          <p:cNvPr id="1674" name="Google Shape;1674;p17"/>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JM">
                <a:solidFill>
                  <a:srgbClr val="006FB6"/>
                </a:solidFill>
              </a:rPr>
              <a:t>Sou ki sijè ou gen kiryozite pou aprann plis?</a:t>
            </a:r>
            <a:endParaRPr/>
          </a:p>
        </p:txBody>
      </p:sp>
      <p:sp>
        <p:nvSpPr>
          <p:cNvPr id="1675" name="Google Shape;1675;p17"/>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p>
            <a:pPr marL="9525" marR="0" lvl="0" indent="0" algn="l" rtl="0">
              <a:lnSpc>
                <a:spcPct val="90000"/>
              </a:lnSpc>
              <a:spcBef>
                <a:spcPts val="1000"/>
              </a:spcBef>
              <a:spcAft>
                <a:spcPts val="0"/>
              </a:spcAft>
              <a:buClr>
                <a:schemeClr val="dk1"/>
              </a:buClr>
              <a:buSzPts val="1100"/>
              <a:buFont typeface="Arial"/>
              <a:buNone/>
            </a:pPr>
            <a:r>
              <a:rPr lang="en-JM">
                <a:solidFill>
                  <a:srgbClr val="006FB6"/>
                </a:solidFill>
              </a:rPr>
              <a:t>kisa ou vle aprann?</a:t>
            </a:r>
            <a:endParaRPr/>
          </a:p>
        </p:txBody>
      </p:sp>
      <p:pic>
        <p:nvPicPr>
          <p:cNvPr id="1676" name="Google Shape;1676;p17"/>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8"/>
          <p:cNvSpPr txBox="1">
            <a:spLocks noGrp="1"/>
          </p:cNvSpPr>
          <p:nvPr>
            <p:ph type="ctrTitle"/>
          </p:nvPr>
        </p:nvSpPr>
        <p:spPr>
          <a:xfrm>
            <a:off x="833025" y="0"/>
            <a:ext cx="113592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JM"/>
              <a:t>Lekti = konvèsasyon (2-3)</a:t>
            </a:r>
            <a:endParaRPr/>
          </a:p>
        </p:txBody>
      </p:sp>
      <p:sp>
        <p:nvSpPr>
          <p:cNvPr id="1682" name="Google Shape;1682;p18"/>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JM">
                <a:solidFill>
                  <a:srgbClr val="006FB6"/>
                </a:solidFill>
              </a:rPr>
              <a:t>Ki enfòmasyon debaz ou panse ou bezwen pou konprann liv sa a?</a:t>
            </a:r>
            <a:endParaRPr/>
          </a:p>
        </p:txBody>
      </p:sp>
      <p:sp>
        <p:nvSpPr>
          <p:cNvPr id="1683" name="Google Shape;1683;p18"/>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JM">
                <a:solidFill>
                  <a:srgbClr val="006FB6"/>
                </a:solidFill>
              </a:rPr>
              <a:t>Kisa ou swete aprann anplis sou sijè sa a?</a:t>
            </a:r>
            <a:endParaRPr/>
          </a:p>
        </p:txBody>
      </p:sp>
      <p:sp>
        <p:nvSpPr>
          <p:cNvPr id="1684" name="Google Shape;1684;p18"/>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None/>
            </a:pPr>
            <a:r>
              <a:rPr lang="en-JM">
                <a:solidFill>
                  <a:srgbClr val="006FB6"/>
                </a:solidFill>
              </a:rPr>
              <a:t>Kijan liv sa a konekte avèk lòt liv ou te li yo sou sijè sa a?</a:t>
            </a:r>
            <a:endParaRPr/>
          </a:p>
        </p:txBody>
      </p:sp>
      <p:pic>
        <p:nvPicPr>
          <p:cNvPr id="1685" name="Google Shape;1685;p18"/>
          <p:cNvPicPr preferRelativeResize="0"/>
          <p:nvPr/>
        </p:nvPicPr>
        <p:blipFill rotWithShape="1">
          <a:blip r:embed="rId3">
            <a:alphaModFix/>
          </a:blip>
          <a:srcRect/>
          <a:stretch/>
        </p:blipFill>
        <p:spPr>
          <a:xfrm>
            <a:off x="244059" y="103050"/>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g1dc99dbd8cc_0_14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JM"/>
              <a:t>Fanmi plizyè lang</a:t>
            </a:r>
            <a:endParaRPr/>
          </a:p>
        </p:txBody>
      </p:sp>
      <p:sp>
        <p:nvSpPr>
          <p:cNvPr id="1691" name="Google Shape;1691;g1dc99dbd8cc_0_149"/>
          <p:cNvSpPr txBox="1">
            <a:spLocks noGrp="1"/>
          </p:cNvSpPr>
          <p:nvPr>
            <p:ph type="body" idx="1"/>
          </p:nvPr>
        </p:nvSpPr>
        <p:spPr>
          <a:xfrm>
            <a:off x="4485467" y="1475152"/>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spcBef>
                <a:spcPts val="1000"/>
              </a:spcBef>
              <a:spcAft>
                <a:spcPts val="0"/>
              </a:spcAft>
              <a:buClr>
                <a:schemeClr val="dk1"/>
              </a:buClr>
              <a:buSzPct val="45833"/>
              <a:buFont typeface="Arial"/>
              <a:buNone/>
            </a:pPr>
            <a:endParaRPr sz="2400"/>
          </a:p>
          <a:p>
            <a:pPr marL="0" marR="0" lvl="0" indent="0" algn="l" rtl="0">
              <a:lnSpc>
                <a:spcPct val="90000"/>
              </a:lnSpc>
              <a:spcBef>
                <a:spcPts val="1000"/>
              </a:spcBef>
              <a:spcAft>
                <a:spcPts val="0"/>
              </a:spcAft>
              <a:buClr>
                <a:srgbClr val="000000"/>
              </a:buClr>
              <a:buSzPct val="111475"/>
              <a:buFont typeface="Arial"/>
              <a:buNone/>
            </a:pPr>
            <a:r>
              <a:rPr lang="en-JM" sz="2870"/>
              <a:t>Sèvi ak sa a ak liv nan nenpòt lang.</a:t>
            </a:r>
            <a:endParaRPr sz="2570">
              <a:solidFill>
                <a:srgbClr val="1F1F1F"/>
              </a:solidFill>
              <a:highlight>
                <a:srgbClr val="F8F9FA"/>
              </a:highlight>
              <a:latin typeface="Roboto"/>
              <a:ea typeface="Roboto"/>
              <a:cs typeface="Roboto"/>
              <a:sym typeface="Roboto"/>
            </a:endParaRPr>
          </a:p>
          <a:p>
            <a:pPr marL="0" lvl="0" indent="0" algn="l" rtl="0">
              <a:lnSpc>
                <a:spcPct val="90000"/>
              </a:lnSpc>
              <a:spcBef>
                <a:spcPts val="1000"/>
              </a:spcBef>
              <a:spcAft>
                <a:spcPts val="0"/>
              </a:spcAft>
              <a:buSzPct val="133333"/>
              <a:buNone/>
            </a:pPr>
            <a:endParaRPr sz="2400"/>
          </a:p>
        </p:txBody>
      </p:sp>
      <p:sp>
        <p:nvSpPr>
          <p:cNvPr id="1692" name="Google Shape;1692;g1dc99dbd8cc_0_149"/>
          <p:cNvSpPr txBox="1">
            <a:spLocks noGrp="1"/>
          </p:cNvSpPr>
          <p:nvPr>
            <p:ph type="body" idx="2"/>
          </p:nvPr>
        </p:nvSpPr>
        <p:spPr>
          <a:xfrm>
            <a:off x="4485467" y="2978015"/>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200"/>
              <a:buNone/>
            </a:pPr>
            <a:r>
              <a:rPr lang="en-JM" sz="2400">
                <a:latin typeface="Calibri"/>
                <a:ea typeface="Calibri"/>
                <a:cs typeface="Calibri"/>
                <a:sym typeface="Calibri"/>
              </a:rPr>
              <a:t>Itilize sa avèk liv ki nan nenpòt lang.</a:t>
            </a:r>
            <a:r>
              <a:rPr lang="en-JM" sz="2400"/>
              <a:t> </a:t>
            </a:r>
            <a:endParaRPr sz="2400"/>
          </a:p>
        </p:txBody>
      </p:sp>
      <p:pic>
        <p:nvPicPr>
          <p:cNvPr id="1693" name="Google Shape;1693;g1dc99dbd8cc_0_149"/>
          <p:cNvPicPr preferRelativeResize="0"/>
          <p:nvPr/>
        </p:nvPicPr>
        <p:blipFill rotWithShape="1">
          <a:blip r:embed="rId3">
            <a:alphaModFix/>
          </a:blip>
          <a:srcRect/>
          <a:stretch/>
        </p:blipFill>
        <p:spPr>
          <a:xfrm>
            <a:off x="1946607" y="3032100"/>
            <a:ext cx="1344893" cy="947550"/>
          </a:xfrm>
          <a:prstGeom prst="rect">
            <a:avLst/>
          </a:prstGeom>
          <a:noFill/>
          <a:ln>
            <a:noFill/>
          </a:ln>
        </p:spPr>
      </p:pic>
      <p:pic>
        <p:nvPicPr>
          <p:cNvPr id="1694" name="Google Shape;1694;g1dc99dbd8cc_0_149"/>
          <p:cNvPicPr preferRelativeResize="0"/>
          <p:nvPr/>
        </p:nvPicPr>
        <p:blipFill>
          <a:blip r:embed="rId4">
            <a:alphaModFix/>
          </a:blip>
          <a:stretch>
            <a:fillRect/>
          </a:stretch>
        </p:blipFill>
        <p:spPr>
          <a:xfrm>
            <a:off x="1946600" y="1660351"/>
            <a:ext cx="1141982" cy="1055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JM"/>
              <a:t>Tan Pratik</a:t>
            </a:r>
            <a:endParaRPr/>
          </a:p>
        </p:txBody>
      </p:sp>
      <p:sp>
        <p:nvSpPr>
          <p:cNvPr id="1700" name="Google Shape;1700;p19"/>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p>
            <a:pPr marL="241300" lvl="0" indent="-12700" algn="l" rtl="0">
              <a:lnSpc>
                <a:spcPct val="100000"/>
              </a:lnSpc>
              <a:spcBef>
                <a:spcPts val="0"/>
              </a:spcBef>
              <a:spcAft>
                <a:spcPts val="0"/>
              </a:spcAft>
              <a:buSzPts val="3400"/>
              <a:buNone/>
            </a:pPr>
            <a:r>
              <a:rPr lang="en-JM" sz="3000"/>
              <a:t>Rele mwen lè ou gen yon kesyon!</a:t>
            </a:r>
            <a:endParaRPr/>
          </a:p>
        </p:txBody>
      </p:sp>
      <p:sp>
        <p:nvSpPr>
          <p:cNvPr id="1701" name="Google Shape;1701;p19"/>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702" name="Google Shape;1702;p19"/>
          <p:cNvPicPr preferRelativeResize="0"/>
          <p:nvPr/>
        </p:nvPicPr>
        <p:blipFill rotWithShape="1">
          <a:blip r:embed="rId3">
            <a:alphaModFix/>
          </a:blip>
          <a:srcRect l="7548" r="7537"/>
          <a:stretch/>
        </p:blipFill>
        <p:spPr>
          <a:xfrm>
            <a:off x="7967502" y="1420398"/>
            <a:ext cx="3962194" cy="3122713"/>
          </a:xfrm>
          <a:prstGeom prst="rect">
            <a:avLst/>
          </a:prstGeom>
          <a:noFill/>
          <a:ln>
            <a:noFill/>
          </a:ln>
        </p:spPr>
      </p:pic>
      <p:sp>
        <p:nvSpPr>
          <p:cNvPr id="1703" name="Google Shape;1703;p19"/>
          <p:cNvSpPr txBox="1"/>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JM" sz="5000" b="1" i="0" u="none" strike="noStrike" cap="none">
                <a:solidFill>
                  <a:srgbClr val="0771BA"/>
                </a:solidFill>
                <a:latin typeface="Calibri"/>
                <a:ea typeface="Calibri"/>
                <a:cs typeface="Calibri"/>
                <a:sym typeface="Calibri"/>
              </a:rPr>
              <a:t>1</a:t>
            </a:r>
            <a:endParaRPr/>
          </a:p>
        </p:txBody>
      </p:sp>
      <p:sp>
        <p:nvSpPr>
          <p:cNvPr id="1704" name="Google Shape;1704;p19"/>
          <p:cNvSpPr txBox="1"/>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JM" sz="5000" b="1" i="0" u="none" strike="noStrike" cap="none">
                <a:solidFill>
                  <a:srgbClr val="0771BA"/>
                </a:solidFill>
                <a:latin typeface="Calibri"/>
                <a:ea typeface="Calibri"/>
                <a:cs typeface="Calibri"/>
                <a:sym typeface="Calibri"/>
              </a:rPr>
              <a:t>2</a:t>
            </a:r>
            <a:endParaRPr/>
          </a:p>
        </p:txBody>
      </p:sp>
      <p:sp>
        <p:nvSpPr>
          <p:cNvPr id="1705" name="Google Shape;1705;p19"/>
          <p:cNvSpPr txBox="1"/>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JM" sz="5000" b="1" i="0" u="none" strike="noStrike" cap="none">
                <a:solidFill>
                  <a:srgbClr val="0771BA"/>
                </a:solidFill>
                <a:latin typeface="Calibri"/>
                <a:ea typeface="Calibri"/>
                <a:cs typeface="Calibri"/>
                <a:sym typeface="Calibri"/>
              </a:rPr>
              <a:t>3</a:t>
            </a:r>
            <a:endParaRPr/>
          </a:p>
        </p:txBody>
      </p:sp>
      <p:sp>
        <p:nvSpPr>
          <p:cNvPr id="1706" name="Google Shape;1706;p19"/>
          <p:cNvSpPr txBox="1"/>
          <p:nvPr/>
        </p:nvSpPr>
        <p:spPr>
          <a:xfrm>
            <a:off x="371850" y="4700615"/>
            <a:ext cx="969000" cy="1023300"/>
          </a:xfrm>
          <a:prstGeom prst="rect">
            <a:avLst/>
          </a:prstGeom>
          <a:noFill/>
          <a:ln>
            <a:noFill/>
          </a:ln>
        </p:spPr>
        <p:txBody>
          <a:bodyPr spcFirstLastPara="1" wrap="square" lIns="274300" tIns="45700" rIns="91425" bIns="45700" anchor="t" anchorCtr="0">
            <a:normAutofit/>
          </a:bodyPr>
          <a:lstStyle/>
          <a:p>
            <a:pPr marL="0" marR="0" lvl="0" indent="0" algn="l" rtl="0">
              <a:lnSpc>
                <a:spcPct val="90000"/>
              </a:lnSpc>
              <a:spcBef>
                <a:spcPts val="0"/>
              </a:spcBef>
              <a:spcAft>
                <a:spcPts val="0"/>
              </a:spcAft>
              <a:buClr>
                <a:srgbClr val="000000"/>
              </a:buClr>
              <a:buSzPts val="5000"/>
              <a:buFont typeface="Arial"/>
              <a:buNone/>
            </a:pPr>
            <a:r>
              <a:rPr lang="en-JM" sz="5000" b="1" i="0" u="none" strike="noStrike" cap="none">
                <a:solidFill>
                  <a:srgbClr val="0771BA"/>
                </a:solidFill>
                <a:latin typeface="Calibri"/>
                <a:ea typeface="Calibri"/>
                <a:cs typeface="Calibri"/>
                <a:sym typeface="Calibri"/>
              </a:rPr>
              <a:t>4</a:t>
            </a:r>
            <a:endParaRPr/>
          </a:p>
        </p:txBody>
      </p:sp>
      <p:sp>
        <p:nvSpPr>
          <p:cNvPr id="1707" name="Google Shape;1707;p19"/>
          <p:cNvSpPr txBox="1">
            <a:spLocks noGrp="1"/>
          </p:cNvSpPr>
          <p:nvPr>
            <p:ph type="body" idx="2"/>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Chwazi yon sijè.</a:t>
            </a:r>
            <a:endParaRPr/>
          </a:p>
        </p:txBody>
      </p:sp>
      <p:sp>
        <p:nvSpPr>
          <p:cNvPr id="1708" name="Google Shape;1708;p19"/>
          <p:cNvSpPr txBox="1">
            <a:spLocks noGrp="1"/>
          </p:cNvSpPr>
          <p:nvPr>
            <p:ph type="body" idx="3"/>
          </p:nvPr>
        </p:nvSpPr>
        <p:spPr>
          <a:xfrm>
            <a:off x="1340850" y="2472625"/>
            <a:ext cx="37449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Fè lis kèk kesyon.</a:t>
            </a:r>
            <a:endParaRPr/>
          </a:p>
        </p:txBody>
      </p:sp>
      <p:sp>
        <p:nvSpPr>
          <p:cNvPr id="1709" name="Google Shape;1709;p19"/>
          <p:cNvSpPr txBox="1"/>
          <p:nvPr/>
        </p:nvSpPr>
        <p:spPr>
          <a:xfrm>
            <a:off x="1340847" y="3548525"/>
            <a:ext cx="36009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JM" sz="3200" b="0" i="0" u="none" strike="noStrike" cap="none">
                <a:solidFill>
                  <a:srgbClr val="006FB6"/>
                </a:solidFill>
                <a:latin typeface="Calibri"/>
                <a:ea typeface="Calibri"/>
                <a:cs typeface="Calibri"/>
                <a:sym typeface="Calibri"/>
              </a:rPr>
              <a:t>Li omwen 2 Liv.</a:t>
            </a:r>
            <a:endParaRPr/>
          </a:p>
        </p:txBody>
      </p:sp>
      <p:sp>
        <p:nvSpPr>
          <p:cNvPr id="1710" name="Google Shape;1710;p19"/>
          <p:cNvSpPr txBox="1"/>
          <p:nvPr/>
        </p:nvSpPr>
        <p:spPr>
          <a:xfrm>
            <a:off x="1340847" y="4776825"/>
            <a:ext cx="3514500" cy="10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JM" sz="3200" b="0" i="0" u="none" strike="noStrike" cap="none">
                <a:solidFill>
                  <a:srgbClr val="006FB6"/>
                </a:solidFill>
                <a:latin typeface="Calibri"/>
                <a:ea typeface="Calibri"/>
                <a:cs typeface="Calibri"/>
                <a:sym typeface="Calibri"/>
              </a:rPr>
              <a:t>Pale sou sa ou te aprann nan.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g2c945e7ac81_0_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JM" sz="4400">
                <a:latin typeface="Calibri"/>
                <a:ea typeface="Calibri"/>
                <a:cs typeface="Calibri"/>
                <a:sym typeface="Calibri"/>
              </a:rPr>
              <a:t>Refleksyon</a:t>
            </a:r>
            <a:r>
              <a:rPr lang="en-JM"/>
              <a:t>  </a:t>
            </a:r>
            <a:endParaRPr/>
          </a:p>
        </p:txBody>
      </p:sp>
      <p:sp>
        <p:nvSpPr>
          <p:cNvPr id="1716" name="Google Shape;1716;g2c945e7ac81_0_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2400"/>
              </a:spcBef>
              <a:spcAft>
                <a:spcPts val="0"/>
              </a:spcAft>
              <a:buClr>
                <a:srgbClr val="006FB6"/>
              </a:buClr>
              <a:buSzPts val="3400"/>
              <a:buChar char="•"/>
            </a:pPr>
            <a:r>
              <a:rPr lang="en-JM" sz="3100"/>
              <a:t>Èske w genyen kesyon sou ti konsèy sou lekti a?</a:t>
            </a:r>
            <a:endParaRPr sz="3100"/>
          </a:p>
          <a:p>
            <a:pPr marL="457200" lvl="0" indent="-457200" algn="l" rtl="0">
              <a:lnSpc>
                <a:spcPct val="100000"/>
              </a:lnSpc>
              <a:spcBef>
                <a:spcPts val="2400"/>
              </a:spcBef>
              <a:spcAft>
                <a:spcPts val="0"/>
              </a:spcAft>
              <a:buClr>
                <a:srgbClr val="006FB6"/>
              </a:buClr>
              <a:buSzPts val="3400"/>
              <a:buChar char="•"/>
            </a:pPr>
            <a:r>
              <a:rPr lang="en-JM" sz="3100"/>
              <a:t>Vire epi pale ak piti ou a: Èske w santi w pare pou eseye ti konsèy sou lekti lakay ou?</a:t>
            </a:r>
            <a:endParaRPr sz="3100"/>
          </a:p>
          <a:p>
            <a:pPr marL="457200" lvl="0" indent="-457200" algn="l" rtl="0">
              <a:lnSpc>
                <a:spcPct val="100000"/>
              </a:lnSpc>
              <a:spcBef>
                <a:spcPts val="2400"/>
              </a:spcBef>
              <a:spcAft>
                <a:spcPts val="0"/>
              </a:spcAft>
              <a:buSzPts val="3400"/>
              <a:buChar char="•"/>
            </a:pPr>
            <a:r>
              <a:rPr lang="en-JM" sz="3100"/>
              <a:t>Tanpri pataje kijan ou ta ka itilize sa a lakay ou.</a:t>
            </a:r>
            <a:endParaRPr sz="3100"/>
          </a:p>
        </p:txBody>
      </p:sp>
      <p:sp>
        <p:nvSpPr>
          <p:cNvPr id="1717" name="Google Shape;1717;g2c945e7ac81_0_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JM"/>
              <a:t>Kesyon w lan pral ede yon lòt moun nan sal la!</a:t>
            </a:r>
            <a:endParaRPr/>
          </a:p>
        </p:txBody>
      </p:sp>
      <p:pic>
        <p:nvPicPr>
          <p:cNvPr id="1718" name="Google Shape;1718;g2c945e7ac81_0_2" descr="A close up of a logo&#10;&#10;Description automatically generated"/>
          <p:cNvPicPr preferRelativeResize="0">
            <a:picLocks noGrp="1"/>
          </p:cNvPicPr>
          <p:nvPr>
            <p:ph type="pic" idx="2"/>
          </p:nvPr>
        </p:nvPicPr>
        <p:blipFill rotWithShape="1">
          <a:blip r:embed="rId3">
            <a:alphaModFix/>
          </a:blip>
          <a:srcRect l="6933" r="6933"/>
          <a:stretch/>
        </p:blipFill>
        <p:spPr>
          <a:xfrm>
            <a:off x="457146" y="524736"/>
            <a:ext cx="2514599" cy="2935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24"/>
          <p:cNvSpPr txBox="1">
            <a:spLocks noGrp="1"/>
          </p:cNvSpPr>
          <p:nvPr>
            <p:ph type="title"/>
          </p:nvPr>
        </p:nvSpPr>
        <p:spPr>
          <a:xfrm>
            <a:off x="-7620" y="1"/>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SzPts val="5000"/>
              <a:buNone/>
            </a:pPr>
            <a:r>
              <a:rPr lang="en-JM"/>
              <a:t>Remak, souple</a:t>
            </a:r>
            <a:endParaRPr/>
          </a:p>
        </p:txBody>
      </p:sp>
      <p:pic>
        <p:nvPicPr>
          <p:cNvPr id="1724" name="Google Shape;1724;p24"/>
          <p:cNvPicPr preferRelativeResize="0">
            <a:picLocks noGrp="1"/>
          </p:cNvPicPr>
          <p:nvPr>
            <p:ph type="pic" idx="2"/>
          </p:nvPr>
        </p:nvPicPr>
        <p:blipFill rotWithShape="1">
          <a:blip r:embed="rId3">
            <a:alphaModFix/>
          </a:blip>
          <a:srcRect l="274" t="-7982" r="274" b="-4522"/>
          <a:stretch/>
        </p:blipFill>
        <p:spPr>
          <a:xfrm>
            <a:off x="8953152" y="1444919"/>
            <a:ext cx="2916936" cy="2596896"/>
          </a:xfrm>
          <a:prstGeom prst="rect">
            <a:avLst/>
          </a:prstGeom>
          <a:noFill/>
          <a:ln>
            <a:noFill/>
          </a:ln>
        </p:spPr>
      </p:pic>
      <p:sp>
        <p:nvSpPr>
          <p:cNvPr id="1725" name="Google Shape;1725;p24"/>
          <p:cNvSpPr txBox="1">
            <a:spLocks noGrp="1"/>
          </p:cNvSpPr>
          <p:nvPr>
            <p:ph type="body" idx="1"/>
          </p:nvPr>
        </p:nvSpPr>
        <p:spPr>
          <a:xfrm>
            <a:off x="9163051" y="4074694"/>
            <a:ext cx="2497139" cy="2368897"/>
          </a:xfrm>
          <a:prstGeom prst="rect">
            <a:avLst/>
          </a:prstGeom>
          <a:noFill/>
          <a:ln>
            <a:noFill/>
          </a:ln>
        </p:spPr>
        <p:txBody>
          <a:bodyPr spcFirstLastPara="1" wrap="square" lIns="91425" tIns="45700" rIns="91425" bIns="45700" anchor="t" anchorCtr="0">
            <a:noAutofit/>
          </a:bodyPr>
          <a:lstStyle/>
          <a:p>
            <a:pPr marL="57149" lvl="0" indent="0" algn="l" rtl="0">
              <a:lnSpc>
                <a:spcPct val="90000"/>
              </a:lnSpc>
              <a:spcBef>
                <a:spcPts val="1000"/>
              </a:spcBef>
              <a:spcAft>
                <a:spcPts val="0"/>
              </a:spcAft>
              <a:buSzPts val="2700"/>
              <a:buNone/>
            </a:pPr>
            <a:r>
              <a:rPr lang="en-JM" sz="3200"/>
              <a:t>Remak ou ap amelyore ran nou ansanm!</a:t>
            </a:r>
            <a:endParaRPr/>
          </a:p>
        </p:txBody>
      </p:sp>
      <p:pic>
        <p:nvPicPr>
          <p:cNvPr id="1726" name="Google Shape;1726;p24"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JM" sz="4400"/>
              <a:t>Vin yon ekspè</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
          <p:cNvSpPr txBox="1">
            <a:spLocks noGrp="1"/>
          </p:cNvSpPr>
          <p:nvPr>
            <p:ph type="body" idx="1"/>
          </p:nvPr>
        </p:nvSpPr>
        <p:spPr>
          <a:xfrm>
            <a:off x="1660583" y="1489803"/>
            <a:ext cx="3394016"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r>
              <a:rPr lang="en-JM"/>
              <a:t>Byenveni </a:t>
            </a:r>
            <a:endParaRPr/>
          </a:p>
        </p:txBody>
      </p:sp>
      <p:sp>
        <p:nvSpPr>
          <p:cNvPr id="1578" name="Google Shape;1578;p5"/>
          <p:cNvSpPr txBox="1">
            <a:spLocks noGrp="1"/>
          </p:cNvSpPr>
          <p:nvPr>
            <p:ph type="body" idx="3"/>
          </p:nvPr>
        </p:nvSpPr>
        <p:spPr>
          <a:xfrm>
            <a:off x="1660583" y="2653440"/>
            <a:ext cx="3394016"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r>
              <a:rPr lang="en-JM"/>
              <a:t>Ti Konsèy </a:t>
            </a:r>
            <a:endParaRPr/>
          </a:p>
        </p:txBody>
      </p:sp>
      <p:sp>
        <p:nvSpPr>
          <p:cNvPr id="1579" name="Google Shape;1579;p5"/>
          <p:cNvSpPr txBox="1">
            <a:spLocks noGrp="1"/>
          </p:cNvSpPr>
          <p:nvPr>
            <p:ph type="body" idx="4"/>
          </p:nvPr>
        </p:nvSpPr>
        <p:spPr>
          <a:xfrm>
            <a:off x="1660583" y="3817080"/>
            <a:ext cx="3394016"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r>
              <a:rPr lang="en-JM"/>
              <a:t>Tan pou Pratik</a:t>
            </a:r>
            <a:endParaRPr/>
          </a:p>
        </p:txBody>
      </p:sp>
      <p:sp>
        <p:nvSpPr>
          <p:cNvPr id="1580" name="Google Shape;1580;p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JM"/>
              <a:t>Ajanda </a:t>
            </a:r>
            <a:endParaRPr/>
          </a:p>
        </p:txBody>
      </p:sp>
      <p:sp>
        <p:nvSpPr>
          <p:cNvPr id="1581" name="Google Shape;1581;p5"/>
          <p:cNvSpPr txBox="1">
            <a:spLocks noGrp="1"/>
          </p:cNvSpPr>
          <p:nvPr>
            <p:ph type="body" idx="5"/>
          </p:nvPr>
        </p:nvSpPr>
        <p:spPr>
          <a:xfrm>
            <a:off x="1660585" y="4992080"/>
            <a:ext cx="3642601"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r>
              <a:rPr lang="en-JM"/>
              <a:t>Refleksyon ak mizajou </a:t>
            </a:r>
            <a:endParaRPr/>
          </a:p>
        </p:txBody>
      </p:sp>
      <p:pic>
        <p:nvPicPr>
          <p:cNvPr id="1582" name="Google Shape;1582;p5"/>
          <p:cNvPicPr preferRelativeResize="0">
            <a:picLocks noGrp="1"/>
          </p:cNvPicPr>
          <p:nvPr>
            <p:ph type="body" idx="6"/>
          </p:nvPr>
        </p:nvPicPr>
        <p:blipFill rotWithShape="1">
          <a:blip r:embed="rId3">
            <a:alphaModFix/>
          </a:blip>
          <a:srcRect/>
          <a:stretch/>
        </p:blipFill>
        <p:spPr>
          <a:xfrm>
            <a:off x="912540" y="1504823"/>
            <a:ext cx="573024" cy="908304"/>
          </a:xfrm>
          <a:prstGeom prst="rect">
            <a:avLst/>
          </a:prstGeom>
          <a:noFill/>
          <a:ln>
            <a:noFill/>
          </a:ln>
        </p:spPr>
      </p:pic>
      <p:pic>
        <p:nvPicPr>
          <p:cNvPr id="1583" name="Google Shape;1583;p5"/>
          <p:cNvPicPr preferRelativeResize="0">
            <a:picLocks noGrp="1"/>
          </p:cNvPicPr>
          <p:nvPr>
            <p:ph type="body" idx="7"/>
          </p:nvPr>
        </p:nvPicPr>
        <p:blipFill rotWithShape="1">
          <a:blip r:embed="rId4">
            <a:alphaModFix/>
          </a:blip>
          <a:srcRect/>
          <a:stretch/>
        </p:blipFill>
        <p:spPr>
          <a:xfrm>
            <a:off x="693740" y="2821021"/>
            <a:ext cx="758825" cy="710260"/>
          </a:xfrm>
          <a:prstGeom prst="rect">
            <a:avLst/>
          </a:prstGeom>
          <a:noFill/>
          <a:ln>
            <a:noFill/>
          </a:ln>
        </p:spPr>
      </p:pic>
      <p:pic>
        <p:nvPicPr>
          <p:cNvPr id="1584" name="Google Shape;1584;p5"/>
          <p:cNvPicPr preferRelativeResize="0">
            <a:picLocks noGrp="1"/>
          </p:cNvPicPr>
          <p:nvPr>
            <p:ph type="body" idx="8"/>
          </p:nvPr>
        </p:nvPicPr>
        <p:blipFill rotWithShape="1">
          <a:blip r:embed="rId5">
            <a:alphaModFix/>
          </a:blip>
          <a:srcRect/>
          <a:stretch/>
        </p:blipFill>
        <p:spPr>
          <a:xfrm>
            <a:off x="676612" y="3936651"/>
            <a:ext cx="793077" cy="714375"/>
          </a:xfrm>
          <a:prstGeom prst="rect">
            <a:avLst/>
          </a:prstGeom>
          <a:noFill/>
          <a:ln>
            <a:noFill/>
          </a:ln>
        </p:spPr>
      </p:pic>
      <p:pic>
        <p:nvPicPr>
          <p:cNvPr id="1585" name="Google Shape;1585;p5"/>
          <p:cNvPicPr preferRelativeResize="0">
            <a:picLocks noGrp="1"/>
          </p:cNvPicPr>
          <p:nvPr>
            <p:ph type="body" idx="9"/>
          </p:nvPr>
        </p:nvPicPr>
        <p:blipFill rotWithShape="1">
          <a:blip r:embed="rId6">
            <a:alphaModFix/>
          </a:blip>
          <a:srcRect/>
          <a:stretch/>
        </p:blipFill>
        <p:spPr>
          <a:xfrm>
            <a:off x="743965" y="5088376"/>
            <a:ext cx="658368" cy="719328"/>
          </a:xfrm>
          <a:prstGeom prst="rect">
            <a:avLst/>
          </a:prstGeom>
          <a:noFill/>
          <a:ln>
            <a:noFill/>
          </a:ln>
        </p:spPr>
      </p:pic>
      <p:pic>
        <p:nvPicPr>
          <p:cNvPr id="1586" name="Google Shape;1586;p5"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2" y="1558068"/>
            <a:ext cx="5394325" cy="4518025"/>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vert="horz" wrap="square" lIns="274300" tIns="45700" rIns="91433" bIns="45700" rtlCol="0" anchor="ctr" anchorCtr="0">
            <a:normAutofit/>
          </a:bodyPr>
          <a:lstStyle/>
          <a:p>
            <a:r>
              <a:rPr lang="en"/>
              <a:t>Sondaj sou Konfyans Familyal</a:t>
            </a:r>
            <a:endParaRPr/>
          </a:p>
        </p:txBody>
      </p:sp>
      <p:sp>
        <p:nvSpPr>
          <p:cNvPr id="104" name="Google Shape;104;p27"/>
          <p:cNvSpPr txBox="1"/>
          <p:nvPr/>
        </p:nvSpPr>
        <p:spPr>
          <a:xfrm>
            <a:off x="518033" y="1666700"/>
            <a:ext cx="5127200" cy="4788963"/>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3200" b="1">
                <a:solidFill>
                  <a:srgbClr val="0771BA"/>
                </a:solidFill>
                <a:latin typeface="Calibri"/>
                <a:ea typeface="Calibri"/>
                <a:cs typeface="Calibri"/>
                <a:sym typeface="Calibri"/>
              </a:rPr>
              <a:t>Eskane kòd sa a pou pataje kijan ou santi ou sou lekti ak pitit ou. Patisipan yo ap antre nan yon tiraj osò pou yon kat kado 15 dola. Yo pral chwazi yon gayan pou chak lekòl apre premye ak dènye atelye yo.</a:t>
            </a:r>
            <a:endParaRPr sz="3200" b="1">
              <a:solidFill>
                <a:srgbClr val="0771BA"/>
              </a:solidFill>
              <a:latin typeface="Calibri"/>
              <a:ea typeface="Calibri"/>
              <a:cs typeface="Calibri"/>
              <a:sym typeface="Calibri"/>
            </a:endParaRPr>
          </a:p>
          <a:p>
            <a:pPr>
              <a:lnSpc>
                <a:spcPct val="90000"/>
              </a:lnSpc>
              <a:spcBef>
                <a:spcPct val="0"/>
              </a:spcBef>
              <a:spcAft>
                <a:spcPct val="0"/>
              </a:spcAft>
            </a:pPr>
            <a:endParaRPr sz="3467" b="1">
              <a:solidFill>
                <a:srgbClr val="0771BA"/>
              </a:solidFill>
              <a:latin typeface="Calibri"/>
              <a:ea typeface="Calibri"/>
              <a:cs typeface="Calibri"/>
              <a:sym typeface="Calibri"/>
            </a:endParaRPr>
          </a:p>
          <a:p>
            <a:pPr>
              <a:lnSpc>
                <a:spcPct val="90000"/>
              </a:lnSpc>
              <a:spcBef>
                <a:spcPct val="0"/>
              </a:spcBef>
              <a:spcAft>
                <a:spcPct val="0"/>
              </a:spcAft>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6"/>
          <p:cNvSpPr txBox="1">
            <a:spLocks noGrp="1"/>
          </p:cNvSpPr>
          <p:nvPr>
            <p:ph type="body" idx="1"/>
          </p:nvPr>
        </p:nvSpPr>
        <p:spPr>
          <a:xfrm>
            <a:off x="4588043" y="1489803"/>
            <a:ext cx="7205373"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endParaRPr/>
          </a:p>
        </p:txBody>
      </p:sp>
      <p:sp>
        <p:nvSpPr>
          <p:cNvPr id="1592" name="Google Shape;1592;p6"/>
          <p:cNvSpPr txBox="1">
            <a:spLocks noGrp="1"/>
          </p:cNvSpPr>
          <p:nvPr>
            <p:ph type="body" idx="2"/>
          </p:nvPr>
        </p:nvSpPr>
        <p:spPr>
          <a:xfrm>
            <a:off x="4588043" y="2653440"/>
            <a:ext cx="7205373"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endParaRPr/>
          </a:p>
        </p:txBody>
      </p:sp>
      <p:sp>
        <p:nvSpPr>
          <p:cNvPr id="1593" name="Google Shape;1593;p6"/>
          <p:cNvSpPr txBox="1">
            <a:spLocks noGrp="1"/>
          </p:cNvSpPr>
          <p:nvPr>
            <p:ph type="body" idx="3"/>
          </p:nvPr>
        </p:nvSpPr>
        <p:spPr>
          <a:xfrm>
            <a:off x="4588043" y="3817080"/>
            <a:ext cx="7205373"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endParaRPr/>
          </a:p>
        </p:txBody>
      </p:sp>
      <p:sp>
        <p:nvSpPr>
          <p:cNvPr id="1594" name="Google Shape;1594;p6"/>
          <p:cNvSpPr txBox="1">
            <a:spLocks noGrp="1"/>
          </p:cNvSpPr>
          <p:nvPr>
            <p:ph type="body" idx="4"/>
          </p:nvPr>
        </p:nvSpPr>
        <p:spPr>
          <a:xfrm>
            <a:off x="4588043" y="4992080"/>
            <a:ext cx="7205373" cy="10556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000"/>
              <a:buNone/>
            </a:pPr>
            <a:endParaRPr/>
          </a:p>
        </p:txBody>
      </p:sp>
      <p:sp>
        <p:nvSpPr>
          <p:cNvPr id="1595" name="Google Shape;1595;p6"/>
          <p:cNvSpPr txBox="1">
            <a:spLocks noGrp="1"/>
          </p:cNvSpPr>
          <p:nvPr>
            <p:ph type="body" idx="5"/>
          </p:nvPr>
        </p:nvSpPr>
        <p:spPr>
          <a:xfrm>
            <a:off x="1044438" y="1502511"/>
            <a:ext cx="3435279" cy="10429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JM"/>
              <a:t>Prepare ou.</a:t>
            </a:r>
            <a:endParaRPr/>
          </a:p>
        </p:txBody>
      </p:sp>
      <p:sp>
        <p:nvSpPr>
          <p:cNvPr id="1596" name="Google Shape;1596;p6"/>
          <p:cNvSpPr txBox="1">
            <a:spLocks noGrp="1"/>
          </p:cNvSpPr>
          <p:nvPr>
            <p:ph type="body" idx="6"/>
          </p:nvPr>
        </p:nvSpPr>
        <p:spPr>
          <a:xfrm>
            <a:off x="1046486" y="2653440"/>
            <a:ext cx="3433231" cy="10429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JM"/>
              <a:t>Montre ou prezan.</a:t>
            </a:r>
            <a:endParaRPr/>
          </a:p>
        </p:txBody>
      </p:sp>
      <p:sp>
        <p:nvSpPr>
          <p:cNvPr id="1597" name="Google Shape;1597;p6"/>
          <p:cNvSpPr txBox="1">
            <a:spLocks noGrp="1"/>
          </p:cNvSpPr>
          <p:nvPr>
            <p:ph type="body" idx="7"/>
          </p:nvPr>
        </p:nvSpPr>
        <p:spPr>
          <a:xfrm>
            <a:off x="1044441" y="3804369"/>
            <a:ext cx="3433231" cy="10429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JM"/>
              <a:t>Montre ou gen koutwazi.</a:t>
            </a:r>
            <a:endParaRPr/>
          </a:p>
        </p:txBody>
      </p:sp>
      <p:sp>
        <p:nvSpPr>
          <p:cNvPr id="1598" name="Google Shape;1598;p6"/>
          <p:cNvSpPr txBox="1">
            <a:spLocks noGrp="1"/>
          </p:cNvSpPr>
          <p:nvPr>
            <p:ph type="body" idx="8"/>
          </p:nvPr>
        </p:nvSpPr>
        <p:spPr>
          <a:xfrm>
            <a:off x="1044439" y="4959551"/>
            <a:ext cx="3433231" cy="10429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JM"/>
              <a:t>Poze kesyon.</a:t>
            </a:r>
            <a:endParaRPr/>
          </a:p>
        </p:txBody>
      </p:sp>
      <p:sp>
        <p:nvSpPr>
          <p:cNvPr id="1599" name="Google Shape;1599;p6"/>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JM"/>
              <a:t>Gid pou atelye yo </a:t>
            </a:r>
            <a:endParaRPr/>
          </a:p>
        </p:txBody>
      </p:sp>
      <p:pic>
        <p:nvPicPr>
          <p:cNvPr id="1600" name="Google Shape;1600;p6" descr="Icon&#10;&#10;Description automatically generated"/>
          <p:cNvPicPr preferRelativeResize="0"/>
          <p:nvPr/>
        </p:nvPicPr>
        <p:blipFill rotWithShape="1">
          <a:blip r:embed="rId3">
            <a:alphaModFix/>
          </a:blip>
          <a:srcRect/>
          <a:stretch/>
        </p:blipFill>
        <p:spPr>
          <a:xfrm>
            <a:off x="350916" y="1601938"/>
            <a:ext cx="585197" cy="831415"/>
          </a:xfrm>
          <a:prstGeom prst="rect">
            <a:avLst/>
          </a:prstGeom>
          <a:noFill/>
          <a:ln>
            <a:noFill/>
          </a:ln>
        </p:spPr>
      </p:pic>
      <p:pic>
        <p:nvPicPr>
          <p:cNvPr id="1601" name="Google Shape;1601;p6" descr="Icon&#10;&#10;Description automatically generated"/>
          <p:cNvPicPr preferRelativeResize="0"/>
          <p:nvPr/>
        </p:nvPicPr>
        <p:blipFill rotWithShape="1">
          <a:blip r:embed="rId4">
            <a:alphaModFix/>
          </a:blip>
          <a:srcRect/>
          <a:stretch/>
        </p:blipFill>
        <p:spPr>
          <a:xfrm>
            <a:off x="350916" y="5188440"/>
            <a:ext cx="585197" cy="585197"/>
          </a:xfrm>
          <a:prstGeom prst="rect">
            <a:avLst/>
          </a:prstGeom>
          <a:noFill/>
          <a:ln>
            <a:noFill/>
          </a:ln>
        </p:spPr>
      </p:pic>
      <p:pic>
        <p:nvPicPr>
          <p:cNvPr id="1602" name="Google Shape;1602;p6" descr="Icon&#10;&#10;Description automatically generated"/>
          <p:cNvPicPr preferRelativeResize="0"/>
          <p:nvPr/>
        </p:nvPicPr>
        <p:blipFill rotWithShape="1">
          <a:blip r:embed="rId5">
            <a:alphaModFix/>
          </a:blip>
          <a:srcRect/>
          <a:stretch/>
        </p:blipFill>
        <p:spPr>
          <a:xfrm>
            <a:off x="350916" y="4116744"/>
            <a:ext cx="585197" cy="418227"/>
          </a:xfrm>
          <a:prstGeom prst="rect">
            <a:avLst/>
          </a:prstGeom>
          <a:noFill/>
          <a:ln>
            <a:noFill/>
          </a:ln>
        </p:spPr>
      </p:pic>
      <p:pic>
        <p:nvPicPr>
          <p:cNvPr id="1603" name="Google Shape;1603;p6" descr="Icon&#10;&#10;Description automatically generated"/>
          <p:cNvPicPr preferRelativeResize="0"/>
          <p:nvPr/>
        </p:nvPicPr>
        <p:blipFill rotWithShape="1">
          <a:blip r:embed="rId6">
            <a:alphaModFix/>
          </a:blip>
          <a:srcRect/>
          <a:stretch/>
        </p:blipFill>
        <p:spPr>
          <a:xfrm>
            <a:off x="478779" y="2796891"/>
            <a:ext cx="329468" cy="6663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1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JM">
                <a:solidFill>
                  <a:srgbClr val="006FB6"/>
                </a:solidFill>
              </a:rPr>
              <a:t>Vin yon ekspè</a:t>
            </a:r>
            <a:endParaRPr/>
          </a:p>
        </p:txBody>
      </p:sp>
      <p:sp>
        <p:nvSpPr>
          <p:cNvPr id="1609" name="Google Shape;1609;p11"/>
          <p:cNvSpPr txBox="1">
            <a:spLocks noGrp="1"/>
          </p:cNvSpPr>
          <p:nvPr>
            <p:ph type="body" idx="1"/>
          </p:nvPr>
        </p:nvSpPr>
        <p:spPr>
          <a:xfrm>
            <a:off x="9222900" y="4748864"/>
            <a:ext cx="2497200" cy="21324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JM"/>
              <a:t>Ti konsèy sa a ap ede pitit ou vin gen konesans debaz.</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610" name="Google Shape;1610;p11"/>
          <p:cNvPicPr preferRelativeResize="0">
            <a:picLocks noGrp="1"/>
          </p:cNvPicPr>
          <p:nvPr>
            <p:ph type="pic" idx="2"/>
          </p:nvPr>
        </p:nvPicPr>
        <p:blipFill rotWithShape="1">
          <a:blip r:embed="rId3">
            <a:alphaModFix/>
          </a:blip>
          <a:srcRect l="-2488" t="-17513" r="-3398" b="-16175"/>
          <a:stretch/>
        </p:blipFill>
        <p:spPr>
          <a:xfrm>
            <a:off x="9282749" y="1283634"/>
            <a:ext cx="2377500" cy="3173100"/>
          </a:xfrm>
          <a:prstGeom prst="rect">
            <a:avLst/>
          </a:prstGeom>
          <a:noFill/>
          <a:ln>
            <a:noFill/>
          </a:ln>
        </p:spPr>
      </p:pic>
      <p:sp>
        <p:nvSpPr>
          <p:cNvPr id="1611" name="Google Shape;1611;p11"/>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JM"/>
              <a:t>2</a:t>
            </a:r>
            <a:endParaRPr/>
          </a:p>
        </p:txBody>
      </p:sp>
      <p:sp>
        <p:nvSpPr>
          <p:cNvPr id="1612" name="Google Shape;1612;p11"/>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JM"/>
              <a:t>4</a:t>
            </a:r>
            <a:endParaRPr/>
          </a:p>
        </p:txBody>
      </p:sp>
      <p:sp>
        <p:nvSpPr>
          <p:cNvPr id="1613" name="Google Shape;1613;p11"/>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JM"/>
              <a:t>3</a:t>
            </a:r>
            <a:endParaRPr/>
          </a:p>
        </p:txBody>
      </p:sp>
      <p:sp>
        <p:nvSpPr>
          <p:cNvPr id="1614" name="Google Shape;1614;p11"/>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Chwazi yon sijè.</a:t>
            </a:r>
            <a:endParaRPr/>
          </a:p>
        </p:txBody>
      </p:sp>
      <p:sp>
        <p:nvSpPr>
          <p:cNvPr id="1615" name="Google Shape;1615;p11"/>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Fè lis kèk kesyon.</a:t>
            </a:r>
            <a:endParaRPr/>
          </a:p>
        </p:txBody>
      </p:sp>
      <p:sp>
        <p:nvSpPr>
          <p:cNvPr id="1616" name="Google Shape;1616;p11"/>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Li omwen 2 Liv.</a:t>
            </a:r>
            <a:endParaRPr/>
          </a:p>
        </p:txBody>
      </p:sp>
      <p:sp>
        <p:nvSpPr>
          <p:cNvPr id="1617" name="Google Shape;1617;p11"/>
          <p:cNvSpPr txBox="1">
            <a:spLocks noGrp="1"/>
          </p:cNvSpPr>
          <p:nvPr>
            <p:ph type="body" idx="9"/>
          </p:nvPr>
        </p:nvSpPr>
        <p:spPr>
          <a:xfrm>
            <a:off x="1340851" y="4910450"/>
            <a:ext cx="54735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JM"/>
              <a:t>Pale sou sa ou te aprann nan.</a:t>
            </a:r>
            <a:endParaRPr/>
          </a:p>
        </p:txBody>
      </p:sp>
      <p:sp>
        <p:nvSpPr>
          <p:cNvPr id="1618" name="Google Shape;1618;p11"/>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JM"/>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2"/>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200"/>
              <a:buNone/>
            </a:pPr>
            <a:r>
              <a:rPr lang="en-JM"/>
              <a:t>Kantite enfòmasyon ou te aprann sou yon sijè nan eksperyans pase.</a:t>
            </a:r>
            <a:endParaRPr/>
          </a:p>
        </p:txBody>
      </p:sp>
      <p:sp>
        <p:nvSpPr>
          <p:cNvPr id="1624" name="Google Shape;1624;p12"/>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625" name="Google Shape;1625;p12"/>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626" name="Google Shape;1626;p12"/>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627" name="Google Shape;1627;p12"/>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JM" b="1"/>
              <a:t>Konesans debaz</a:t>
            </a:r>
            <a:endParaRPr/>
          </a:p>
        </p:txBody>
      </p:sp>
      <p:sp>
        <p:nvSpPr>
          <p:cNvPr id="1628" name="Google Shape;1628;p12"/>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629" name="Google Shape;1629;p12"/>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630" name="Google Shape;1630;p12"/>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631" name="Google Shape;1631;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JM"/>
              <a:t>Verifye tèm alfabetizasyon yo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3"/>
          <p:cNvSpPr txBox="1">
            <a:spLocks noGrp="1"/>
          </p:cNvSpPr>
          <p:nvPr>
            <p:ph type="title"/>
          </p:nvPr>
        </p:nvSpPr>
        <p:spPr>
          <a:xfrm>
            <a:off x="5" y="-6520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JM">
                <a:solidFill>
                  <a:srgbClr val="006FB6"/>
                </a:solidFill>
              </a:rPr>
              <a:t>Chwazi yon sijè</a:t>
            </a:r>
            <a:endParaRPr/>
          </a:p>
        </p:txBody>
      </p:sp>
      <p:sp>
        <p:nvSpPr>
          <p:cNvPr id="1637" name="Google Shape;1637;p13"/>
          <p:cNvSpPr txBox="1">
            <a:spLocks noGrp="1"/>
          </p:cNvSpPr>
          <p:nvPr>
            <p:ph type="body" idx="1"/>
          </p:nvPr>
        </p:nvSpPr>
        <p:spPr>
          <a:xfrm>
            <a:off x="500200" y="1069125"/>
            <a:ext cx="7520700" cy="488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2800"/>
          </a:p>
          <a:p>
            <a:pPr marL="457200" lvl="0" indent="-406400" algn="l" rtl="0">
              <a:lnSpc>
                <a:spcPct val="90000"/>
              </a:lnSpc>
              <a:spcBef>
                <a:spcPts val="1000"/>
              </a:spcBef>
              <a:spcAft>
                <a:spcPts val="0"/>
              </a:spcAft>
              <a:buSzPts val="2800"/>
              <a:buChar char="●"/>
            </a:pPr>
            <a:r>
              <a:rPr lang="en-JM" sz="2800"/>
              <a:t>Nan ki istwa oswa liv ou te aprann pi plis? </a:t>
            </a:r>
            <a:endParaRPr/>
          </a:p>
          <a:p>
            <a:pPr marL="457200" lvl="0" indent="0" algn="l" rtl="0">
              <a:lnSpc>
                <a:spcPct val="90000"/>
              </a:lnSpc>
              <a:spcBef>
                <a:spcPts val="1000"/>
              </a:spcBef>
              <a:spcAft>
                <a:spcPts val="0"/>
              </a:spcAft>
              <a:buSzPts val="4000"/>
              <a:buNone/>
            </a:pPr>
            <a:endParaRPr sz="100"/>
          </a:p>
          <a:p>
            <a:pPr marL="457200" lvl="0" indent="-228600" algn="l" rtl="0">
              <a:lnSpc>
                <a:spcPct val="90000"/>
              </a:lnSpc>
              <a:spcBef>
                <a:spcPts val="1000"/>
              </a:spcBef>
              <a:spcAft>
                <a:spcPts val="0"/>
              </a:spcAft>
              <a:buSzPts val="300"/>
              <a:buNone/>
            </a:pPr>
            <a:endParaRPr sz="300"/>
          </a:p>
          <a:p>
            <a:pPr marL="457200" lvl="0" indent="-406400" algn="l" rtl="0">
              <a:lnSpc>
                <a:spcPct val="90000"/>
              </a:lnSpc>
              <a:spcBef>
                <a:spcPts val="0"/>
              </a:spcBef>
              <a:spcAft>
                <a:spcPts val="0"/>
              </a:spcAft>
              <a:buSzPts val="2800"/>
              <a:buChar char="●"/>
            </a:pPr>
            <a:r>
              <a:rPr lang="en-JM" sz="2800"/>
              <a:t>Ki film ou te pi renmen? (Diskite sou kalite film, leson ou te aprann nan, mesaj la.)</a:t>
            </a:r>
            <a:endParaRPr/>
          </a:p>
          <a:p>
            <a:pPr marL="457200" lvl="0" indent="0" algn="l" rtl="0">
              <a:lnSpc>
                <a:spcPct val="90000"/>
              </a:lnSpc>
              <a:spcBef>
                <a:spcPts val="1000"/>
              </a:spcBef>
              <a:spcAft>
                <a:spcPts val="0"/>
              </a:spcAft>
              <a:buSzPts val="4000"/>
              <a:buNone/>
            </a:pPr>
            <a:endParaRPr sz="100"/>
          </a:p>
          <a:p>
            <a:pPr marL="457200" lvl="0" indent="-406400" algn="l" rtl="0">
              <a:lnSpc>
                <a:spcPct val="90000"/>
              </a:lnSpc>
              <a:spcBef>
                <a:spcPts val="1000"/>
              </a:spcBef>
              <a:spcAft>
                <a:spcPts val="0"/>
              </a:spcAft>
              <a:buSzPts val="2800"/>
              <a:buChar char="●"/>
            </a:pPr>
            <a:r>
              <a:rPr lang="en-JM" sz="2800"/>
              <a:t>Ki emisyon televizyon ou pi renmen? (Diskite sou kalite emisyon, leson ou te aprann yo, mesaj la.)</a:t>
            </a:r>
            <a:endParaRPr/>
          </a:p>
          <a:p>
            <a:pPr marL="0" lvl="0" indent="0" algn="l" rtl="0">
              <a:lnSpc>
                <a:spcPct val="90000"/>
              </a:lnSpc>
              <a:spcBef>
                <a:spcPts val="1000"/>
              </a:spcBef>
              <a:spcAft>
                <a:spcPts val="0"/>
              </a:spcAft>
              <a:buClr>
                <a:srgbClr val="006FB6"/>
              </a:buClr>
              <a:buSzPts val="4000"/>
              <a:buNone/>
            </a:pPr>
            <a:endParaRPr/>
          </a:p>
        </p:txBody>
      </p:sp>
      <p:sp>
        <p:nvSpPr>
          <p:cNvPr id="1638" name="Google Shape;1638;p13"/>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100"/>
              <a:buFont typeface="Arial"/>
              <a:buNone/>
            </a:pPr>
            <a:r>
              <a:rPr lang="en-JM"/>
              <a:t>Ekri yon lis sijè oswa kategori (egzanp, mamifè, oswa zanmitay).</a:t>
            </a:r>
            <a:endParaRPr/>
          </a:p>
          <a:p>
            <a:pPr marL="0" lvl="0" indent="0" algn="ctr" rtl="0">
              <a:lnSpc>
                <a:spcPct val="90000"/>
              </a:lnSpc>
              <a:spcBef>
                <a:spcPts val="0"/>
              </a:spcBef>
              <a:spcAft>
                <a:spcPts val="0"/>
              </a:spcAft>
              <a:buClr>
                <a:schemeClr val="dk1"/>
              </a:buClr>
              <a:buSzPts val="1100"/>
              <a:buFont typeface="Arial"/>
              <a:buNone/>
            </a:pPr>
            <a:endParaRPr/>
          </a:p>
          <a:p>
            <a:pPr marL="0" lvl="0" indent="0" algn="ctr" rtl="0">
              <a:lnSpc>
                <a:spcPct val="90000"/>
              </a:lnSpc>
              <a:spcBef>
                <a:spcPts val="0"/>
              </a:spcBef>
              <a:spcAft>
                <a:spcPts val="0"/>
              </a:spcAft>
              <a:buClr>
                <a:srgbClr val="006FB6"/>
              </a:buClr>
              <a:buSzPts val="2100"/>
              <a:buFont typeface="Arial"/>
              <a:buNone/>
            </a:pPr>
            <a:endParaRPr/>
          </a:p>
        </p:txBody>
      </p:sp>
      <p:pic>
        <p:nvPicPr>
          <p:cNvPr id="1639" name="Google Shape;1639;p13" descr="A picture containing person, child, laptop, indoor&#10;&#10;Description generated with very high confidence"/>
          <p:cNvPicPr preferRelativeResize="0">
            <a:picLocks noGrp="1"/>
          </p:cNvPicPr>
          <p:nvPr>
            <p:ph type="pic" idx="2"/>
          </p:nvPr>
        </p:nvPicPr>
        <p:blipFill rotWithShape="1">
          <a:blip r:embed="rId3">
            <a:alphaModFix/>
          </a:blip>
          <a:srcRect l="1139" r="1138"/>
          <a:stretch/>
        </p:blipFill>
        <p:spPr>
          <a:xfrm>
            <a:off x="8832388" y="1251284"/>
            <a:ext cx="3251581" cy="2498913"/>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1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6FB6"/>
              </a:buClr>
              <a:buSzPts val="5000"/>
              <a:buFont typeface="Calibri"/>
              <a:buNone/>
            </a:pPr>
            <a:r>
              <a:rPr lang="en-JM">
                <a:solidFill>
                  <a:srgbClr val="006FB6"/>
                </a:solidFill>
              </a:rPr>
              <a:t>Fè lis kèk kesyon</a:t>
            </a:r>
            <a:endParaRPr/>
          </a:p>
        </p:txBody>
      </p:sp>
      <p:sp>
        <p:nvSpPr>
          <p:cNvPr id="1645" name="Google Shape;1645;p14"/>
          <p:cNvSpPr txBox="1">
            <a:spLocks noGrp="1"/>
          </p:cNvSpPr>
          <p:nvPr>
            <p:ph type="body" idx="1"/>
          </p:nvPr>
        </p:nvSpPr>
        <p:spPr>
          <a:xfrm>
            <a:off x="500200" y="1587500"/>
            <a:ext cx="7203900" cy="436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None/>
            </a:pPr>
            <a:endParaRPr sz="100"/>
          </a:p>
          <a:p>
            <a:pPr marL="457200" lvl="0" indent="-406400" algn="l" rtl="0">
              <a:lnSpc>
                <a:spcPct val="90000"/>
              </a:lnSpc>
              <a:spcBef>
                <a:spcPts val="1000"/>
              </a:spcBef>
              <a:spcAft>
                <a:spcPts val="0"/>
              </a:spcAft>
              <a:buSzPts val="2800"/>
              <a:buChar char="●"/>
            </a:pPr>
            <a:r>
              <a:rPr lang="en-JM" sz="2800"/>
              <a:t>Kisa nou konnen deja sou [mete sijè a]?</a:t>
            </a:r>
            <a:endParaRPr/>
          </a:p>
          <a:p>
            <a:pPr marL="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JM" sz="2800"/>
              <a:t>Kisa ou vle aprann anplis sou sijè sa a?</a:t>
            </a:r>
            <a:endParaRPr/>
          </a:p>
          <a:p>
            <a:pPr marL="457200" lvl="0" indent="0" algn="l" rtl="0">
              <a:lnSpc>
                <a:spcPct val="90000"/>
              </a:lnSpc>
              <a:spcBef>
                <a:spcPts val="1000"/>
              </a:spcBef>
              <a:spcAft>
                <a:spcPts val="0"/>
              </a:spcAft>
              <a:buSzPts val="4000"/>
              <a:buNone/>
            </a:pPr>
            <a:endParaRPr sz="2800"/>
          </a:p>
          <a:p>
            <a:pPr marL="457200" lvl="0" indent="-406400" algn="l" rtl="0">
              <a:lnSpc>
                <a:spcPct val="90000"/>
              </a:lnSpc>
              <a:spcBef>
                <a:spcPts val="1000"/>
              </a:spcBef>
              <a:spcAft>
                <a:spcPts val="0"/>
              </a:spcAft>
              <a:buSzPts val="2800"/>
              <a:buChar char="●"/>
            </a:pPr>
            <a:r>
              <a:rPr lang="en-JM" sz="2800"/>
              <a:t>Kona twa kesyon nou genyen yo kounye a [ repete kesyon an]...</a:t>
            </a:r>
            <a:endParaRPr/>
          </a:p>
        </p:txBody>
      </p:sp>
      <p:pic>
        <p:nvPicPr>
          <p:cNvPr id="1646" name="Google Shape;1646;p14"/>
          <p:cNvPicPr preferRelativeResize="0">
            <a:picLocks noGrp="1"/>
          </p:cNvPicPr>
          <p:nvPr>
            <p:ph type="pic" idx="2"/>
          </p:nvPr>
        </p:nvPicPr>
        <p:blipFill rotWithShape="1">
          <a:blip r:embed="rId3">
            <a:alphaModFix/>
          </a:blip>
          <a:srcRect t="1960" b="1949"/>
          <a:stretch/>
        </p:blipFill>
        <p:spPr>
          <a:xfrm>
            <a:off x="8832388" y="1251284"/>
            <a:ext cx="3251702" cy="2498998"/>
          </a:xfrm>
          <a:prstGeom prst="rect">
            <a:avLst/>
          </a:prstGeom>
          <a:noFill/>
          <a:ln>
            <a:noFill/>
          </a:ln>
        </p:spPr>
      </p:pic>
      <p:pic>
        <p:nvPicPr>
          <p:cNvPr id="1647" name="Google Shape;1647;p14"/>
          <p:cNvPicPr preferRelativeResize="0"/>
          <p:nvPr/>
        </p:nvPicPr>
        <p:blipFill rotWithShape="1">
          <a:blip r:embed="rId4">
            <a:alphaModFix/>
          </a:blip>
          <a:srcRect/>
          <a:stretch/>
        </p:blipFill>
        <p:spPr>
          <a:xfrm>
            <a:off x="10119034" y="4117050"/>
            <a:ext cx="678450" cy="987775"/>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760</Words>
  <Application>Microsoft Macintosh PowerPoint</Application>
  <PresentationFormat>Widescreen</PresentationFormat>
  <Paragraphs>99</Paragraphs>
  <Slides>17</Slides>
  <Notes>17</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17</vt:i4>
      </vt:variant>
    </vt:vector>
  </HeadingPairs>
  <TitlesOfParts>
    <vt:vector size="32" baseType="lpstr">
      <vt:lpstr>Roboto</vt:lpstr>
      <vt:lpstr>Calibri</vt:lpstr>
      <vt:lpstr>Noto Sans Symbols</vt:lpstr>
      <vt:lpstr>Arial</vt:lpstr>
      <vt:lpstr>1_Custom Design</vt:lpstr>
      <vt:lpstr>3_Custom Design</vt:lpstr>
      <vt:lpstr>Title Slides</vt:lpstr>
      <vt:lpstr>1_Main Slides</vt:lpstr>
      <vt:lpstr>Right Side Bar Slides</vt:lpstr>
      <vt:lpstr>Custom Design</vt:lpstr>
      <vt:lpstr>Left Sidebar Slides</vt:lpstr>
      <vt:lpstr>Main Slides</vt:lpstr>
      <vt:lpstr>2_Right Side Bar Slides</vt:lpstr>
      <vt:lpstr>Custom Design</vt:lpstr>
      <vt:lpstr>Left Sidebar Slides</vt:lpstr>
      <vt:lpstr>Workshop guide</vt:lpstr>
      <vt:lpstr>Vin yon ekspè</vt:lpstr>
      <vt:lpstr>Ajanda </vt:lpstr>
      <vt:lpstr>Sondaj sou Konfyans Familyal</vt:lpstr>
      <vt:lpstr>Gid pou atelye yo </vt:lpstr>
      <vt:lpstr>Vin yon ekspè</vt:lpstr>
      <vt:lpstr>Verifye tèm alfabetizasyon yo</vt:lpstr>
      <vt:lpstr>Chwazi yon sijè</vt:lpstr>
      <vt:lpstr>Fè lis kèk kesyon</vt:lpstr>
      <vt:lpstr>Li omwen 2 Liv </vt:lpstr>
      <vt:lpstr>Pale sou sa ou te li a</vt:lpstr>
      <vt:lpstr>Lekti = konvèsasyon (K-1)</vt:lpstr>
      <vt:lpstr>Lekti = konvèsasyon (2-3)</vt:lpstr>
      <vt:lpstr>Fanmi plizyè lang</vt:lpstr>
      <vt:lpstr>Tan Pratik</vt:lpstr>
      <vt:lpstr>Refleksyon  </vt:lpstr>
      <vt:lpstr>Remak, souple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Denise D'Amaddio</dc:creator>
  <cp:lastModifiedBy>e.howard@springboardcollaborative.org</cp:lastModifiedBy>
  <cp:revision>1</cp:revision>
  <dcterms:modified xsi:type="dcterms:W3CDTF">2025-02-07T16:57:28Z</dcterms:modified>
</cp:coreProperties>
</file>