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8" r:id="rId6"/>
    <p:sldMasterId id="2147483664" r:id="rId7"/>
    <p:sldMasterId id="2147483683" r:id="rId8"/>
    <p:sldMasterId id="2147483696" r:id="rId9"/>
    <p:sldMasterId id="2147483704" r:id="rId10"/>
    <p:sldMasterId id="2147483712" r:id="rId11"/>
    <p:sldMasterId id="2147483730" r:id="rId12"/>
    <p:sldMasterId id="2147483745" r:id="rId13"/>
    <p:sldMasterId id="2147483753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2" roundtripDataSignature="AMtx7mjrY4TzdmCEun0nwNzgpu29GRx5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32" Type="http://customschemas.google.com/relationships/presentationmetadata" Target="metadata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3" name="Google Shape;1563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16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3" name="Google Shape;1663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17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1" name="Google Shape;1671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8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1" name="Google Shape;1681;p18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1dc9a9c453f_0_147:notes"/>
          <p:cNvSpPr/>
          <p:nvPr>
            <p:ph idx="2" type="sldImg"/>
          </p:nvPr>
        </p:nvSpPr>
        <p:spPr>
          <a:xfrm>
            <a:off x="128588" y="104775"/>
            <a:ext cx="20796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0" name="Google Shape;1690;g1dc9a9c453f_0_14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9" name="Google Shape;1699;p19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2c476e08b58_0_12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5" name="Google Shape;1715;g2c476e08b58_0_121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2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3" name="Google Shape;1723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0" name="Google Shape;1570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5" name="Google Shape;1575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1" name="Google Shape;1591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8" name="Google Shape;1608;p11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12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3" name="Google Shape;1623;p12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13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6" name="Google Shape;1636;p1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4" name="Google Shape;1644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0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15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2" name="Google Shape;1652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8.png"/><Relationship Id="rId3" Type="http://schemas.openxmlformats.org/officeDocument/2006/relationships/image" Target="../media/image19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28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jpg"/><Relationship Id="rId3" Type="http://schemas.openxmlformats.org/officeDocument/2006/relationships/image" Target="../media/image1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3.jpg"/><Relationship Id="rId3" Type="http://schemas.openxmlformats.org/officeDocument/2006/relationships/image" Target="../media/image1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37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2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5" Type="http://schemas.openxmlformats.org/officeDocument/2006/relationships/image" Target="../media/image4.png"/><Relationship Id="rId6" Type="http://schemas.openxmlformats.org/officeDocument/2006/relationships/image" Target="../media/image40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Relationship Id="rId8" Type="http://schemas.openxmlformats.org/officeDocument/2006/relationships/image" Target="../media/image1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Relationship Id="rId8" Type="http://schemas.openxmlformats.org/officeDocument/2006/relationships/image" Target="../media/image1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7.png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5" Type="http://schemas.openxmlformats.org/officeDocument/2006/relationships/image" Target="../media/image4.png"/><Relationship Id="rId6" Type="http://schemas.openxmlformats.org/officeDocument/2006/relationships/image" Target="../media/image35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5" Type="http://schemas.openxmlformats.org/officeDocument/2006/relationships/image" Target="../media/image4.png"/><Relationship Id="rId6" Type="http://schemas.openxmlformats.org/officeDocument/2006/relationships/image" Target="../media/image35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5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5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jpg"/><Relationship Id="rId5" Type="http://schemas.openxmlformats.org/officeDocument/2006/relationships/image" Target="../media/image2.png"/><Relationship Id="rId6" Type="http://schemas.openxmlformats.org/officeDocument/2006/relationships/image" Target="../media/image17.png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png"/><Relationship Id="rId3" Type="http://schemas.openxmlformats.org/officeDocument/2006/relationships/image" Target="../media/image22.jp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jpg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Relationship Id="rId8" Type="http://schemas.openxmlformats.org/officeDocument/2006/relationships/image" Target="../media/image13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jpg"/><Relationship Id="rId5" Type="http://schemas.openxmlformats.org/officeDocument/2006/relationships/image" Target="../media/image2.png"/><Relationship Id="rId6" Type="http://schemas.openxmlformats.org/officeDocument/2006/relationships/image" Target="../media/image17.png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22.jp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54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28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5" Type="http://schemas.openxmlformats.org/officeDocument/2006/relationships/image" Target="../media/image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2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27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37.jp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Relationship Id="rId8" Type="http://schemas.openxmlformats.org/officeDocument/2006/relationships/image" Target="../media/image13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7.png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5" Type="http://schemas.openxmlformats.org/officeDocument/2006/relationships/image" Target="../media/image4.png"/><Relationship Id="rId6" Type="http://schemas.openxmlformats.org/officeDocument/2006/relationships/image" Target="../media/image35.jp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5" Type="http://schemas.openxmlformats.org/officeDocument/2006/relationships/image" Target="../media/image4.png"/><Relationship Id="rId6" Type="http://schemas.openxmlformats.org/officeDocument/2006/relationships/image" Target="../media/image35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5" Type="http://schemas.openxmlformats.org/officeDocument/2006/relationships/image" Target="../media/image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5" Type="http://schemas.openxmlformats.org/officeDocument/2006/relationships/image" Target="../media/image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png"/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jpg"/><Relationship Id="rId3" Type="http://schemas.openxmlformats.org/officeDocument/2006/relationships/image" Target="../media/image19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Relationship Id="rId8" Type="http://schemas.openxmlformats.org/officeDocument/2006/relationships/image" Target="../media/image13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jpg"/><Relationship Id="rId5" Type="http://schemas.openxmlformats.org/officeDocument/2006/relationships/image" Target="../media/image2.png"/><Relationship Id="rId6" Type="http://schemas.openxmlformats.org/officeDocument/2006/relationships/image" Target="../media/image17.png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8.png"/><Relationship Id="rId3" Type="http://schemas.openxmlformats.org/officeDocument/2006/relationships/image" Target="../media/image22.jp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2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6.jpg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2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54.jp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" name="Google Shape;156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7" name="Google Shape;157;p63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8" name="Google Shape;15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3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2c476e08b58_0_19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24" name="Google Shape;1524;g2c476e08b58_0_1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5" name="Google Shape;1525;g2c476e08b58_0_19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6" name="Google Shape;1526;g2c476e08b58_0_19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7" name="Google Shape;1527;g2c476e08b58_0_19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8" name="Google Shape;1528;g2c476e08b58_0_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g2c476e08b58_0_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30" name="Google Shape;1530;g2c476e08b58_0_1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2c476e08b58_0_20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33" name="Google Shape;1533;g2c476e08b58_0_20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4" name="Google Shape;1534;g2c476e08b58_0_20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5" name="Google Shape;1535;g2c476e08b58_0_20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6" name="Google Shape;1536;g2c476e08b58_0_2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37" name="Google Shape;1537;g2c476e08b58_0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g2c476e08b58_0_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g2c476e08b58_0_2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2c476e08b58_0_20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42" name="Google Shape;1542;g2c476e08b58_0_20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3" name="Google Shape;1543;g2c476e08b58_0_20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4" name="Google Shape;1544;g2c476e08b58_0_2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g2c476e08b58_0_2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6" name="Google Shape;1546;g2c476e08b58_0_20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7" name="Google Shape;1547;g2c476e08b58_0_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g2c476e08b58_0_2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2c476e08b58_0_218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51" name="Google Shape;1551;g2c476e08b58_0_21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52" name="Google Shape;1552;g2c476e08b58_0_21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3" name="Google Shape;1553;g2c476e08b58_0_2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54" name="Google Shape;1554;g2c476e08b58_0_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5" name="Google Shape;1555;g2c476e08b58_0_21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6" name="Google Shape;1556;g2c476e08b58_0_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g2c476e08b58_0_2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g2c476e08b58_0_218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9" name="Google Shape;1559;g2c476e08b58_0_218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560" name="Google Shape;1560;g2c476e08b58_0_218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4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4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4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4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6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6" name="Google Shape;166;p64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7" name="Google Shape;16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4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5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5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5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6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5" name="Google Shape;175;p65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6" name="Google Shape;17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5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6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6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1" name="Google Shape;18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6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3" name="Google Shape;183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6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66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6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/>
          <p:nvPr>
            <p:ph idx="2" type="pic"/>
          </p:nvPr>
        </p:nvSpPr>
        <p:spPr>
          <a:xfrm>
            <a:off x="5305232" y="1853299"/>
            <a:ext cx="6578600" cy="37639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4"/>
          <p:cNvSpPr txBox="1"/>
          <p:nvPr>
            <p:ph idx="4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4"/>
          <p:cNvSpPr txBox="1"/>
          <p:nvPr>
            <p:ph idx="5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5" name="Google Shape;2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7" name="Google Shape;20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7" type="body"/>
          </p:nvPr>
        </p:nvSpPr>
        <p:spPr>
          <a:xfrm>
            <a:off x="693292" y="2822771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8" type="body"/>
          </p:nvPr>
        </p:nvSpPr>
        <p:spPr>
          <a:xfrm>
            <a:off x="691247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8"/>
          <p:cNvCxnSpPr/>
          <p:nvPr/>
        </p:nvCxnSpPr>
        <p:spPr>
          <a:xfrm>
            <a:off x="-46439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3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3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p3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3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2" name="Google Shape;22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6303982" y="1659613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8"/>
          <p:cNvSpPr txBox="1"/>
          <p:nvPr>
            <p:ph idx="2" type="body"/>
          </p:nvPr>
        </p:nvSpPr>
        <p:spPr>
          <a:xfrm>
            <a:off x="6303982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25" name="Google Shape;22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3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5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5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4" name="Google Shape;234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5" name="Google Shape;235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4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4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3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103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103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103"/>
          <p:cNvSpPr txBox="1"/>
          <p:nvPr>
            <p:ph type="ctrTitle"/>
          </p:nvPr>
        </p:nvSpPr>
        <p:spPr>
          <a:xfrm>
            <a:off x="0" y="32085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4" name="Google Shape;244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03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0" name="Google Shape;250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2" name="Google Shape;252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03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103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5" name="Google Shape;255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1"/>
            <a:ext cx="5661103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104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04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0" name="Google Shape;260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0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10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10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10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10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6" name="Google Shape;266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8" name="Google Shape;268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0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p10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p10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4" name="Google Shape;274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0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10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8" name="Google Shape;278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0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105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05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05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105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105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105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105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105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105"/>
          <p:cNvSpPr/>
          <p:nvPr>
            <p:ph idx="9" type="pic"/>
          </p:nvPr>
        </p:nvSpPr>
        <p:spPr>
          <a:xfrm>
            <a:off x="7967501" y="1420400"/>
            <a:ext cx="3962195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05"/>
          <p:cNvSpPr txBox="1"/>
          <p:nvPr>
            <p:ph idx="13" type="body"/>
          </p:nvPr>
        </p:nvSpPr>
        <p:spPr>
          <a:xfrm>
            <a:off x="6381858" y="5027421"/>
            <a:ext cx="5547839" cy="1053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0" name="Google Shape;290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7" y="4975018"/>
            <a:ext cx="982993" cy="1105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05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9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9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9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" name="Google Shape;27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" name="Google Shape;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" name="Google Shape;3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6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106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106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106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106"/>
          <p:cNvSpPr txBox="1"/>
          <p:nvPr>
            <p:ph idx="5" type="body"/>
          </p:nvPr>
        </p:nvSpPr>
        <p:spPr>
          <a:xfrm>
            <a:off x="651620" y="1700203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106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106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106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10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2" name="Google Shape;302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0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0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10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10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10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8" name="Google Shape;30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0" name="Google Shape;310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7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07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07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10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107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7" name="Google Shape;317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07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10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10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0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2" name="Google Shape;322;p10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3" name="Google Shape;323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5" name="Google Shape;325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0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0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8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08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08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10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p108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5" name="Google Shape;335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08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10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0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10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10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1" name="Google Shape;341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3" name="Google Shape;343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0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0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9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109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109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109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109"/>
          <p:cNvSpPr txBox="1"/>
          <p:nvPr>
            <p:ph idx="5" type="body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109"/>
          <p:cNvSpPr txBox="1"/>
          <p:nvPr>
            <p:ph idx="6" type="body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109"/>
          <p:cNvSpPr txBox="1"/>
          <p:nvPr>
            <p:ph idx="7" type="body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09"/>
          <p:cNvSpPr txBox="1"/>
          <p:nvPr>
            <p:ph idx="8" type="body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10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7" name="Google Shape;357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0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10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10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10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10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5" name="Google Shape;365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1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1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1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1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11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5" name="Google Shape;375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1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110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110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10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10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10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10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10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10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5" name="Google Shape;385;p1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9" y="2127659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11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11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11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1" name="Google Shape;391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1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11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1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111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111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111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111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111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111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11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111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111"/>
          <p:cNvSpPr txBox="1"/>
          <p:nvPr>
            <p:ph idx="9" type="body"/>
          </p:nvPr>
        </p:nvSpPr>
        <p:spPr>
          <a:xfrm>
            <a:off x="8389001" y="152087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406" name="Google Shape;406;p1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9" y="3084977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07" name="Google Shape;407;p111"/>
          <p:cNvSpPr/>
          <p:nvPr/>
        </p:nvSpPr>
        <p:spPr>
          <a:xfrm>
            <a:off x="8182574" y="1374415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11"/>
          <p:cNvSpPr/>
          <p:nvPr/>
        </p:nvSpPr>
        <p:spPr>
          <a:xfrm>
            <a:off x="8852547" y="4379201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11"/>
          <p:cNvSpPr txBox="1"/>
          <p:nvPr>
            <p:ph idx="13" type="body"/>
          </p:nvPr>
        </p:nvSpPr>
        <p:spPr>
          <a:xfrm>
            <a:off x="8991286" y="4468189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12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11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1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1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1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7" name="Google Shape;417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9" name="Google Shape;419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1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p112"/>
          <p:cNvSpPr txBox="1"/>
          <p:nvPr>
            <p:ph idx="1" type="body"/>
          </p:nvPr>
        </p:nvSpPr>
        <p:spPr>
          <a:xfrm>
            <a:off x="421059" y="1739550"/>
            <a:ext cx="6408739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112"/>
          <p:cNvSpPr txBox="1"/>
          <p:nvPr>
            <p:ph idx="2" type="body"/>
          </p:nvPr>
        </p:nvSpPr>
        <p:spPr>
          <a:xfrm>
            <a:off x="7182347" y="1811340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13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11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11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8" name="Google Shape;428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1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1" name="Google Shape;431;p11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2" name="Google Shape;432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1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13"/>
          <p:cNvSpPr txBox="1"/>
          <p:nvPr>
            <p:ph idx="1" type="body"/>
          </p:nvPr>
        </p:nvSpPr>
        <p:spPr>
          <a:xfrm>
            <a:off x="1114425" y="1558926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113"/>
          <p:cNvSpPr txBox="1"/>
          <p:nvPr>
            <p:ph idx="2" type="body"/>
          </p:nvPr>
        </p:nvSpPr>
        <p:spPr>
          <a:xfrm>
            <a:off x="6494085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1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11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11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1" name="Google Shape;441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1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11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5" name="Google Shape;445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1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114"/>
          <p:cNvSpPr txBox="1"/>
          <p:nvPr>
            <p:ph idx="1" type="body"/>
          </p:nvPr>
        </p:nvSpPr>
        <p:spPr>
          <a:xfrm>
            <a:off x="5528249" y="1563525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114"/>
          <p:cNvSpPr txBox="1"/>
          <p:nvPr>
            <p:ph idx="2" type="body"/>
          </p:nvPr>
        </p:nvSpPr>
        <p:spPr>
          <a:xfrm>
            <a:off x="1660584" y="16041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11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14"/>
          <p:cNvSpPr txBox="1"/>
          <p:nvPr>
            <p:ph idx="4" type="body"/>
          </p:nvPr>
        </p:nvSpPr>
        <p:spPr>
          <a:xfrm>
            <a:off x="1660585" y="450584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14"/>
          <p:cNvSpPr txBox="1"/>
          <p:nvPr>
            <p:ph idx="5" type="body"/>
          </p:nvPr>
        </p:nvSpPr>
        <p:spPr>
          <a:xfrm>
            <a:off x="698501" y="1615216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14"/>
          <p:cNvSpPr txBox="1"/>
          <p:nvPr>
            <p:ph idx="6" type="body"/>
          </p:nvPr>
        </p:nvSpPr>
        <p:spPr>
          <a:xfrm>
            <a:off x="698500" y="304079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p114"/>
          <p:cNvSpPr txBox="1"/>
          <p:nvPr>
            <p:ph idx="7" type="body"/>
          </p:nvPr>
        </p:nvSpPr>
        <p:spPr>
          <a:xfrm>
            <a:off x="698500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1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7" name="Google Shape;457;p11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8" name="Google Shape;458;p11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9" name="Google Shape;459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1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11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2" name="Google Shape;462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63" name="Google Shape;463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1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115"/>
          <p:cNvSpPr txBox="1"/>
          <p:nvPr>
            <p:ph idx="1" type="body"/>
          </p:nvPr>
        </p:nvSpPr>
        <p:spPr>
          <a:xfrm>
            <a:off x="1265239" y="1692277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30"/>
          <p:cNvSpPr txBox="1"/>
          <p:nvPr>
            <p:ph idx="2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0"/>
          <p:cNvSpPr txBox="1"/>
          <p:nvPr>
            <p:ph idx="3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3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" name="Google Shape;44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" name="Google Shape;46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" name="Google Shape;4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3" name="Google Shape;53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49" y="1648826"/>
            <a:ext cx="4792051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1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11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11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1" name="Google Shape;471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1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11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4" name="Google Shape;474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5" name="Google Shape;475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1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116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116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7"/>
          <p:cNvSpPr/>
          <p:nvPr>
            <p:ph idx="2" type="pic"/>
          </p:nvPr>
        </p:nvSpPr>
        <p:spPr>
          <a:xfrm>
            <a:off x="8142819" y="1687513"/>
            <a:ext cx="3587749" cy="37639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17"/>
          <p:cNvSpPr txBox="1"/>
          <p:nvPr>
            <p:ph idx="1" type="body"/>
          </p:nvPr>
        </p:nvSpPr>
        <p:spPr>
          <a:xfrm>
            <a:off x="258235" y="1687513"/>
            <a:ext cx="7884583" cy="37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11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2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2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2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09" name="Google Shape;509;p4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0" name="Google Shape;510;p4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1" name="Google Shape;511;p4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2" name="Google Shape;512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3" name="Google Shape;51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5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7" name="Google Shape;517;p45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18" name="Google Shape;518;p45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3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1" name="Google Shape;521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2" name="Google Shape;522;p8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3" name="Google Shape;523;p8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4" name="Google Shape;524;p8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5" name="Google Shape;525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7" name="Google Shape;527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83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9" name="Google Shape;529;p83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0" name="Google Shape;530;p83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83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2" name="Google Shape;532;p83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5" name="Google Shape;535;p8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6" name="Google Shape;536;p8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7" name="Google Shape;537;p8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8" name="Google Shape;538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9" name="Google Shape;539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84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84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84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5" name="Google Shape;545;p84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6" name="Google Shape;546;p84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7" name="Google Shape;547;p84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8" name="Google Shape;548;p84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9" name="Google Shape;549;p84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5_Content with Caption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85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553" name="Google Shape;553;p85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54" name="Google Shape;554;p8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5" name="Google Shape;555;p8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6" name="Google Shape;556;p8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7" name="Google Shape;557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8" name="Google Shape;55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85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6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p86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5" name="Google Shape;565;p86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566" name="Google Shape;566;p86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67" name="Google Shape;567;p8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8" name="Google Shape;568;p8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9" name="Google Shape;569;p8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0" name="Google Shape;57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1" name="Google Shape;571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8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77" name="Google Shape;577;p8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8" name="Google Shape;578;p8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9" name="Google Shape;579;p8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0" name="Google Shape;580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1" name="Google Shape;581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87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85" name="Google Shape;585;p87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6" name="Google Shape;586;p87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7" name="Google Shape;587;p87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8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0" name="Google Shape;590;p88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1" name="Google Shape;591;p88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2" name="Google Shape;592;p88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3" name="Google Shape;593;p88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5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5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5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5"/>
          <p:cNvSpPr txBox="1"/>
          <p:nvPr>
            <p:ph idx="5" type="body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5"/>
          <p:cNvSpPr txBox="1"/>
          <p:nvPr>
            <p:ph idx="6" type="body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5"/>
          <p:cNvSpPr txBox="1"/>
          <p:nvPr>
            <p:ph idx="7" type="body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5"/>
          <p:cNvSpPr txBox="1"/>
          <p:nvPr>
            <p:ph idx="8" type="body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" name="Google Shape;6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" name="Google Shape;7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9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9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98" name="Google Shape;598;p9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9" name="Google Shape;599;p9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0" name="Google Shape;600;p9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1" name="Google Shape;601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02" name="Google Shape;602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90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06" name="Google Shape;606;p90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7" name="Google Shape;607;p90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8" name="Google Shape;608;p90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9" name="Google Shape;609;p90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12" name="Google Shape;612;p9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3" name="Google Shape;613;p9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4" name="Google Shape;614;p9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5" name="Google Shape;615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6" name="Google Shape;61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1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20" name="Google Shape;620;p91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9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91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9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9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5" name="Google Shape;625;p91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6" name="Google Shape;626;p9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p92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30" name="Google Shape;630;p9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1" name="Google Shape;631;p9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2" name="Google Shape;632;p9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3" name="Google Shape;633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4" name="Google Shape;634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92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8" name="Google Shape;638;p92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9" name="Google Shape;639;p92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0" name="Google Shape;640;p92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1" name="Google Shape;641;p92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2" name="Google Shape;642;p92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3" name="Google Shape;643;p92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4" name="Google Shape;644;p92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51" name="Google Shape;651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2" name="Google Shape;652;p4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3" name="Google Shape;653;p4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4" name="Google Shape;654;p4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5" name="Google Shape;655;p4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6" name="Google Shape;656;p4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7" name="Google Shape;65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59" name="Google Shape;659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4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1" name="Google Shape;661;p4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2" name="Google Shape;662;p4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4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4" name="Google Shape;664;p4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5" name="Google Shape;665;p4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6" name="Google Shape;666;p4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4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0" name="Google Shape;670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71" name="Google Shape;67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4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3" name="Google Shape;673;p4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4" name="Google Shape;674;p4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5" name="Google Shape;675;p4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6" name="Google Shape;676;p4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7" name="Google Shape;677;p48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8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81" name="Google Shape;681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48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48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48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5" name="Google Shape;685;p48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6" name="Google Shape;686;p48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7" name="Google Shape;687;p48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91" name="Google Shape;69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2" name="Google Shape;692;p4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3" name="Google Shape;693;p4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4" name="Google Shape;694;p4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5" name="Google Shape;695;p4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6" name="Google Shape;696;p4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7" name="Google Shape;69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49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700" name="Google Shape;700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49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9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49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4" name="Google Shape;704;p49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5" name="Google Shape;705;p49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8" name="Google Shape;708;p5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9" name="Google Shape;709;p5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0" name="Google Shape;710;p5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1" name="Google Shape;711;p5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12" name="Google Shape;712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3" name="Google Shape;713;p5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4" name="Google Shape;714;p5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5" name="Google Shape;715;p5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6" name="Google Shape;716;p5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7" name="Google Shape;717;p5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8" name="Google Shape;71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0" name="Google Shape;720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6" name="Google Shape;726;p6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7" name="Google Shape;727;p6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8" name="Google Shape;728;p6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29" name="Google Shape;729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" name="Google Shape;730;p6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1" name="Google Shape;731;p6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2" name="Google Shape;732;p6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3" name="Google Shape;733;p6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4" name="Google Shape;734;p6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5" name="Google Shape;73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37" name="Google Shape;737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741" name="Google Shape;741;p6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1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4" name="Google Shape;744;p61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5" name="Google Shape;745;p61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6" name="Google Shape;746;p61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61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8" name="Google Shape;748;p61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9" name="Google Shape;749;p61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0" name="Google Shape;750;p61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1" name="Google Shape;751;p61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2" name="Google Shape;75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3" name="Google Shape;753;p6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4" name="Google Shape;754;p6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5" name="Google Shape;755;p6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6" name="Google Shape;756;p6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7" name="Google Shape;757;p6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8" name="Google Shape;75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60" name="Google Shape;760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76" name="Google Shape;76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3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9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9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9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9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9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99"/>
          <p:cNvSpPr/>
          <p:nvPr/>
        </p:nvSpPr>
        <p:spPr>
          <a:xfrm>
            <a:off x="3812821" y="4636969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9"/>
          <p:cNvSpPr/>
          <p:nvPr/>
        </p:nvSpPr>
        <p:spPr>
          <a:xfrm>
            <a:off x="1586775" y="2772171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" name="Google Shape;86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9"/>
          <p:cNvSpPr/>
          <p:nvPr/>
        </p:nvSpPr>
        <p:spPr>
          <a:xfrm>
            <a:off x="144716" y="1293951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99"/>
          <p:cNvSpPr/>
          <p:nvPr/>
        </p:nvSpPr>
        <p:spPr>
          <a:xfrm>
            <a:off x="158984" y="4417889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99"/>
          <p:cNvSpPr txBox="1"/>
          <p:nvPr>
            <p:ph idx="1" type="body"/>
          </p:nvPr>
        </p:nvSpPr>
        <p:spPr>
          <a:xfrm>
            <a:off x="1743462" y="293966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99"/>
          <p:cNvSpPr txBox="1"/>
          <p:nvPr>
            <p:ph idx="2" type="body"/>
          </p:nvPr>
        </p:nvSpPr>
        <p:spPr>
          <a:xfrm>
            <a:off x="4072875" y="4724940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99"/>
          <p:cNvSpPr txBox="1"/>
          <p:nvPr>
            <p:ph idx="3" type="body"/>
          </p:nvPr>
        </p:nvSpPr>
        <p:spPr>
          <a:xfrm>
            <a:off x="240913" y="1445814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99"/>
          <p:cNvSpPr txBox="1"/>
          <p:nvPr>
            <p:ph idx="4" type="body"/>
          </p:nvPr>
        </p:nvSpPr>
        <p:spPr>
          <a:xfrm>
            <a:off x="319506" y="4495586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6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3" name="Google Shape;763;p6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6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65" name="Google Shape;765;p62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766" name="Google Shape;766;p6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7" name="Google Shape;767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5" name="Google Shape;775;p47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6" name="Google Shape;776;p47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7" name="Google Shape;777;p47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78" name="Google Shape;778;p4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9" name="Google Shape;779;p4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0" name="Google Shape;780;p4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1" name="Google Shape;781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82" name="Google Shape;78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7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6" name="Google Shape;786;p47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7" name="Google Shape;787;p47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8" name="Google Shape;788;p47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9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1" name="Google Shape;791;p9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2" name="Google Shape;792;p9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93" name="Google Shape;793;p9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4" name="Google Shape;794;p9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5" name="Google Shape;795;p9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6" name="Google Shape;796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7" name="Google Shape;79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800" name="Google Shape;800;p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801" name="Google Shape;801;p9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93"/>
          <p:cNvSpPr/>
          <p:nvPr/>
        </p:nvSpPr>
        <p:spPr>
          <a:xfrm flipH="1" rot="-2036003">
            <a:off x="3537616" y="1994864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9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4" name="Google Shape;804;p93"/>
          <p:cNvSpPr txBox="1"/>
          <p:nvPr>
            <p:ph idx="4" type="body"/>
          </p:nvPr>
        </p:nvSpPr>
        <p:spPr>
          <a:xfrm rot="860265">
            <a:off x="9153636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5" name="Google Shape;805;p9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9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p94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9" name="Google Shape;809;p94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0" name="Google Shape;810;p94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1" name="Google Shape;811;p94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12" name="Google Shape;812;p9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3" name="Google Shape;813;p9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4" name="Google Shape;814;p9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5" name="Google Shape;815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16" name="Google Shape;816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9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21" name="Google Shape;821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2" name="Google Shape;822;p9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3" name="Google Shape;823;p9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4" name="Google Shape;824;p9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5" name="Google Shape;82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7" name="Google Shape;82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30" name="Google Shape;830;p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1" name="Google Shape;831;p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2" name="Google Shape;832;p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3" name="Google Shape;833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34" name="Google Shape;834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39" name="Google Shape;839;p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0" name="Google Shape;840;p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1" name="Google Shape;841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3" name="Google Shape;843;p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4" name="Google Shape;84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98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48" name="Google Shape;848;p9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9" name="Google Shape;849;p9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0" name="Google Shape;850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51" name="Google Shape;851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2" name="Google Shape;852;p9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3" name="Google Shape;853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8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6" name="Google Shape;856;p98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57" name="Google Shape;857;p98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5" name="Google Shape;865;p5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6" name="Google Shape;866;p5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7" name="Google Shape;867;p5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8" name="Google Shape;86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0" name="Google Shape;870;p5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1" name="Google Shape;871;p5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2" name="Google Shape;872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5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4" name="Google Shape;874;p5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5" name="Google Shape;875;p5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6" name="Google Shape;876;p5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7" name="Google Shape;877;p5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8" name="Google Shape;878;p5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9" name="Google Shape;879;p5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0" name="Google Shape;880;p5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1" name="Google Shape;881;p5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2" name="Google Shape;882;p51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883" name="Google Shape;883;p51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4" name="Google Shape;884;p51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67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7" name="Google Shape;887;p6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8" name="Google Shape;888;p67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9" name="Google Shape;889;p67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0" name="Google Shape;890;p6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1" name="Google Shape;891;p67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92" name="Google Shape;892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3" name="Google Shape;893;p6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4" name="Google Shape;894;p6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5" name="Google Shape;895;p6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6" name="Google Shape;896;p6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7" name="Google Shape;897;p6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8" name="Google Shape;89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00" name="Google Shape;900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7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67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3" name="Google Shape;903;p67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4" name="Google Shape;904;p67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5" y="1685898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0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10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10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10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10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00"/>
          <p:cNvSpPr/>
          <p:nvPr/>
        </p:nvSpPr>
        <p:spPr>
          <a:xfrm>
            <a:off x="8260990" y="2998071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05" name="Google Shape;105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00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0"/>
          <p:cNvSpPr/>
          <p:nvPr/>
        </p:nvSpPr>
        <p:spPr>
          <a:xfrm>
            <a:off x="5839977" y="4511016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00"/>
          <p:cNvSpPr txBox="1"/>
          <p:nvPr>
            <p:ph idx="1" type="body"/>
          </p:nvPr>
        </p:nvSpPr>
        <p:spPr>
          <a:xfrm>
            <a:off x="8450575" y="316541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00"/>
          <p:cNvSpPr txBox="1"/>
          <p:nvPr>
            <p:ph idx="2" type="body"/>
          </p:nvPr>
        </p:nvSpPr>
        <p:spPr>
          <a:xfrm>
            <a:off x="5816497" y="158854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00"/>
          <p:cNvSpPr txBox="1"/>
          <p:nvPr>
            <p:ph idx="3" type="body"/>
          </p:nvPr>
        </p:nvSpPr>
        <p:spPr>
          <a:xfrm>
            <a:off x="6003647" y="4619957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8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7" name="Google Shape;907;p68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8" name="Google Shape;908;p68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9" name="Google Shape;909;p6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10" name="Google Shape;910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1" name="Google Shape;911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2" name="Google Shape;912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3" name="Google Shape;913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4" name="Google Shape;914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5" name="Google Shape;915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6" name="Google Shape;91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18" name="Google Shape;918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68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0" name="Google Shape;920;p68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21" name="Google Shape;921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24" name="Google Shape;924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5" name="Google Shape;925;p69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6" name="Google Shape;926;p6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7" name="Google Shape;927;p6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8" name="Google Shape;928;p6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9" name="Google Shape;929;p6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30" name="Google Shape;930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32" name="Google Shape;932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69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69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935" name="Google Shape;935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8" name="Google Shape;938;p70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9" name="Google Shape;939;p70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40" name="Google Shape;940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1" name="Google Shape;941;p7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2" name="Google Shape;942;p7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3" name="Google Shape;943;p7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4" name="Google Shape;944;p7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5" name="Google Shape;945;p7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6" name="Google Shape;94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8" name="Google Shape;948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71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71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71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71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p71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5" name="Google Shape;955;p71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6" name="Google Shape;956;p71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7" name="Google Shape;957;p71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8" name="Google Shape;958;p71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59" name="Google Shape;959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0" name="Google Shape;960;p7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1" name="Google Shape;961;p7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2" name="Google Shape;962;p7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3" name="Google Shape;963;p7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4" name="Google Shape;964;p7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5" name="Google Shape;96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7" name="Google Shape;967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72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0" name="Google Shape;970;p72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p72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7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3" name="Google Shape;973;p72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74" name="Google Shape;974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7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6" name="Google Shape;976;p7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7" name="Google Shape;977;p7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8" name="Google Shape;978;p7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9" name="Google Shape;979;p7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0" name="Google Shape;980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82" name="Google Shape;982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73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8" name="Google Shape;988;p73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9" name="Google Shape;989;p73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7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1" name="Google Shape;991;p73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92" name="Google Shape;992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p7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4" name="Google Shape;994;p7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5" name="Google Shape;995;p7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6" name="Google Shape;996;p7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7" name="Google Shape;997;p7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8" name="Google Shape;99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00" name="Google Shape;1000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7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74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6" name="Google Shape;1006;p74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7" name="Google Shape;1007;p74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8" name="Google Shape;1008;p74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9" name="Google Shape;1009;p74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0" name="Google Shape;1010;p74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74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74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3" name="Google Shape;1013;p74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14" name="Google Shape;1014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7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6" name="Google Shape;1016;p7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7" name="Google Shape;1017;p7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8" name="Google Shape;1018;p7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9" name="Google Shape;1019;p7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0" name="Google Shape;102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22" name="Google Shape;1022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6" name="Google Shape;1026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7" name="Google Shape;1027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8" name="Google Shape;1028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0" name="Google Shape;1030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1" name="Google Shape;1031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2" name="Google Shape;1032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7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4" name="Google Shape;1034;p7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5" name="Google Shape;1035;p7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7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7" name="Google Shape;1037;p7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8" name="Google Shape;1038;p7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7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7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7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42" name="Google Shape;1042;p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5" name="Google Shape;1045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8" name="Google Shape;104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0" name="Google Shape;1050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1" name="Google Shape;1051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2" name="Google Shape;1052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7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4" name="Google Shape;1054;p76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5" name="Google Shape;1055;p76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6" name="Google Shape;1056;p76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7" name="Google Shape;1057;p76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8" name="Google Shape;1058;p76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9" name="Google Shape;1059;p76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0" name="Google Shape;1060;p76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1" name="Google Shape;1061;p76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2" name="Google Shape;1062;p76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63" name="Google Shape;1063;p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64" name="Google Shape;1064;p76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76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76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9" name="Google Shape;1069;p7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0" name="Google Shape;1070;p7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1" name="Google Shape;1071;p7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2" name="Google Shape;1072;p7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3" name="Google Shape;1073;p7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4" name="Google Shape;107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76" name="Google Shape;1076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7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8" name="Google Shape;1078;p77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9" name="Google Shape;1079;p77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1"/>
          <p:cNvSpPr txBox="1"/>
          <p:nvPr>
            <p:ph type="title"/>
          </p:nvPr>
        </p:nvSpPr>
        <p:spPr>
          <a:xfrm>
            <a:off x="0" y="-1"/>
            <a:ext cx="9160043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0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01"/>
          <p:cNvSpPr txBox="1"/>
          <p:nvPr>
            <p:ph idx="2" type="body"/>
          </p:nvPr>
        </p:nvSpPr>
        <p:spPr>
          <a:xfrm>
            <a:off x="0" y="1657349"/>
            <a:ext cx="12192000" cy="3524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5" name="Google Shape;115;p101"/>
          <p:cNvGrpSpPr/>
          <p:nvPr/>
        </p:nvGrpSpPr>
        <p:grpSpPr>
          <a:xfrm>
            <a:off x="0" y="5607274"/>
            <a:ext cx="12196432" cy="83415"/>
            <a:chOff x="-33239" y="5603791"/>
            <a:chExt cx="9147324" cy="83414"/>
          </a:xfrm>
        </p:grpSpPr>
        <p:cxnSp>
          <p:nvCxnSpPr>
            <p:cNvPr id="116" name="Google Shape;116;p10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0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2" name="Google Shape;1082;p7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3" name="Google Shape;1083;p7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4" name="Google Shape;1084;p7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5" name="Google Shape;1085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7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8" name="Google Shape;1088;p7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9" name="Google Shape;1089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7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1" name="Google Shape;1091;p78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2" name="Google Shape;1092;p78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5" name="Google Shape;1095;p7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6" name="Google Shape;1096;p7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7" name="Google Shape;1097;p7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8" name="Google Shape;109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0" name="Google Shape;1100;p7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1" name="Google Shape;1101;p7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2" name="Google Shape;1102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7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4" name="Google Shape;1104;p79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5" name="Google Shape;1105;p79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6" name="Google Shape;1106;p79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7" name="Google Shape;1107;p79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8" name="Google Shape;1108;p79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9" name="Google Shape;1109;p79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0" name="Google Shape;1110;p79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Google Shape;1112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3" name="Google Shape;1113;p8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4" name="Google Shape;1114;p8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5" name="Google Shape;1115;p8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6" name="Google Shape;1116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7" name="Google Shape;1117;p8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8" name="Google Shape;1118;p8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9" name="Google Shape;1119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20" name="Google Shape;1120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8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2" name="Google Shape;1122;p80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5" name="Google Shape;1125;p8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6" name="Google Shape;1126;p8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7" name="Google Shape;1127;p8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28" name="Google Shape;1128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9" name="Google Shape;1129;p8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0" name="Google Shape;1130;p8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1" name="Google Shape;1131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2" name="Google Shape;1132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8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4" name="Google Shape;1134;p81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5" name="Google Shape;1135;p81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82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8" name="Google Shape;1138;p82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9" name="Google Shape;1139;p8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56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47" name="Google Shape;1147;p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8" name="Google Shape;1148;p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9" name="Google Shape;1149;p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0" name="Google Shape;1150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1" name="Google Shape;115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56"/>
          <p:cNvSpPr/>
          <p:nvPr>
            <p:ph idx="2" type="pic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55" name="Google Shape;1155;p56"/>
          <p:cNvSpPr txBox="1"/>
          <p:nvPr>
            <p:ph idx="1" type="body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6" name="Google Shape;1156;p56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7" name="Google Shape;1157;p56"/>
          <p:cNvSpPr txBox="1"/>
          <p:nvPr>
            <p:ph idx="4" type="body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8" name="Google Shape;1158;p56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9" name="Google Shape;1159;p56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0" name="Google Shape;1160;p56"/>
          <p:cNvSpPr txBox="1"/>
          <p:nvPr>
            <p:ph idx="7" type="body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1" name="Google Shape;1161;p56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57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4" name="Google Shape;1164;p57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65" name="Google Shape;1165;p57"/>
          <p:cNvSpPr txBox="1"/>
          <p:nvPr>
            <p:ph idx="1" type="body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66" name="Google Shape;1166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8" name="Google Shape;1168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9" name="Google Shape;1169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70" name="Google Shape;117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57"/>
          <p:cNvSpPr/>
          <p:nvPr>
            <p:ph idx="3" type="pic"/>
          </p:nvPr>
        </p:nvSpPr>
        <p:spPr>
          <a:xfrm>
            <a:off x="1620983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58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76" name="Google Shape;1176;p58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7" name="Google Shape;1177;p58"/>
          <p:cNvSpPr/>
          <p:nvPr>
            <p:ph idx="3" type="pic"/>
          </p:nvPr>
        </p:nvSpPr>
        <p:spPr>
          <a:xfrm>
            <a:off x="9757009" y="3260707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78" name="Google Shape;1178;p58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79" name="Google Shape;1179;p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0" name="Google Shape;1180;p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1" name="Google Shape;1181;p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2" name="Google Shape;1182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83" name="Google Shape;118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58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54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89" name="Google Shape;1189;p1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0" name="Google Shape;1190;p15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1" name="Google Shape;1191;p15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2" name="Google Shape;1192;p15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3" name="Google Shape;1193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95" name="Google Shape;1195;p1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54"/>
          <p:cNvSpPr txBox="1"/>
          <p:nvPr>
            <p:ph idx="1" type="body"/>
          </p:nvPr>
        </p:nvSpPr>
        <p:spPr>
          <a:xfrm>
            <a:off x="628275" y="1620839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7" name="Google Shape;1197;p154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8" name="Google Shape;1198;p154"/>
          <p:cNvSpPr txBox="1"/>
          <p:nvPr>
            <p:ph idx="3" type="body"/>
          </p:nvPr>
        </p:nvSpPr>
        <p:spPr>
          <a:xfrm>
            <a:off x="8794865" y="1454588"/>
            <a:ext cx="3347923" cy="1172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9" name="Google Shape;1199;p154"/>
          <p:cNvSpPr txBox="1"/>
          <p:nvPr>
            <p:ph idx="4" type="body"/>
          </p:nvPr>
        </p:nvSpPr>
        <p:spPr>
          <a:xfrm>
            <a:off x="8794864" y="2645355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0" name="Google Shape;1200;p154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55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03" name="Google Shape;1203;p1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4" name="Google Shape;1204;p1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5" name="Google Shape;1205;p1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6" name="Google Shape;1206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07" name="Google Shape;1207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1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155"/>
          <p:cNvSpPr/>
          <p:nvPr>
            <p:ph idx="2" type="pic"/>
          </p:nvPr>
        </p:nvSpPr>
        <p:spPr>
          <a:xfrm>
            <a:off x="9282749" y="1283635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211" name="Google Shape;1211;p155"/>
          <p:cNvSpPr txBox="1"/>
          <p:nvPr>
            <p:ph idx="1" type="body"/>
          </p:nvPr>
        </p:nvSpPr>
        <p:spPr>
          <a:xfrm>
            <a:off x="9222900" y="4748864"/>
            <a:ext cx="2497139" cy="1342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2" name="Google Shape;1212;p155"/>
          <p:cNvSpPr txBox="1"/>
          <p:nvPr>
            <p:ph idx="3" type="title"/>
          </p:nvPr>
        </p:nvSpPr>
        <p:spPr>
          <a:xfrm>
            <a:off x="371851" y="2472626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3" name="Google Shape;1213;p155"/>
          <p:cNvSpPr txBox="1"/>
          <p:nvPr>
            <p:ph idx="4" type="title"/>
          </p:nvPr>
        </p:nvSpPr>
        <p:spPr>
          <a:xfrm>
            <a:off x="371851" y="491044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4" name="Google Shape;1214;p155"/>
          <p:cNvSpPr txBox="1"/>
          <p:nvPr>
            <p:ph idx="5" type="title"/>
          </p:nvPr>
        </p:nvSpPr>
        <p:spPr>
          <a:xfrm>
            <a:off x="371851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5" name="Google Shape;1215;p155"/>
          <p:cNvSpPr txBox="1"/>
          <p:nvPr>
            <p:ph idx="6" type="body"/>
          </p:nvPr>
        </p:nvSpPr>
        <p:spPr>
          <a:xfrm>
            <a:off x="1340851" y="135030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6" name="Google Shape;1216;p155"/>
          <p:cNvSpPr txBox="1"/>
          <p:nvPr>
            <p:ph idx="7" type="body"/>
          </p:nvPr>
        </p:nvSpPr>
        <p:spPr>
          <a:xfrm>
            <a:off x="1340851" y="2472626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7" name="Google Shape;1217;p155"/>
          <p:cNvSpPr txBox="1"/>
          <p:nvPr>
            <p:ph idx="8" type="body"/>
          </p:nvPr>
        </p:nvSpPr>
        <p:spPr>
          <a:xfrm>
            <a:off x="1340839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8" name="Google Shape;1218;p155"/>
          <p:cNvSpPr txBox="1"/>
          <p:nvPr>
            <p:ph idx="9" type="body"/>
          </p:nvPr>
        </p:nvSpPr>
        <p:spPr>
          <a:xfrm>
            <a:off x="1340839" y="491044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9" name="Google Shape;1219;p155"/>
          <p:cNvSpPr txBox="1"/>
          <p:nvPr>
            <p:ph idx="13" type="title"/>
          </p:nvPr>
        </p:nvSpPr>
        <p:spPr>
          <a:xfrm>
            <a:off x="371851" y="135030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2"/>
          <p:cNvSpPr txBox="1"/>
          <p:nvPr>
            <p:ph type="ctrTitle"/>
          </p:nvPr>
        </p:nvSpPr>
        <p:spPr>
          <a:xfrm>
            <a:off x="0" y="1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" name="Google Shape;120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02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" name="Google Shape;126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" name="Google Shape;128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02"/>
          <p:cNvSpPr txBox="1"/>
          <p:nvPr>
            <p:ph idx="1" type="body"/>
          </p:nvPr>
        </p:nvSpPr>
        <p:spPr>
          <a:xfrm>
            <a:off x="4588043" y="1489803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02"/>
          <p:cNvSpPr txBox="1"/>
          <p:nvPr>
            <p:ph idx="2" type="body"/>
          </p:nvPr>
        </p:nvSpPr>
        <p:spPr>
          <a:xfrm>
            <a:off x="4588043" y="2653441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02"/>
          <p:cNvSpPr txBox="1"/>
          <p:nvPr>
            <p:ph idx="3" type="body"/>
          </p:nvPr>
        </p:nvSpPr>
        <p:spPr>
          <a:xfrm>
            <a:off x="4588043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02"/>
          <p:cNvSpPr txBox="1"/>
          <p:nvPr>
            <p:ph idx="4" type="body"/>
          </p:nvPr>
        </p:nvSpPr>
        <p:spPr>
          <a:xfrm>
            <a:off x="4588043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02"/>
          <p:cNvSpPr txBox="1"/>
          <p:nvPr>
            <p:ph idx="5" type="body"/>
          </p:nvPr>
        </p:nvSpPr>
        <p:spPr>
          <a:xfrm>
            <a:off x="691246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02"/>
          <p:cNvSpPr txBox="1"/>
          <p:nvPr>
            <p:ph idx="6" type="body"/>
          </p:nvPr>
        </p:nvSpPr>
        <p:spPr>
          <a:xfrm>
            <a:off x="693292" y="265344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02"/>
          <p:cNvSpPr txBox="1"/>
          <p:nvPr>
            <p:ph idx="7" type="body"/>
          </p:nvPr>
        </p:nvSpPr>
        <p:spPr>
          <a:xfrm>
            <a:off x="691247" y="380437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0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56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22" name="Google Shape;1222;p1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3" name="Google Shape;1223;p1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4" name="Google Shape;1224;p1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5" name="Google Shape;1225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26" name="Google Shape;1226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56"/>
          <p:cNvSpPr txBox="1"/>
          <p:nvPr>
            <p:ph idx="1" type="body"/>
          </p:nvPr>
        </p:nvSpPr>
        <p:spPr>
          <a:xfrm>
            <a:off x="500205" y="1587501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0" name="Google Shape;1230;p156"/>
          <p:cNvSpPr/>
          <p:nvPr>
            <p:ph idx="2" type="pic"/>
          </p:nvPr>
        </p:nvSpPr>
        <p:spPr>
          <a:xfrm>
            <a:off x="8832388" y="1251285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231" name="Google Shape;1231;p156"/>
          <p:cNvSpPr txBox="1"/>
          <p:nvPr>
            <p:ph idx="3" type="body"/>
          </p:nvPr>
        </p:nvSpPr>
        <p:spPr>
          <a:xfrm>
            <a:off x="9209609" y="4065957"/>
            <a:ext cx="2497139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57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34" name="Google Shape;1234;p1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5" name="Google Shape;1235;p1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6" name="Google Shape;1236;p1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7" name="Google Shape;1237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38" name="Google Shape;1238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157"/>
          <p:cNvSpPr/>
          <p:nvPr>
            <p:ph idx="2" type="pic"/>
          </p:nvPr>
        </p:nvSpPr>
        <p:spPr>
          <a:xfrm>
            <a:off x="9209370" y="1251284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42" name="Google Shape;1242;p157"/>
          <p:cNvSpPr txBox="1"/>
          <p:nvPr>
            <p:ph idx="1" type="body"/>
          </p:nvPr>
        </p:nvSpPr>
        <p:spPr>
          <a:xfrm>
            <a:off x="8822724" y="4264516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3" name="Google Shape;1243;p157"/>
          <p:cNvSpPr txBox="1"/>
          <p:nvPr>
            <p:ph idx="3" type="body"/>
          </p:nvPr>
        </p:nvSpPr>
        <p:spPr>
          <a:xfrm>
            <a:off x="500206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4" name="Google Shape;1244;p157"/>
          <p:cNvSpPr txBox="1"/>
          <p:nvPr>
            <p:ph idx="4" type="body"/>
          </p:nvPr>
        </p:nvSpPr>
        <p:spPr>
          <a:xfrm>
            <a:off x="5940679" y="1768203"/>
            <a:ext cx="2692687" cy="256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58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7" name="Google Shape;1247;p158"/>
          <p:cNvSpPr txBox="1"/>
          <p:nvPr>
            <p:ph idx="1" type="body"/>
          </p:nvPr>
        </p:nvSpPr>
        <p:spPr>
          <a:xfrm>
            <a:off x="0" y="1623061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8" name="Google Shape;1248;p158"/>
          <p:cNvSpPr txBox="1"/>
          <p:nvPr>
            <p:ph idx="2" type="body"/>
          </p:nvPr>
        </p:nvSpPr>
        <p:spPr>
          <a:xfrm>
            <a:off x="8783637" y="1622426"/>
            <a:ext cx="3306763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9" name="Google Shape;1249;p158"/>
          <p:cNvSpPr txBox="1"/>
          <p:nvPr>
            <p:ph idx="3" type="body"/>
          </p:nvPr>
        </p:nvSpPr>
        <p:spPr>
          <a:xfrm>
            <a:off x="8783637" y="5737861"/>
            <a:ext cx="3306763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0" name="Google Shape;1250;p158"/>
          <p:cNvSpPr txBox="1"/>
          <p:nvPr>
            <p:ph idx="4" type="body"/>
          </p:nvPr>
        </p:nvSpPr>
        <p:spPr>
          <a:xfrm>
            <a:off x="8783637" y="4225882"/>
            <a:ext cx="3306763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9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60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55" name="Google Shape;1255;p1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6" name="Google Shape;1256;p1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7" name="Google Shape;1257;p1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8" name="Google Shape;1258;p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59" name="Google Shape;1259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60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63" name="Google Shape;1263;p160"/>
          <p:cNvSpPr txBox="1"/>
          <p:nvPr>
            <p:ph idx="1" type="body"/>
          </p:nvPr>
        </p:nvSpPr>
        <p:spPr>
          <a:xfrm>
            <a:off x="8916576" y="4120489"/>
            <a:ext cx="2990088" cy="1342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4" name="Google Shape;1264;p160"/>
          <p:cNvSpPr txBox="1"/>
          <p:nvPr>
            <p:ph idx="3" type="body"/>
          </p:nvPr>
        </p:nvSpPr>
        <p:spPr>
          <a:xfrm>
            <a:off x="740938" y="1831446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5" name="Google Shape;1265;p160"/>
          <p:cNvSpPr txBox="1"/>
          <p:nvPr>
            <p:ph idx="4" type="body"/>
          </p:nvPr>
        </p:nvSpPr>
        <p:spPr>
          <a:xfrm>
            <a:off x="740937" y="3256854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6" name="Google Shape;1266;p160"/>
          <p:cNvSpPr txBox="1"/>
          <p:nvPr>
            <p:ph idx="5" type="body"/>
          </p:nvPr>
        </p:nvSpPr>
        <p:spPr>
          <a:xfrm>
            <a:off x="740937" y="4726516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61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69" name="Google Shape;1269;p16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0" name="Google Shape;1270;p16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1" name="Google Shape;1271;p16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2" name="Google Shape;1272;p1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3" name="Google Shape;1273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61"/>
          <p:cNvSpPr/>
          <p:nvPr>
            <p:ph idx="2" type="pic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77" name="Google Shape;1277;p161"/>
          <p:cNvSpPr txBox="1"/>
          <p:nvPr>
            <p:ph idx="1" type="body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8" name="Google Shape;1278;p16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9" name="Google Shape;1279;p161"/>
          <p:cNvSpPr txBox="1"/>
          <p:nvPr>
            <p:ph idx="4" type="body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0" name="Google Shape;1280;p16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1" name="Google Shape;1281;p16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2" name="Google Shape;1282;p161"/>
          <p:cNvSpPr txBox="1"/>
          <p:nvPr>
            <p:ph idx="7" type="body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3" name="Google Shape;1283;p16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62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6" name="Google Shape;1286;p162"/>
          <p:cNvSpPr/>
          <p:nvPr>
            <p:ph idx="2" type="pic"/>
          </p:nvPr>
        </p:nvSpPr>
        <p:spPr>
          <a:xfrm>
            <a:off x="9510135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87" name="Google Shape;1287;p16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8" name="Google Shape;1288;p16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9" name="Google Shape;1289;p16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0" name="Google Shape;1290;p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1" name="Google Shape;1291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62"/>
          <p:cNvSpPr txBox="1"/>
          <p:nvPr>
            <p:ph idx="1" type="body"/>
          </p:nvPr>
        </p:nvSpPr>
        <p:spPr>
          <a:xfrm>
            <a:off x="1660584" y="1489803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5" name="Google Shape;1295;p162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6" name="Google Shape;1296;p162"/>
          <p:cNvSpPr txBox="1"/>
          <p:nvPr>
            <p:ph idx="4" type="body"/>
          </p:nvPr>
        </p:nvSpPr>
        <p:spPr>
          <a:xfrm>
            <a:off x="1660584" y="381708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7" name="Google Shape;1297;p162"/>
          <p:cNvSpPr txBox="1"/>
          <p:nvPr>
            <p:ph idx="5" type="body"/>
          </p:nvPr>
        </p:nvSpPr>
        <p:spPr>
          <a:xfrm>
            <a:off x="1660585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8" name="Google Shape;1298;p162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9" name="Google Shape;1299;p162"/>
          <p:cNvSpPr txBox="1"/>
          <p:nvPr>
            <p:ph idx="7" type="body"/>
          </p:nvPr>
        </p:nvSpPr>
        <p:spPr>
          <a:xfrm>
            <a:off x="693293" y="2653442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0" name="Google Shape;1300;p162"/>
          <p:cNvSpPr txBox="1"/>
          <p:nvPr>
            <p:ph idx="8" type="body"/>
          </p:nvPr>
        </p:nvSpPr>
        <p:spPr>
          <a:xfrm>
            <a:off x="691247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1" name="Google Shape;1301;p162"/>
          <p:cNvSpPr txBox="1"/>
          <p:nvPr>
            <p:ph idx="9" type="body"/>
          </p:nvPr>
        </p:nvSpPr>
        <p:spPr>
          <a:xfrm>
            <a:off x="691245" y="5006629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3" name="Google Shape;1303;p163"/>
          <p:cNvCxnSpPr/>
          <p:nvPr/>
        </p:nvCxnSpPr>
        <p:spPr>
          <a:xfrm flipH="1">
            <a:off x="3075902" y="3537141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4" name="Google Shape;1304;p163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05" name="Google Shape;1305;p163"/>
          <p:cNvSpPr txBox="1"/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06" name="Google Shape;1306;p16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7" name="Google Shape;1307;p16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8" name="Google Shape;1308;p16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9" name="Google Shape;1309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0" name="Google Shape;1310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163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4" name="Google Shape;1314;p163"/>
          <p:cNvSpPr/>
          <p:nvPr>
            <p:ph idx="2" type="pic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15" name="Google Shape;1315;p163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6" name="Google Shape;1316;p163"/>
          <p:cNvSpPr/>
          <p:nvPr/>
        </p:nvSpPr>
        <p:spPr>
          <a:xfrm>
            <a:off x="1296685" y="4871690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163"/>
          <p:cNvSpPr/>
          <p:nvPr/>
        </p:nvSpPr>
        <p:spPr>
          <a:xfrm>
            <a:off x="3056495" y="3893078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63"/>
          <p:cNvSpPr/>
          <p:nvPr/>
        </p:nvSpPr>
        <p:spPr>
          <a:xfrm>
            <a:off x="4677392" y="2716042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163"/>
          <p:cNvSpPr/>
          <p:nvPr/>
        </p:nvSpPr>
        <p:spPr>
          <a:xfrm>
            <a:off x="6145891" y="3924977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163"/>
          <p:cNvSpPr txBox="1"/>
          <p:nvPr>
            <p:ph idx="4" type="body"/>
          </p:nvPr>
        </p:nvSpPr>
        <p:spPr>
          <a:xfrm>
            <a:off x="4677392" y="2778802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1" name="Google Shape;1321;p163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2" name="Google Shape;1322;p163"/>
          <p:cNvSpPr txBox="1"/>
          <p:nvPr>
            <p:ph idx="6" type="body"/>
          </p:nvPr>
        </p:nvSpPr>
        <p:spPr>
          <a:xfrm>
            <a:off x="6157154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3" name="Google Shape;1323;p163"/>
          <p:cNvSpPr txBox="1"/>
          <p:nvPr>
            <p:ph idx="7" type="body"/>
          </p:nvPr>
        </p:nvSpPr>
        <p:spPr>
          <a:xfrm>
            <a:off x="1413085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64"/>
          <p:cNvSpPr txBox="1"/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26" name="Google Shape;1326;p16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7" name="Google Shape;1327;p16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8" name="Google Shape;1328;p16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9" name="Google Shape;1329;p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30" name="Google Shape;1330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164"/>
          <p:cNvSpPr txBox="1"/>
          <p:nvPr>
            <p:ph idx="1" type="body"/>
          </p:nvPr>
        </p:nvSpPr>
        <p:spPr>
          <a:xfrm>
            <a:off x="500205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4" name="Google Shape;1334;p164"/>
          <p:cNvSpPr/>
          <p:nvPr>
            <p:ph idx="2" type="pic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35" name="Google Shape;1335;p164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1dc9a9c453f_0_15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42" name="Google Shape;1342;g1dc9a9c453f_0_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3" name="Google Shape;1343;g1dc9a9c453f_0_15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4" name="Google Shape;1344;g1dc9a9c453f_0_15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5" name="Google Shape;1345;g1dc9a9c453f_0_15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6" name="Google Shape;1346;g1dc9a9c453f_0_15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7" name="Google Shape;1347;g1dc9a9c453f_0_15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8" name="Google Shape;1348;g1dc9a9c453f_0_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g1dc9a9c453f_0_1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50" name="Google Shape;1350;g1dc9a9c453f_0_1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g1dc9a9c453f_0_159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2" name="Google Shape;1352;g1dc9a9c453f_0_159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3" name="Google Shape;1353;g1dc9a9c453f_0_159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4" name="Google Shape;1354;g1dc9a9c453f_0_159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5" name="Google Shape;1355;g1dc9a9c453f_0_159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6" name="Google Shape;1356;g1dc9a9c453f_0_159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7" name="Google Shape;1357;g1dc9a9c453f_0_159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8" name="Google Shape;1358;g1dc9a9c453f_0_159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2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8" name="Google Shape;148;p32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1dc9a9c453f_0_178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1" name="Google Shape;1361;g1dc9a9c453f_0_178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2" name="Google Shape;1362;g1dc9a9c453f_0_178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3" name="Google Shape;1363;g1dc9a9c453f_0_17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4" name="Google Shape;1364;g1dc9a9c453f_0_178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65" name="Google Shape;1365;g1dc9a9c453f_0_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6" name="Google Shape;1366;g1dc9a9c453f_0_17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7" name="Google Shape;1367;g1dc9a9c453f_0_17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8" name="Google Shape;1368;g1dc9a9c453f_0_17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9" name="Google Shape;1369;g1dc9a9c453f_0_17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0" name="Google Shape;1370;g1dc9a9c453f_0_17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1" name="Google Shape;1371;g1dc9a9c453f_0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g1dc9a9c453f_0_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3" name="Google Shape;1373;g1dc9a9c453f_0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g1dc9a9c453f_0_1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g1dc9a9c453f_0_17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g1dc9a9c453f_0_17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1dc9a9c453f_0_196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9" name="Google Shape;1379;g1dc9a9c453f_0_196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0" name="Google Shape;1380;g1dc9a9c453f_0_19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1" name="Google Shape;1381;g1dc9a9c453f_0_196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82" name="Google Shape;1382;g1dc9a9c453f_0_1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3" name="Google Shape;1383;g1dc9a9c453f_0_19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4" name="Google Shape;1384;g1dc9a9c453f_0_19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5" name="Google Shape;1385;g1dc9a9c453f_0_19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6" name="Google Shape;1386;g1dc9a9c453f_0_19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7" name="Google Shape;1387;g1dc9a9c453f_0_19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8" name="Google Shape;1388;g1dc9a9c453f_0_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g1dc9a9c453f_0_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90" name="Google Shape;1390;g1dc9a9c453f_0_1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g1dc9a9c453f_0_1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g1dc9a9c453f_0_19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g1dc9a9c453f_0_19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394" name="Google Shape;1394;g1dc9a9c453f_0_19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1dc9a9c453f_0_21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7" name="Google Shape;1397;g1dc9a9c453f_0_21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8" name="Google Shape;1398;g1dc9a9c453f_0_21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9" name="Google Shape;1399;g1dc9a9c453f_0_21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0" name="Google Shape;1400;g1dc9a9c453f_0_21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1" name="Google Shape;1401;g1dc9a9c453f_0_21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2" name="Google Shape;1402;g1dc9a9c453f_0_21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3" name="Google Shape;1403;g1dc9a9c453f_0_21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4" name="Google Shape;1404;g1dc9a9c453f_0_214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05" name="Google Shape;1405;g1dc9a9c453f_0_2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6" name="Google Shape;1406;g1dc9a9c453f_0_21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7" name="Google Shape;1407;g1dc9a9c453f_0_21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8" name="Google Shape;1408;g1dc9a9c453f_0_21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9" name="Google Shape;1409;g1dc9a9c453f_0_21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0" name="Google Shape;1410;g1dc9a9c453f_0_21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11" name="Google Shape;1411;g1dc9a9c453f_0_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g1dc9a9c453f_0_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13" name="Google Shape;1413;g1dc9a9c453f_0_2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1dc9a9c453f_0_23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16" name="Google Shape;1416;g1dc9a9c453f_0_2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1417" name="Google Shape;1417;g1dc9a9c453f_0_2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8" name="Google Shape;1418;g1dc9a9c453f_0_23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9" name="Google Shape;1419;g1dc9a9c453f_0_23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0" name="Google Shape;1420;g1dc9a9c453f_0_23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1" name="Google Shape;1421;g1dc9a9c453f_0_23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2" name="Google Shape;1422;g1dc9a9c453f_0_23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23" name="Google Shape;1423;g1dc9a9c453f_0_233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4" name="Google Shape;1424;g1dc9a9c453f_0_2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g1dc9a9c453f_0_2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g1dc9a9c453f_0_233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27" name="Google Shape;1427;g1dc9a9c453f_0_2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g1dc9a9c453f_0_233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g1dc9a9c453f_0_233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g1dc9a9c453f_0_233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1" name="Google Shape;1431;g1dc9a9c453f_0_233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2" name="Google Shape;1432;g1dc9a9c453f_0_233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3" name="Google Shape;1433;g1dc9a9c453f_0_233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Google Shape;1435;g1dc9a9c453f_0_2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g1dc9a9c453f_0_25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37" name="Google Shape;1437;g1dc9a9c453f_0_2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8" name="Google Shape;1438;g1dc9a9c453f_0_25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9" name="Google Shape;1439;g1dc9a9c453f_0_25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0" name="Google Shape;1440;g1dc9a9c453f_0_25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1" name="Google Shape;1441;g1dc9a9c453f_0_25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2" name="Google Shape;1442;g1dc9a9c453f_0_25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3" name="Google Shape;1443;g1dc9a9c453f_0_2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g1dc9a9c453f_0_2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g1dc9a9c453f_0_253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446" name="Google Shape;1446;g1dc9a9c453f_0_2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g1dc9a9c453f_0_253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g1dc9a9c453f_0_253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g1dc9a9c453f_0_253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0" name="Google Shape;1450;g1dc9a9c453f_0_253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1" name="Google Shape;1451;g1dc9a9c453f_0_253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1dc9a9c453f_0_271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4" name="Google Shape;1454;g1dc9a9c453f_0_271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5" name="Google Shape;1455;g1dc9a9c453f_0_271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456" name="Google Shape;1456;g1dc9a9c453f_0_271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457" name="Google Shape;1457;g1dc9a9c453f_0_27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8" name="Google Shape;1458;g1dc9a9c453f_0_27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2c476e08b58_0_133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66" name="Google Shape;1466;g2c476e08b58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7" name="Google Shape;1467;g2c476e08b58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68" name="Google Shape;1468;g2c476e08b58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69" name="Google Shape;1469;g2c476e08b58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0" name="Google Shape;1470;g2c476e08b58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71" name="Google Shape;1471;g2c476e08b58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g2c476e08b58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g2c476e08b58_0_133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4" name="Google Shape;1474;g2c476e08b58_0_133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75" name="Google Shape;1475;g2c476e08b58_0_133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2c476e08b58_0_14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8" name="Google Shape;1478;g2c476e08b58_0_145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9" name="Google Shape;1479;g2c476e08b58_0_145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80" name="Google Shape;1480;g2c476e08b58_0_14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1" name="Google Shape;1481;g2c476e08b58_0_14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2" name="Google Shape;1482;g2c476e08b58_0_14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83" name="Google Shape;1483;g2c476e08b58_0_1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84" name="Google Shape;1484;g2c476e08b58_0_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g2c476e08b58_0_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g2c476e08b58_0_1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487" name="Google Shape;1487;g2c476e08b58_0_1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88" name="Google Shape;1488;g2c476e08b58_0_145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g2c476e08b58_0_145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g2c476e08b58_0_145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1" name="Google Shape;1491;g2c476e08b58_0_145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2" name="Google Shape;1492;g2c476e08b58_0_145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2c476e08b58_0_16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5" name="Google Shape;1495;g2c476e08b58_0_162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6" name="Google Shape;1496;g2c476e08b58_0_162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7" name="Google Shape;1497;g2c476e08b58_0_162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98" name="Google Shape;1498;g2c476e08b58_0_16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9" name="Google Shape;1499;g2c476e08b58_0_16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0" name="Google Shape;1500;g2c476e08b58_0_16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01" name="Google Shape;1501;g2c476e08b58_0_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02" name="Google Shape;1502;g2c476e08b58_0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g2c476e08b58_0_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g2c476e08b58_0_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05" name="Google Shape;1505;g2c476e08b58_0_162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6" name="Google Shape;1506;g2c476e08b58_0_162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7" name="Google Shape;1507;g2c476e08b58_0_162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8" name="Google Shape;1508;g2c476e08b58_0_162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2c476e08b58_0_17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1" name="Google Shape;1511;g2c476e08b58_0_17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2" name="Google Shape;1512;g2c476e08b58_0_178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3" name="Google Shape;1513;g2c476e08b58_0_178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4" name="Google Shape;1514;g2c476e08b58_0_178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515" name="Google Shape;1515;g2c476e08b58_0_17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6" name="Google Shape;1516;g2c476e08b58_0_17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7" name="Google Shape;1517;g2c476e08b58_0_17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8" name="Google Shape;1518;g2c476e08b58_0_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19" name="Google Shape;1519;g2c476e08b58_0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g2c476e08b58_0_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g2c476e08b58_0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9" Type="http://schemas.openxmlformats.org/officeDocument/2006/relationships/theme" Target="../theme/theme10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/Relationships>
</file>

<file path=ppt/slideMasters/_rels/slideMaster11.xml.rels><?xml version="1.0" encoding="UTF-8" standalone="yes"?><Relationships xmlns="http://schemas.openxmlformats.org/package/2006/relationships"><Relationship Id="rId10" Type="http://schemas.openxmlformats.org/officeDocument/2006/relationships/theme" Target="../theme/theme3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8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1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6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7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9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1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5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87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1dc9a9c453f_0_155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8" name="Google Shape;1338;g1dc9a9c453f_0_155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9" name="Google Shape;1339;g1dc9a9c453f_0_15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2c476e08b58_0_128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61" name="Google Shape;1461;g2c476e08b58_0_128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62" name="Google Shape;1462;g2c476e08b58_0_1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g2c476e08b58_0_12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33"/>
          <p:cNvSpPr txBox="1"/>
          <p:nvPr/>
        </p:nvSpPr>
        <p:spPr>
          <a:xfrm>
            <a:off x="0" y="2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7" name="Google Shape;647;p4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8" name="Google Shape;648;p4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0" name="Google Shape;770;p4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1" name="Google Shape;771;p4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4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0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0" name="Google Shape;860;p50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61" name="Google Shape;861;p50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2" name="Google Shape;862;p5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55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2" name="Google Shape;1142;p55"/>
          <p:cNvCxnSpPr/>
          <p:nvPr/>
        </p:nvCxnSpPr>
        <p:spPr>
          <a:xfrm>
            <a:off x="8646699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43" name="Google Shape;1143;p55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44" name="Google Shape;1144;p5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7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8.jpg"/><Relationship Id="rId4" Type="http://schemas.openxmlformats.org/officeDocument/2006/relationships/image" Target="../media/image9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4.png"/><Relationship Id="rId4" Type="http://schemas.openxmlformats.org/officeDocument/2006/relationships/image" Target="../media/image10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0.png"/><Relationship Id="rId4" Type="http://schemas.openxmlformats.org/officeDocument/2006/relationships/image" Target="../media/image9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2.jpg"/><Relationship Id="rId4" Type="http://schemas.openxmlformats.org/officeDocument/2006/relationships/image" Target="../media/image77.jpg"/><Relationship Id="rId5" Type="http://schemas.openxmlformats.org/officeDocument/2006/relationships/image" Target="../media/image83.jpg"/><Relationship Id="rId6" Type="http://schemas.openxmlformats.org/officeDocument/2006/relationships/image" Target="../media/image78.jpg"/><Relationship Id="rId7" Type="http://schemas.openxmlformats.org/officeDocument/2006/relationships/image" Target="../media/image9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7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6.jpg"/><Relationship Id="rId4" Type="http://schemas.openxmlformats.org/officeDocument/2006/relationships/image" Target="../media/image9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6.png"/><Relationship Id="rId4" Type="http://schemas.openxmlformats.org/officeDocument/2006/relationships/image" Target="../media/image93.png"/><Relationship Id="rId5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zh-TW"/>
              <a:t>Workshop guide</a:t>
            </a:r>
            <a:endParaRPr/>
          </a:p>
        </p:txBody>
      </p:sp>
      <p:sp>
        <p:nvSpPr>
          <p:cNvPr id="1566" name="Google Shape;1566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zh-TW">
                <a:solidFill>
                  <a:srgbClr val="006FB6"/>
                </a:solidFill>
              </a:rPr>
              <a:t>Become an Expert</a:t>
            </a:r>
            <a:endParaRPr/>
          </a:p>
        </p:txBody>
      </p:sp>
      <p:sp>
        <p:nvSpPr>
          <p:cNvPr id="1567" name="Google Shape;1567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zh-TW" sz="4000">
                <a:solidFill>
                  <a:srgbClr val="006FB6"/>
                </a:solidFill>
              </a:rPr>
              <a:t>Facilitator: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zh-TW" sz="4000">
                <a:solidFill>
                  <a:srgbClr val="006FB6"/>
                </a:solidFill>
              </a:rPr>
              <a:t>Read notes to prepare.Amend slides if needed.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zh-TW" sz="4000">
                <a:solidFill>
                  <a:srgbClr val="006FB6"/>
                </a:solidFill>
              </a:rPr>
              <a:t>Practice the script aloud.Change as needed.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zh-TW" sz="40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zh-TW" sz="40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>
                <a:solidFill>
                  <a:srgbClr val="006FB6"/>
                </a:solidFill>
              </a:rPr>
              <a:t>談一談您讀了什麼</a:t>
            </a:r>
            <a:endParaRPr/>
          </a:p>
        </p:txBody>
      </p:sp>
      <p:sp>
        <p:nvSpPr>
          <p:cNvPr id="1666" name="Google Shape;1666;p16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zh-TW" sz="2800"/>
              <a:t>您從（主題）中學到了什麼？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zh-TW" sz="2800"/>
              <a:t>您學到了希望學會的內容嗎？您還希望學到什麼？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zh-TW" sz="2800"/>
              <a:t>閱讀完第一篇文本後是否有助於您更好地理解第二篇文本？可以詳細說說看嗎？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pic>
        <p:nvPicPr>
          <p:cNvPr id="1667" name="Google Shape;1667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633" r="6642" t="0"/>
          <a:stretch/>
        </p:blipFill>
        <p:spPr>
          <a:xfrm>
            <a:off x="8832388" y="1251284"/>
            <a:ext cx="3251702" cy="24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2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p17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/>
              <a:t>閱讀=對話 (K-1)</a:t>
            </a:r>
            <a:endParaRPr/>
          </a:p>
        </p:txBody>
      </p:sp>
      <p:sp>
        <p:nvSpPr>
          <p:cNvPr id="1674" name="Google Shape;1674;p17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zh-TW">
                <a:solidFill>
                  <a:srgbClr val="006FB6"/>
                </a:solidFill>
              </a:rPr>
              <a:t>您已經知道了什麼內容？</a:t>
            </a:r>
            <a:endParaRPr/>
          </a:p>
        </p:txBody>
      </p:sp>
      <p:sp>
        <p:nvSpPr>
          <p:cNvPr id="1675" name="Google Shape;1675;p17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763" lvl="0" marL="23336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zh-TW">
                <a:solidFill>
                  <a:srgbClr val="006FB6"/>
                </a:solidFill>
              </a:rPr>
              <a:t>您從 [主題] 中學到了什麼？</a:t>
            </a:r>
            <a:endParaRPr/>
          </a:p>
        </p:txBody>
      </p:sp>
      <p:sp>
        <p:nvSpPr>
          <p:cNvPr id="1676" name="Google Shape;1676;p17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>
                <a:solidFill>
                  <a:srgbClr val="006FB6"/>
                </a:solidFill>
              </a:rPr>
              <a:t>您想更多瞭解什麼內容？</a:t>
            </a:r>
            <a:endParaRPr/>
          </a:p>
        </p:txBody>
      </p:sp>
      <p:sp>
        <p:nvSpPr>
          <p:cNvPr id="1677" name="Google Shape;1677;p17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rgbClr val="006FB6"/>
                </a:solidFill>
              </a:rPr>
              <a:t>您想學習什麼內容？</a:t>
            </a:r>
            <a:endParaRPr/>
          </a:p>
        </p:txBody>
      </p:sp>
      <p:pic>
        <p:nvPicPr>
          <p:cNvPr id="1678" name="Google Shape;1678;p17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2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18"/>
          <p:cNvSpPr txBox="1"/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/>
              <a:t>閱讀=對話 (2-3)</a:t>
            </a:r>
            <a:endParaRPr/>
          </a:p>
        </p:txBody>
      </p:sp>
      <p:sp>
        <p:nvSpPr>
          <p:cNvPr id="1684" name="Google Shape;1684;p18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zh-TW">
                <a:solidFill>
                  <a:srgbClr val="006FB6"/>
                </a:solidFill>
              </a:rPr>
              <a:t>您認為理解這本書需要哪些背景資訊？</a:t>
            </a:r>
            <a:endParaRPr/>
          </a:p>
        </p:txBody>
      </p:sp>
      <p:sp>
        <p:nvSpPr>
          <p:cNvPr id="1685" name="Google Shape;1685;p18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>
                <a:solidFill>
                  <a:srgbClr val="006FB6"/>
                </a:solidFill>
              </a:rPr>
              <a:t>您想瞭解有關此主題的哪些內容？</a:t>
            </a:r>
            <a:endParaRPr/>
          </a:p>
        </p:txBody>
      </p:sp>
      <p:sp>
        <p:nvSpPr>
          <p:cNvPr id="1686" name="Google Shape;1686;p18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zh-TW">
                <a:solidFill>
                  <a:srgbClr val="006FB6"/>
                </a:solidFill>
              </a:rPr>
              <a:t>這本書與您讀過的關於此類主題的其他書籍有什麼關聯？</a:t>
            </a:r>
            <a:endParaRPr/>
          </a:p>
        </p:txBody>
      </p:sp>
      <p:pic>
        <p:nvPicPr>
          <p:cNvPr id="1687" name="Google Shape;168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1dc9a9c453f_0_147"/>
          <p:cNvSpPr txBox="1"/>
          <p:nvPr>
            <p:ph idx="1" type="body"/>
          </p:nvPr>
        </p:nvSpPr>
        <p:spPr>
          <a:xfrm>
            <a:off x="4588042" y="1743777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>
                <a:latin typeface="Microsoft YaHei"/>
                <a:ea typeface="Microsoft YaHei"/>
                <a:cs typeface="Microsoft YaHei"/>
                <a:sym typeface="Microsoft YaHei"/>
              </a:rPr>
              <a:t>將此策略用於任何語言的書籍</a:t>
            </a:r>
            <a:r>
              <a:rPr lang="zh-TW" sz="2400"/>
              <a:t> </a:t>
            </a:r>
            <a:endParaRPr sz="2400"/>
          </a:p>
        </p:txBody>
      </p:sp>
      <p:sp>
        <p:nvSpPr>
          <p:cNvPr id="1693" name="Google Shape;1693;g1dc9a9c453f_0_147"/>
          <p:cNvSpPr txBox="1"/>
          <p:nvPr>
            <p:ph idx="2" type="body"/>
          </p:nvPr>
        </p:nvSpPr>
        <p:spPr>
          <a:xfrm>
            <a:off x="4588042" y="30917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zh-TW">
                <a:latin typeface="Microsoft YaHei"/>
                <a:ea typeface="Microsoft YaHei"/>
                <a:cs typeface="Microsoft YaHei"/>
                <a:sym typeface="Microsoft YaHei"/>
              </a:rPr>
              <a:t>用任何語言提問和談論書籍！用另一種語言解釋詞彙表中的單詞</a:t>
            </a:r>
            <a:r>
              <a:rPr lang="zh-TW"/>
              <a:t> </a:t>
            </a:r>
            <a:endParaRPr/>
          </a:p>
        </p:txBody>
      </p:sp>
      <p:pic>
        <p:nvPicPr>
          <p:cNvPr id="1694" name="Google Shape;1694;g1dc9a9c453f_0_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7300" y="2995750"/>
            <a:ext cx="1280572" cy="10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5" name="Google Shape;1695;g1dc9a9c453f_0_14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20572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/>
              <a:t>多語言家庭</a:t>
            </a:r>
            <a:endParaRPr/>
          </a:p>
        </p:txBody>
      </p:sp>
      <p:pic>
        <p:nvPicPr>
          <p:cNvPr id="1696" name="Google Shape;1696;g1dc9a9c453f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6600" y="1660351"/>
            <a:ext cx="1141982" cy="105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/>
              <a:t>練習時間</a:t>
            </a:r>
            <a:endParaRPr/>
          </a:p>
        </p:txBody>
      </p:sp>
      <p:sp>
        <p:nvSpPr>
          <p:cNvPr id="1702" name="Google Shape;1702;p19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zh-TW" sz="3000"/>
              <a:t>有問題就告訴我！</a:t>
            </a:r>
            <a:endParaRPr/>
          </a:p>
        </p:txBody>
      </p:sp>
      <p:sp>
        <p:nvSpPr>
          <p:cNvPr id="1703" name="Google Shape;1703;p1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04" name="Google Shape;1704;p19"/>
          <p:cNvPicPr preferRelativeResize="0"/>
          <p:nvPr/>
        </p:nvPicPr>
        <p:blipFill rotWithShape="1">
          <a:blip r:embed="rId3">
            <a:alphaModFix/>
          </a:blip>
          <a:srcRect b="0" l="7548" r="7537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  <p:sp>
        <p:nvSpPr>
          <p:cNvPr id="1705" name="Google Shape;1705;p19"/>
          <p:cNvSpPr txBox="1"/>
          <p:nvPr/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zh-TW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706" name="Google Shape;1706;p19"/>
          <p:cNvSpPr txBox="1"/>
          <p:nvPr/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zh-TW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707" name="Google Shape;1707;p19"/>
          <p:cNvSpPr txBox="1"/>
          <p:nvPr/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zh-TW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708" name="Google Shape;1708;p19"/>
          <p:cNvSpPr txBox="1"/>
          <p:nvPr/>
        </p:nvSpPr>
        <p:spPr>
          <a:xfrm>
            <a:off x="371850" y="47006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zh-TW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709" name="Google Shape;1709;p19"/>
          <p:cNvSpPr txBox="1"/>
          <p:nvPr>
            <p:ph idx="2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zh-TW"/>
              <a:t>選擇一個主題。</a:t>
            </a:r>
            <a:endParaRPr/>
          </a:p>
        </p:txBody>
      </p:sp>
      <p:sp>
        <p:nvSpPr>
          <p:cNvPr id="1710" name="Google Shape;1710;p19"/>
          <p:cNvSpPr txBox="1"/>
          <p:nvPr>
            <p:ph idx="3" type="body"/>
          </p:nvPr>
        </p:nvSpPr>
        <p:spPr>
          <a:xfrm>
            <a:off x="1340850" y="2472625"/>
            <a:ext cx="3744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zh-TW"/>
              <a:t>列出一些問題。</a:t>
            </a:r>
            <a:endParaRPr/>
          </a:p>
        </p:txBody>
      </p:sp>
      <p:sp>
        <p:nvSpPr>
          <p:cNvPr id="1711" name="Google Shape;1711;p19"/>
          <p:cNvSpPr txBox="1"/>
          <p:nvPr/>
        </p:nvSpPr>
        <p:spPr>
          <a:xfrm>
            <a:off x="1340847" y="3548525"/>
            <a:ext cx="3600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zh-TW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至少閱讀 2 本書。</a:t>
            </a:r>
            <a:endParaRPr b="1" i="0" sz="32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2" name="Google Shape;1712;p19"/>
          <p:cNvSpPr txBox="1"/>
          <p:nvPr/>
        </p:nvSpPr>
        <p:spPr>
          <a:xfrm>
            <a:off x="1340846" y="4776825"/>
            <a:ext cx="4050303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zh-TW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談一談您學到了什麼。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2c476e08b58_0_12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zh-TW"/>
              <a:t>反思  </a:t>
            </a:r>
            <a:endParaRPr/>
          </a:p>
        </p:txBody>
      </p:sp>
      <p:sp>
        <p:nvSpPr>
          <p:cNvPr id="1718" name="Google Shape;1718;g2c476e08b58_0_121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zh-TW"/>
              <a:t>對這個閱讀技巧還有疑問嗎？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zh-TW"/>
              <a:t>轉身與您的孩子交談：我們準備好在家嘗試這個閱讀技巧了嗎？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zh-TW"/>
              <a:t>請分享您如何在家中使用此技巧。</a:t>
            </a:r>
            <a:endParaRPr/>
          </a:p>
        </p:txBody>
      </p:sp>
      <p:sp>
        <p:nvSpPr>
          <p:cNvPr id="1719" name="Google Shape;1719;g2c476e08b58_0_12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zh-TW"/>
              <a:t>您的問題將對房間裡的其他人有所幫助！</a:t>
            </a:r>
            <a:endParaRPr/>
          </a:p>
        </p:txBody>
      </p:sp>
      <p:pic>
        <p:nvPicPr>
          <p:cNvPr descr="A close up of a logo&#10;&#10;Description automatically generated" id="1720" name="Google Shape;1720;g2c476e08b58_0_1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4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24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>
                <a:latin typeface="PMingLiU"/>
                <a:ea typeface="PMingLiU"/>
                <a:cs typeface="PMingLiU"/>
                <a:sym typeface="PMingLiU"/>
              </a:rPr>
              <a:t>請給我們反饋</a:t>
            </a:r>
            <a:endParaRPr/>
          </a:p>
        </p:txBody>
      </p:sp>
      <p:pic>
        <p:nvPicPr>
          <p:cNvPr id="1726" name="Google Shape;1726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27" name="Google Shape;1727;p24"/>
          <p:cNvSpPr txBox="1"/>
          <p:nvPr>
            <p:ph idx="1" type="body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zh-TW">
                <a:latin typeface="PMingLiU"/>
                <a:ea typeface="PMingLiU"/>
                <a:cs typeface="PMingLiU"/>
                <a:sym typeface="PMingLiU"/>
              </a:rPr>
              <a:t>您的意見能改善我們合作的成效！</a:t>
            </a:r>
            <a:endParaRPr/>
          </a:p>
          <a:p>
            <a:pPr indent="0" lvl="0" marL="57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blue&#10;&#10;Description automatically generated" id="1728" name="Google Shape;1728;p2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zh-TW" sz="4400"/>
              <a:t>成為專家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5"/>
          <p:cNvSpPr txBox="1"/>
          <p:nvPr>
            <p:ph idx="1" type="body"/>
          </p:nvPr>
        </p:nvSpPr>
        <p:spPr>
          <a:xfrm>
            <a:off x="1660583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>
                <a:latin typeface="PMingLiU"/>
                <a:ea typeface="PMingLiU"/>
                <a:cs typeface="PMingLiU"/>
                <a:sym typeface="PMingLiU"/>
              </a:rPr>
              <a:t>歡迎</a:t>
            </a:r>
            <a:endParaRPr/>
          </a:p>
        </p:txBody>
      </p:sp>
      <p:sp>
        <p:nvSpPr>
          <p:cNvPr id="1578" name="Google Shape;1578;p5"/>
          <p:cNvSpPr txBox="1"/>
          <p:nvPr>
            <p:ph idx="3" type="body"/>
          </p:nvPr>
        </p:nvSpPr>
        <p:spPr>
          <a:xfrm>
            <a:off x="16605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>
                <a:latin typeface="PMingLiU"/>
                <a:ea typeface="PMingLiU"/>
                <a:cs typeface="PMingLiU"/>
                <a:sym typeface="PMingLiU"/>
              </a:rPr>
              <a:t>閱讀提示</a:t>
            </a:r>
            <a:endParaRPr/>
          </a:p>
        </p:txBody>
      </p:sp>
      <p:sp>
        <p:nvSpPr>
          <p:cNvPr id="1579" name="Google Shape;1579;p5"/>
          <p:cNvSpPr txBox="1"/>
          <p:nvPr>
            <p:ph idx="4" type="body"/>
          </p:nvPr>
        </p:nvSpPr>
        <p:spPr>
          <a:xfrm>
            <a:off x="1660583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>
                <a:latin typeface="PMingLiU"/>
                <a:ea typeface="PMingLiU"/>
                <a:cs typeface="PMingLiU"/>
                <a:sym typeface="PMingLiU"/>
              </a:rPr>
              <a:t>練習時間</a:t>
            </a:r>
            <a:endParaRPr/>
          </a:p>
        </p:txBody>
      </p:sp>
      <p:sp>
        <p:nvSpPr>
          <p:cNvPr id="1580" name="Google Shape;1580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>
                <a:latin typeface="PMingLiU"/>
                <a:ea typeface="PMingLiU"/>
                <a:cs typeface="PMingLiU"/>
                <a:sym typeface="PMingLiU"/>
              </a:rPr>
              <a:t>議程</a:t>
            </a:r>
            <a:endParaRPr/>
          </a:p>
        </p:txBody>
      </p:sp>
      <p:sp>
        <p:nvSpPr>
          <p:cNvPr id="1581" name="Google Shape;1581;p5"/>
          <p:cNvSpPr txBox="1"/>
          <p:nvPr>
            <p:ph idx="5" type="body"/>
          </p:nvPr>
        </p:nvSpPr>
        <p:spPr>
          <a:xfrm>
            <a:off x="1660585" y="4992080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>
                <a:latin typeface="PMingLiU"/>
                <a:ea typeface="PMingLiU"/>
                <a:cs typeface="PMingLiU"/>
                <a:sym typeface="PMingLiU"/>
              </a:rPr>
              <a:t>反思與更新</a:t>
            </a:r>
            <a:endParaRPr/>
          </a:p>
        </p:txBody>
      </p:sp>
      <p:pic>
        <p:nvPicPr>
          <p:cNvPr id="1582" name="Google Shape;1582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40" y="2821021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2" y="3936651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586" name="Google Shape;1586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2" y="1558068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87" name="Google Shape;1587;p5"/>
          <p:cNvSpPr txBox="1"/>
          <p:nvPr/>
        </p:nvSpPr>
        <p:spPr>
          <a:xfrm>
            <a:off x="9603910" y="3560980"/>
            <a:ext cx="1666071" cy="7938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85D0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p5"/>
          <p:cNvSpPr txBox="1"/>
          <p:nvPr/>
        </p:nvSpPr>
        <p:spPr>
          <a:xfrm>
            <a:off x="9745430" y="3392389"/>
            <a:ext cx="1383031" cy="10259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85D08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zh-TW" sz="1400" u="none" cap="none" strike="noStrike">
                <a:solidFill>
                  <a:srgbClr val="F85D08"/>
                </a:solidFill>
                <a:latin typeface="PMingLiU"/>
                <a:ea typeface="PMingLiU"/>
                <a:cs typeface="PMingLiU"/>
                <a:sym typeface="PMingLiU"/>
              </a:rPr>
              <a:t>「我學會了怎麼樣在語句中加上難詞！」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4" name="Google Shape;1594;p6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5" name="Google Shape;1595;p6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6" name="Google Shape;1596;p6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97" name="Google Shape;1597;p6"/>
          <p:cNvSpPr txBox="1"/>
          <p:nvPr>
            <p:ph idx="5" type="body"/>
          </p:nvPr>
        </p:nvSpPr>
        <p:spPr>
          <a:xfrm>
            <a:off x="1044438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zh-TW">
                <a:latin typeface="PMingLiU"/>
                <a:ea typeface="PMingLiU"/>
                <a:cs typeface="PMingLiU"/>
                <a:sym typeface="PMingLiU"/>
              </a:rPr>
              <a:t>做好準備。</a:t>
            </a:r>
            <a:endParaRPr/>
          </a:p>
        </p:txBody>
      </p:sp>
      <p:sp>
        <p:nvSpPr>
          <p:cNvPr id="1598" name="Google Shape;1598;p6"/>
          <p:cNvSpPr txBox="1"/>
          <p:nvPr>
            <p:ph idx="6" type="body"/>
          </p:nvPr>
        </p:nvSpPr>
        <p:spPr>
          <a:xfrm>
            <a:off x="1046486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zh-TW">
                <a:latin typeface="PMingLiU"/>
                <a:ea typeface="PMingLiU"/>
                <a:cs typeface="PMingLiU"/>
                <a:sym typeface="PMingLiU"/>
              </a:rPr>
              <a:t>保持專注。</a:t>
            </a:r>
            <a:endParaRPr/>
          </a:p>
        </p:txBody>
      </p:sp>
      <p:sp>
        <p:nvSpPr>
          <p:cNvPr id="1599" name="Google Shape;1599;p6"/>
          <p:cNvSpPr txBox="1"/>
          <p:nvPr>
            <p:ph idx="7" type="body"/>
          </p:nvPr>
        </p:nvSpPr>
        <p:spPr>
          <a:xfrm>
            <a:off x="1044441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zh-TW">
                <a:latin typeface="PMingLiU"/>
                <a:ea typeface="PMingLiU"/>
                <a:cs typeface="PMingLiU"/>
                <a:sym typeface="PMingLiU"/>
              </a:rPr>
              <a:t>保持禮貌。</a:t>
            </a:r>
            <a:endParaRPr/>
          </a:p>
        </p:txBody>
      </p:sp>
      <p:sp>
        <p:nvSpPr>
          <p:cNvPr id="1600" name="Google Shape;1600;p6"/>
          <p:cNvSpPr txBox="1"/>
          <p:nvPr>
            <p:ph idx="8" type="body"/>
          </p:nvPr>
        </p:nvSpPr>
        <p:spPr>
          <a:xfrm>
            <a:off x="1044439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zh-TW">
                <a:latin typeface="PMingLiU"/>
                <a:ea typeface="PMingLiU"/>
                <a:cs typeface="PMingLiU"/>
                <a:sym typeface="PMingLiU"/>
              </a:rPr>
              <a:t>提出問題。</a:t>
            </a:r>
            <a:endParaRPr/>
          </a:p>
        </p:txBody>
      </p:sp>
      <p:sp>
        <p:nvSpPr>
          <p:cNvPr id="1601" name="Google Shape;1601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>
                <a:latin typeface="PMingLiU"/>
                <a:ea typeface="PMingLiU"/>
                <a:cs typeface="PMingLiU"/>
                <a:sym typeface="PMingLiU"/>
              </a:rPr>
              <a:t>工作坊指引</a:t>
            </a:r>
            <a:endParaRPr/>
          </a:p>
        </p:txBody>
      </p:sp>
      <p:pic>
        <p:nvPicPr>
          <p:cNvPr descr="Icon&#10;&#10;Description automatically generated" id="1602" name="Google Shape;160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6" y="1601938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03" name="Google Shape;160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6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04" name="Google Shape;160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6" y="4116744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05" name="Google Shape;160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1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>
                <a:solidFill>
                  <a:srgbClr val="006FB6"/>
                </a:solidFill>
              </a:rPr>
              <a:t>成為專家</a:t>
            </a:r>
            <a:endParaRPr/>
          </a:p>
        </p:txBody>
      </p:sp>
      <p:sp>
        <p:nvSpPr>
          <p:cNvPr id="1611" name="Google Shape;1611;p11"/>
          <p:cNvSpPr txBox="1"/>
          <p:nvPr>
            <p:ph idx="1" type="body"/>
          </p:nvPr>
        </p:nvSpPr>
        <p:spPr>
          <a:xfrm>
            <a:off x="9222900" y="4748864"/>
            <a:ext cx="2497200" cy="17440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zh-TW"/>
              <a:t>這個提示可以幫助您的孩子</a:t>
            </a:r>
            <a:r>
              <a:rPr lang="zh-TW">
                <a:solidFill>
                  <a:srgbClr val="2E75B5"/>
                </a:solidFill>
              </a:rPr>
              <a:t>瞭解</a:t>
            </a:r>
            <a:r>
              <a:rPr lang="zh-TW"/>
              <a:t>背景知識。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612" name="Google Shape;1612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6175" l="-2488" r="-3398" t="-17513"/>
          <a:stretch/>
        </p:blipFill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3" name="Google Shape;1613;p11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/>
              <a:t>2</a:t>
            </a:r>
            <a:endParaRPr/>
          </a:p>
        </p:txBody>
      </p:sp>
      <p:sp>
        <p:nvSpPr>
          <p:cNvPr id="1614" name="Google Shape;1614;p11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/>
              <a:t>4</a:t>
            </a:r>
            <a:endParaRPr/>
          </a:p>
        </p:txBody>
      </p:sp>
      <p:sp>
        <p:nvSpPr>
          <p:cNvPr id="1615" name="Google Shape;1615;p11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/>
              <a:t>3</a:t>
            </a:r>
            <a:endParaRPr/>
          </a:p>
        </p:txBody>
      </p:sp>
      <p:sp>
        <p:nvSpPr>
          <p:cNvPr id="1616" name="Google Shape;1616;p11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zh-TW"/>
              <a:t>選擇一個主題。</a:t>
            </a:r>
            <a:endParaRPr/>
          </a:p>
        </p:txBody>
      </p:sp>
      <p:sp>
        <p:nvSpPr>
          <p:cNvPr id="1617" name="Google Shape;1617;p11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zh-TW"/>
              <a:t>列出一些問題。</a:t>
            </a:r>
            <a:endParaRPr/>
          </a:p>
        </p:txBody>
      </p:sp>
      <p:sp>
        <p:nvSpPr>
          <p:cNvPr id="1618" name="Google Shape;1618;p11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zh-TW"/>
              <a:t>至少閱讀 2 本書。</a:t>
            </a:r>
            <a:endParaRPr/>
          </a:p>
        </p:txBody>
      </p:sp>
      <p:sp>
        <p:nvSpPr>
          <p:cNvPr id="1619" name="Google Shape;1619;p11"/>
          <p:cNvSpPr txBox="1"/>
          <p:nvPr>
            <p:ph idx="9" type="body"/>
          </p:nvPr>
        </p:nvSpPr>
        <p:spPr>
          <a:xfrm>
            <a:off x="1340851" y="4910450"/>
            <a:ext cx="54735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zh-TW"/>
              <a:t>談一談您學到了什麼。</a:t>
            </a:r>
            <a:endParaRPr/>
          </a:p>
        </p:txBody>
      </p:sp>
      <p:sp>
        <p:nvSpPr>
          <p:cNvPr id="1620" name="Google Shape;1620;p11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4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12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zh-TW"/>
              <a:t>從以前的經驗中學到的關於某個主題的資訊。</a:t>
            </a:r>
            <a:endParaRPr/>
          </a:p>
        </p:txBody>
      </p:sp>
      <p:sp>
        <p:nvSpPr>
          <p:cNvPr id="1626" name="Google Shape;1626;p12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7" name="Google Shape;1627;p12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8" name="Google Shape;1628;p12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29" name="Google Shape;1629;p1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zh-TW"/>
              <a:t>背景知識</a:t>
            </a:r>
            <a:endParaRPr/>
          </a:p>
        </p:txBody>
      </p:sp>
      <p:sp>
        <p:nvSpPr>
          <p:cNvPr id="1630" name="Google Shape;1630;p1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1" name="Google Shape;1631;p12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2" name="Google Shape;1632;p1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3" name="Google Shape;1633;p1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/>
              <a:t>查看文學術語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13"/>
          <p:cNvSpPr txBox="1"/>
          <p:nvPr>
            <p:ph type="title"/>
          </p:nvPr>
        </p:nvSpPr>
        <p:spPr>
          <a:xfrm>
            <a:off x="5" y="-6520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>
                <a:solidFill>
                  <a:srgbClr val="006FB6"/>
                </a:solidFill>
              </a:rPr>
              <a:t>選擇一個主題</a:t>
            </a:r>
            <a:endParaRPr/>
          </a:p>
        </p:txBody>
      </p:sp>
      <p:sp>
        <p:nvSpPr>
          <p:cNvPr id="1639" name="Google Shape;1639;p13"/>
          <p:cNvSpPr txBox="1"/>
          <p:nvPr>
            <p:ph idx="1" type="body"/>
          </p:nvPr>
        </p:nvSpPr>
        <p:spPr>
          <a:xfrm>
            <a:off x="500200" y="1069125"/>
            <a:ext cx="7520700" cy="48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zh-TW" sz="2800"/>
              <a:t>您從哪些故事或書籍中學到</a:t>
            </a:r>
            <a:r>
              <a:rPr lang="zh-TW" sz="2800">
                <a:solidFill>
                  <a:srgbClr val="2E75B5"/>
                </a:solidFill>
              </a:rPr>
              <a:t>的</a:t>
            </a:r>
            <a:r>
              <a:rPr lang="zh-TW" sz="2800"/>
              <a:t>最多？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zh-TW" sz="2800"/>
              <a:t>您最喜歡哪些電影？（討論電影類型、經驗教訓、訊息。）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zh-TW" sz="2800"/>
              <a:t>您最喜歡的電視節目是什麼？（討論節目類型、經驗教訓、訊息。）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40" name="Google Shape;1640;p13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/>
              <a:t>寫下</a:t>
            </a:r>
            <a:r>
              <a:rPr lang="zh-TW"/>
              <a:t>一個主題或類別</a:t>
            </a:r>
            <a:r>
              <a:rPr lang="zh-TW">
                <a:solidFill>
                  <a:srgbClr val="2E75B5"/>
                </a:solidFill>
              </a:rPr>
              <a:t>列表</a:t>
            </a:r>
            <a:r>
              <a:rPr lang="zh-TW"/>
              <a:t>（例如哺乳動物或友誼）。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person, child, laptop, indoor&#10;&#10;Description generated with very high confidence" id="1641" name="Google Shape;1641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139" r="1138" t="0"/>
          <a:stretch/>
        </p:blipFill>
        <p:spPr>
          <a:xfrm>
            <a:off x="8832388" y="1251284"/>
            <a:ext cx="3251581" cy="249891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1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>
                <a:solidFill>
                  <a:srgbClr val="006FB6"/>
                </a:solidFill>
              </a:rPr>
              <a:t>列出一些問題</a:t>
            </a:r>
            <a:endParaRPr/>
          </a:p>
        </p:txBody>
      </p:sp>
      <p:sp>
        <p:nvSpPr>
          <p:cNvPr id="1647" name="Google Shape;1647;p14"/>
          <p:cNvSpPr txBox="1"/>
          <p:nvPr>
            <p:ph idx="1" type="body"/>
          </p:nvPr>
        </p:nvSpPr>
        <p:spPr>
          <a:xfrm>
            <a:off x="500200" y="1587500"/>
            <a:ext cx="72039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zh-TW" sz="2800"/>
              <a:t>您對 [插入主題] 瞭解多少？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zh-TW" sz="2800"/>
              <a:t>您還想瞭解有關此主題的哪些內容？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zh-TW" sz="2800"/>
              <a:t>所以我們的三個問題是 [重複問題]......</a:t>
            </a:r>
            <a:endParaRPr/>
          </a:p>
        </p:txBody>
      </p:sp>
      <p:pic>
        <p:nvPicPr>
          <p:cNvPr id="1648" name="Google Shape;1648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949" l="0" r="0" t="1960"/>
          <a:stretch/>
        </p:blipFill>
        <p:spPr>
          <a:xfrm>
            <a:off x="8832388" y="1251284"/>
            <a:ext cx="3251702" cy="24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9" name="Google Shape;164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1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Calibri"/>
              <a:buNone/>
            </a:pPr>
            <a:r>
              <a:rPr lang="zh-TW" sz="4400">
                <a:solidFill>
                  <a:srgbClr val="006FB6"/>
                </a:solidFill>
              </a:rPr>
              <a:t>至少閱讀 2 本書</a:t>
            </a:r>
            <a:br>
              <a:rPr lang="zh-TW" sz="4400">
                <a:solidFill>
                  <a:srgbClr val="006FB6"/>
                </a:solidFill>
              </a:rPr>
            </a:br>
            <a:endParaRPr sz="4400">
              <a:solidFill>
                <a:srgbClr val="006FB6"/>
              </a:solidFill>
            </a:endParaRPr>
          </a:p>
        </p:txBody>
      </p:sp>
      <p:sp>
        <p:nvSpPr>
          <p:cNvPr id="1655" name="Google Shape;1655;p15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rPr lang="zh-TW" sz="3200">
                <a:solidFill>
                  <a:srgbClr val="006FB6"/>
                </a:solidFill>
              </a:rPr>
              <a:t>小技巧和竅門</a:t>
            </a:r>
            <a:endParaRPr/>
          </a:p>
        </p:txBody>
      </p:sp>
      <p:sp>
        <p:nvSpPr>
          <p:cNvPr id="1656" name="Google Shape;1656;p15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zh-TW">
                <a:solidFill>
                  <a:srgbClr val="006FB6"/>
                </a:solidFill>
              </a:rPr>
              <a:t>他們還可以看電影、讀出博物館的標誌或閱讀網站。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57" name="Google Shape;1657;p15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zh-TW">
                <a:solidFill>
                  <a:srgbClr val="006FB6"/>
                </a:solidFill>
              </a:rPr>
              <a:t> 閱讀或觀看某個主題的至少兩類資料來源。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58" name="Google Shape;165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6683" y="1037225"/>
            <a:ext cx="1816398" cy="27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6675" y="3844325"/>
            <a:ext cx="2262300" cy="22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0" name="Google Shape;166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7349" y="1037225"/>
            <a:ext cx="2881817" cy="49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3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Ying Li</dc:creator>
</cp:coreProperties>
</file>