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2" r:id="rId7"/>
    <p:sldMasterId id="2147483680" r:id="rId8"/>
    <p:sldMasterId id="2147483698" r:id="rId9"/>
    <p:sldMasterId id="2147483713" r:id="rId10"/>
    <p:sldMasterId id="2147483723" r:id="rId11"/>
    <p:sldMasterId id="214748373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gk20hXpmZK8OtLIKoj9icBZc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:notes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5" name="Google Shape;1425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5" name="Google Shape;1435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dc976c3353_0_13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g1dc976c3353_0_13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6d0a3a2b1c_0_32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8" name="Google Shape;1468;g26d0a3a2b1c_0_328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6" name="Google Shape;1476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2" name="Google Shape;13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7" name="Google Shape;13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1" name="Google Shape;135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8" name="Google Shape;136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3" name="Google Shape;138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0" name="Google Shape;1390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8" name="Google Shape;1398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6" name="Google Shape;140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3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3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jp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4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3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35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4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jp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jpg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5.jp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9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9" name="Google Shape;159;p9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0" name="Google Shape;160;p9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9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2" name="Google Shape;162;p99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3" name="Google Shape;1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9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0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10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8" name="Google Shape;16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00"/>
          <p:cNvCxnSpPr>
            <a:endCxn id="16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0" name="Google Shape;17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86" name="Google Shape;186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7" name="Google Shape;187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" name="Google Shape;188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0" name="Google Shape;190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3" name="Google Shape;19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5" name="Google Shape;19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2" name="Google Shape;202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3" name="Google Shape;20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9" name="Google Shape;209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1" name="Google Shape;211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14" name="Google Shape;21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7" name="Google Shape;217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1" name="Google Shape;221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2" name="Google Shape;222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4" name="Google Shape;224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5" name="Google Shape;225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5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5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5" name="Google Shape;245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0" name="Google Shape;25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8" name="Google Shape;258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5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5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5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5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5" name="Google Shape;27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7" name="Google Shape;27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4" name="Google Shape;28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0" name="Google Shape;29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2" name="Google Shape;29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2" name="Google Shape;30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4" name="Google Shape;32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2" name="Google Shape;33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8" name="Google Shape;33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2" name="Google Shape;352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6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3" name="Google Shape;37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4" name="Google Shape;374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6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4" name="Google Shape;3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6" name="Google Shape;38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6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6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6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6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8" name="Google Shape;40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6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6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6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6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6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6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0" name="Google Shape;43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6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2" name="Google Shape;4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6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3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Google Shape;458;p3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0" name="Google Shape;460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1" name="Google Shape;461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2" name="Google Shape;462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4" name="Google Shape;464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5" name="Google Shape;465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6" name="Google Shape;466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7" name="Google Shape;46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9" name="Google Shape;46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3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3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2" name="Google Shape;47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4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75" name="Google Shape;475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6" name="Google Shape;476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9" name="Google Shape;47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1" name="Google Shape;481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2" name="Google Shape;482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3" name="Google Shape;483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4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4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4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4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4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4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4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4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4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3" name="Google Shape;50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9" name="Google Shape;50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1" name="Google Shape;51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8" name="Google Shape;51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29" name="Google Shape;52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5" name="Google Shape;53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6" name="Google Shape;5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4" name="Google Shape;57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1" name="Google Shape;58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7" name="Google Shape;58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9" name="Google Shape;58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9" name="Google Shape;59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1" name="Google Shape;62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5" name="Google Shape;63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9" name="Google Shape;6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9" name="Google Shape;649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Google Shape;657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70" name="Google Shape;67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1" name="Google Shape;671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7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7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9" name="Google Shape;689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2" name="Google Shape;69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4" name="Google Shape;694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8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8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8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8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8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Google Shape;707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p8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5" name="Google Shape;72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6" name="Google Shape;726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8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1" name="Google Shape;741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42" name="Google Shape;742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3" name="Google Shape;743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4" name="Google Shape;744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5" name="Google Shape;745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46" name="Google Shape;74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48" name="Google Shape;74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9" name="Google Shape;749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6" name="Google Shape;756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57" name="Google Shape;757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8" name="Google Shape;758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9" name="Google Shape;759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60" name="Google Shape;760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61" name="Google Shape;76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4" name="Google Shape;764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65" name="Google Shape;765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6" name="Google Shape;776;p43"/>
          <p:cNvCxnSpPr/>
          <p:nvPr/>
        </p:nvCxnSpPr>
        <p:spPr>
          <a:xfrm>
            <a:off x="9652095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43"/>
          <p:cNvCxnSpPr/>
          <p:nvPr/>
        </p:nvCxnSpPr>
        <p:spPr>
          <a:xfrm>
            <a:off x="6982576" y="657970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43"/>
          <p:cNvCxnSpPr/>
          <p:nvPr/>
        </p:nvCxnSpPr>
        <p:spPr>
          <a:xfrm>
            <a:off x="4183056" y="6591573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2987" y="6183253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0" name="Google Shape;78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40762" y="6181034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03156" y="6330726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77425" y="6181034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4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4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8" name="Google Shape;788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89" name="Google Shape;789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0" name="Google Shape;790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" name="Google Shape;791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2" name="Google Shape;792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93" name="Google Shape;79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" name="Google Shape;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2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42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42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" name="Google Shape;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" name="Google Shape;8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8" name="Google Shape;808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09" name="Google Shape;809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0" name="Google Shape;810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1" name="Google Shape;811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2" name="Google Shape;812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3" name="Google Shape;81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9" name="Google Shape;819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21" name="Google Shape;821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22" name="Google Shape;822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23" name="Google Shape;823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4" name="Google Shape;824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5" name="Google Shape;825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6" name="Google Shape;826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7" name="Google Shape;827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0" name="Google Shape;830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8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8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8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6" name="Google Shape;836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9" name="Google Shape;83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0" name="Google Shape;84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8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8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8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8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8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8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8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53" name="Google Shape;85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7" name="Google Shape;85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2" name="Google Shape;86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1" name="Google Shape;871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0" name="Google Shape;88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9" name="Google Shape;889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8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8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Google Shape;898;p8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0" name="Google Shape;900;p90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90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2" name="Google Shape;902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3" name="Google Shape;903;p90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90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90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7" name="Google Shape;90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90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90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12" name="Google Shape;912;p9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3" name="Google Shape;913;p90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90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Google Shape;915;p90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6" name="Google Shape;916;p90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7" name="Google Shape;917;p90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90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90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90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3" name="Google Shape;923;p91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91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1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7" name="Google Shape;92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9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91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7" name="Google Shape;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6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6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" name="Google Shape;100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1" name="Google Shape;101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7" name="Google Shape;107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9" name="Google Shape;109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46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46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46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0" name="Google Shape;940;p4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4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4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45"/>
          <p:cNvCxnSpPr/>
          <p:nvPr/>
        </p:nvCxnSpPr>
        <p:spPr>
          <a:xfrm>
            <a:off x="3387771" y="659765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45"/>
          <p:cNvCxnSpPr/>
          <p:nvPr/>
        </p:nvCxnSpPr>
        <p:spPr>
          <a:xfrm>
            <a:off x="6113867" y="6624187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45"/>
          <p:cNvCxnSpPr/>
          <p:nvPr/>
        </p:nvCxnSpPr>
        <p:spPr>
          <a:xfrm>
            <a:off x="563299" y="659765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0" y="621522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66192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546451" y="63600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115075" y="6217274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4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4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4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4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6" name="Google Shape;956;p4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57" name="Google Shape;957;p4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8" name="Google Shape;958;p4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59" name="Google Shape;959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0" name="Google Shape;96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1" name="Google Shape;961;p4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2" name="Google Shape;962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3" name="Google Shape;963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4" name="Google Shape;964;p4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4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66" name="Google Shape;966;p4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9" name="Google Shape;96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0" name="Google Shape;970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1" name="Google Shape;971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3" name="Google Shape;9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5" name="Google Shape;97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9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9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9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9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9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3" name="Google Shape;983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9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9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9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5" name="Google Shape;995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9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03" name="Google Shape;1003;p9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9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9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0" name="Google Shape;101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9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9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9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9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9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4" name="Google Shape;1024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8" name="Google Shape;10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9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9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9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9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9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9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9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9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9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42" name="Google Shape;1042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6" name="Google Shape;104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9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9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9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9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9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9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9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dc976c3353_0_1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3" name="Google Shape;1063;g1dc976c3353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g1dc976c3353_0_1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g1dc976c3353_0_145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g1dc976c3353_0_145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1dc976c3353_0_145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g1dc976c3353_0_1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9" name="Google Shape;1069;g1dc976c3353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g1dc976c3353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1" name="Google Shape;1071;g1dc976c3353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g1dc976c3353_0_1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76c3353_0_1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1dc976c3353_0_1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g1dc976c3353_0_1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g1dc976c3353_0_1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g1dc976c3353_0_1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g1dc976c3353_0_1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1dc976c3353_0_1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47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" name="Google Shape;120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1" name="Google Shape;121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" name="Google Shape;12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9" name="Google Shape;12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7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7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dc976c3353_0_16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g1dc976c3353_0_16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g1dc976c3353_0_1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Google Shape;1084;g1dc976c3353_0_16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85" name="Google Shape;1085;g1dc976c3353_0_164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086" name="Google Shape;1086;g1dc976c3353_0_1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7" name="Google Shape;1087;g1dc976c3353_0_1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8" name="Google Shape;1088;g1dc976c3353_0_1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9" name="Google Shape;1089;g1dc976c3353_0_1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0" name="Google Shape;1090;g1dc976c3353_0_1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1" name="Google Shape;1091;g1dc976c3353_0_1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92" name="Google Shape;1092;g1dc976c3353_0_1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g1dc976c3353_0_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94" name="Google Shape;1094;g1dc976c3353_0_1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5" name="Google Shape;1095;g1dc976c3353_0_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g1dc976c3353_0_1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g1dc976c3353_0_1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98" name="Google Shape;1098;g1dc976c3353_0_1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dc976c3353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c976c3353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c976c3353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g1dc976c3353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g1dc976c3353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dc976c3353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dc976c3353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c976c3353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1dc976c3353_0_18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09" name="Google Shape;1109;g1dc976c3353_0_183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10" name="Google Shape;1110;g1dc976c3353_0_1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1" name="Google Shape;1111;g1dc976c3353_0_18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2" name="Google Shape;1112;g1dc976c3353_0_18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g1dc976c3353_0_18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4" name="Google Shape;1114;g1dc976c3353_0_18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5" name="Google Shape;1115;g1dc976c3353_0_18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16" name="Google Shape;1116;g1dc976c3353_0_1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7" name="Google Shape;1117;g1dc976c3353_0_1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18" name="Google Shape;1118;g1dc976c3353_0_1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dc976c3353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21" name="Google Shape;1121;g1dc976c3353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g1dc976c3353_0_20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3" name="Google Shape;1123;g1dc976c3353_0_20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24" name="Google Shape;1124;g1dc976c3353_0_20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25" name="Google Shape;1125;g1dc976c3353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6" name="Google Shape;1126;g1dc976c3353_0_20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g1dc976c3353_0_20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g1dc976c3353_0_20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g1dc976c3353_0_20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g1dc976c3353_0_20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31" name="Google Shape;1131;g1dc976c3353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2" name="Google Shape;1132;g1dc976c3353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33" name="Google Shape;1133;g1dc976c3353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4" name="Google Shape;1134;g1dc976c3353_0_20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5" name="Google Shape;1135;g1dc976c3353_0_20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6" name="Google Shape;1136;g1dc976c3353_0_2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76c3353_0_20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g1dc976c3353_0_2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76c3353_0_2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g1dc976c3353_0_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g1dc976c3353_0_2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3" name="Google Shape;1143;g1dc976c3353_0_22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44" name="Google Shape;1144;g1dc976c3353_0_22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45" name="Google Shape;1145;g1dc976c3353_0_2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6" name="Google Shape;1146;g1dc976c3353_0_22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7" name="Google Shape;1147;g1dc976c3353_0_22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8" name="Google Shape;1148;g1dc976c3353_0_22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9" name="Google Shape;1149;g1dc976c3353_0_22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0" name="Google Shape;1150;g1dc976c3353_0_22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1" name="Google Shape;1151;g1dc976c3353_0_2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2" name="Google Shape;1152;g1dc976c3353_0_2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3" name="Google Shape;1153;g1dc976c3353_0_2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4" name="Google Shape;1154;g1dc976c3353_0_22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5" name="Google Shape;1155;g1dc976c3353_0_22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6" name="Google Shape;1156;g1dc976c3353_0_22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76c3353_0_22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dc976c3353_0_22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dc976c3353_0_24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1" name="Google Shape;1161;g1dc976c3353_0_24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76c3353_0_24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63" name="Google Shape;1163;g1dc976c3353_0_24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4" name="Google Shape;1164;g1dc976c3353_0_24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g1dc976c3353_0_24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26d0a3a2b1c_0_34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g26d0a3a2b1c_0_34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26d0a3a2b1c_0_340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26d0a3a2b1c_0_340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76" name="Google Shape;1176;g26d0a3a2b1c_0_340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177" name="Google Shape;1177;g26d0a3a2b1c_0_34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g26d0a3a2b1c_0_34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g26d0a3a2b1c_0_34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0" name="Google Shape;1180;g26d0a3a2b1c_0_3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1" name="Google Shape;1181;g26d0a3a2b1c_0_3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2" name="Google Shape;1182;g26d0a3a2b1c_0_3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g26d0a3a2b1c_0_3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4" name="Google Shape;1184;g26d0a3a2b1c_0_340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6d0a3a2b1c_0_35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87" name="Google Shape;1187;g26d0a3a2b1c_0_354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188" name="Google Shape;1188;g26d0a3a2b1c_0_354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9" name="Google Shape;1189;g26d0a3a2b1c_0_354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0" name="Google Shape;1190;g26d0a3a2b1c_0_3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1" name="Google Shape;1191;g26d0a3a2b1c_0_3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2" name="Google Shape;1192;g26d0a3a2b1c_0_354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3" name="Google Shape;1193;g26d0a3a2b1c_0_3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4" name="Google Shape;1194;g26d0a3a2b1c_0_3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5" name="Google Shape;1195;g26d0a3a2b1c_0_35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26d0a3a2b1c_0_35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g26d0a3a2b1c_0_35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199" name="Google Shape;1199;g26d0a3a2b1c_0_367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0" name="Google Shape;1200;g26d0a3a2b1c_0_36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1" name="Google Shape;1201;g26d0a3a2b1c_0_367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26d0a3a2b1c_0_367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26d0a3a2b1c_0_367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4" name="Google Shape;1204;g26d0a3a2b1c_0_367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05" name="Google Shape;1205;g26d0a3a2b1c_0_36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g26d0a3a2b1c_0_36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7" name="Google Shape;1207;g26d0a3a2b1c_0_36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8" name="Google Shape;1208;g26d0a3a2b1c_0_3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9" name="Google Shape;1209;g26d0a3a2b1c_0_3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g26d0a3a2b1c_0_3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Google Shape;1211;g26d0a3a2b1c_0_3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2" name="Google Shape;1212;g26d0a3a2b1c_0_367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g26d0a3a2b1c_0_367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4" name="Google Shape;1214;g26d0a3a2b1c_0_367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g26d0a3a2b1c_0_367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6" name="Google Shape;1216;g26d0a3a2b1c_0_367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6d0a3a2b1c_0_3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g26d0a3a2b1c_0_386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26d0a3a2b1c_0_386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6d0a3a2b1c_0_386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2" name="Google Shape;1222;g26d0a3a2b1c_0_38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23" name="Google Shape;1223;g26d0a3a2b1c_0_38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4" name="Google Shape;1224;g26d0a3a2b1c_0_38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5" name="Google Shape;1225;g26d0a3a2b1c_0_38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6" name="Google Shape;1226;g26d0a3a2b1c_0_3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7" name="Google Shape;1227;g26d0a3a2b1c_0_3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Google Shape;1228;g26d0a3a2b1c_0_3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9" name="Google Shape;1229;g26d0a3a2b1c_0_3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0" name="Google Shape;1230;g26d0a3a2b1c_0_386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g26d0a3a2b1c_0_386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26d0a3a2b1c_0_386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6d0a3a2b1c_0_40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5" name="Google Shape;1235;g26d0a3a2b1c_0_4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6" name="Google Shape;1236;g26d0a3a2b1c_0_4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g26d0a3a2b1c_0_4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g26d0a3a2b1c_0_4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g26d0a3a2b1c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g26d0a3a2b1c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1" name="Google Shape;1241;g26d0a3a2b1c_0_4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g26d0a3a2b1c_0_402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6d0a3a2b1c_0_402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6d0a3a2b1c_0_402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26d0a3a2b1c_0_402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g26d0a3a2b1c_0_402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5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5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9" name="Google Shape;139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40" name="Google Shape;140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6d0a3a2b1c_0_4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9" name="Google Shape;1249;g26d0a3a2b1c_0_4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26d0a3a2b1c_0_4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26d0a3a2b1c_0_4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26d0a3a2b1c_0_4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26d0a3a2b1c_0_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26d0a3a2b1c_0_4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26d0a3a2b1c_0_4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g26d0a3a2b1c_0_41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26d0a3a2b1c_0_41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g26d0a3a2b1c_0_41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6d0a3a2b1c_0_42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g26d0a3a2b1c_0_42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26d0a3a2b1c_0_42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26d0a3a2b1c_0_42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g26d0a3a2b1c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g26d0a3a2b1c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26d0a3a2b1c_0_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g26d0a3a2b1c_0_4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g26d0a3a2b1c_0_428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g26d0a3a2b1c_0_428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26d0a3a2b1c_0_428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26d0a3a2b1c_0_428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6d0a3a2b1c_0_4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6d0a3a2b1c_0_4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g26d0a3a2b1c_0_4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26d0a3a2b1c_0_4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26d0a3a2b1c_0_4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g26d0a3a2b1c_0_4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26d0a3a2b1c_0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26d0a3a2b1c_0_4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26d0a3a2b1c_0_4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26d0a3a2b1c_0_44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g26d0a3a2b1c_0_44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26d0a3a2b1c_0_44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26d0a3a2b1c_0_44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26d0a3a2b1c_0_44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26d0a3a2b1c_0_45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g26d0a3a2b1c_0_4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26d0a3a2b1c_0_4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26d0a3a2b1c_0_4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26d0a3a2b1c_0_4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g26d0a3a2b1c_0_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g26d0a3a2b1c_0_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g26d0a3a2b1c_0_4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g26d0a3a2b1c_0_45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g26d0a3a2b1c_0_45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26d0a3a2b1c_0_45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26d0a3a2b1c_0_45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26d0a3a2b1c_0_45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26d0a3a2b1c_0_45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g26d0a3a2b1c_0_45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g26d0a3a2b1c_0_45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26d0a3a2b1c_0_47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g26d0a3a2b1c_0_47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g26d0a3a2b1c_0_47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26d0a3a2b1c_0_47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26d0a3a2b1c_0_47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g26d0a3a2b1c_0_4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g26d0a3a2b1c_0_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26d0a3a2b1c_0_4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g26d0a3a2b1c_0_4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g26d0a3a2b1c_0_47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6d0a3a2b1c_0_47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26d0a3a2b1c_0_47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26d0a3a2b1c_0_47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26d0a3a2b1c_0_47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26d0a3a2b1c_0_47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26d0a3a2b1c_0_47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6d0a3a2b1c_0_47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0" name="Google Shape;150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1" name="Google Shape;151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3" name="Google Shape;153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10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6" Type="http://schemas.openxmlformats.org/officeDocument/2006/relationships/theme" Target="../theme/theme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68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85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4" name="Google Shape;144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5" name="Google Shape;145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" name="Google Shape;17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2" name="Google Shape;452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3" name="Google Shape;453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6" name="Google Shape;736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5" name="Google Shape;93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6" name="Google Shape;936;p44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7" name="Google Shape;93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dc976c3353_0_14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9" name="Google Shape;1059;g1dc976c3353_0_14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g1dc976c3353_0_1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6d0a3a2b1c_0_335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8" name="Google Shape;1168;g26d0a3a2b1c_0_33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9" name="Google Shape;1169;g26d0a3a2b1c_0_335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0" name="Google Shape;1170;g26d0a3a2b1c_0_3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1.jpg"/><Relationship Id="rId4" Type="http://schemas.openxmlformats.org/officeDocument/2006/relationships/image" Target="../media/image7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0.png"/><Relationship Id="rId4" Type="http://schemas.openxmlformats.org/officeDocument/2006/relationships/image" Target="../media/image8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7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6.jpg"/><Relationship Id="rId4" Type="http://schemas.openxmlformats.org/officeDocument/2006/relationships/image" Target="../media/image74.jpg"/><Relationship Id="rId5" Type="http://schemas.openxmlformats.org/officeDocument/2006/relationships/image" Target="../media/image90.jpg"/><Relationship Id="rId6" Type="http://schemas.openxmlformats.org/officeDocument/2006/relationships/image" Target="../media/image83.jpg"/><Relationship Id="rId7" Type="http://schemas.openxmlformats.org/officeDocument/2006/relationships/image" Target="../media/image8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5.png"/><Relationship Id="rId4" Type="http://schemas.openxmlformats.org/officeDocument/2006/relationships/image" Target="../media/image62.png"/><Relationship Id="rId5" Type="http://schemas.openxmlformats.org/officeDocument/2006/relationships/image" Target="../media/image79.png"/><Relationship Id="rId6" Type="http://schemas.openxmlformats.org/officeDocument/2006/relationships/image" Target="../media/image8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Relationship Id="rId4" Type="http://schemas.openxmlformats.org/officeDocument/2006/relationships/image" Target="../media/image85.png"/><Relationship Id="rId5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28" name="Google Shape;13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ar">
                <a:solidFill>
                  <a:srgbClr val="006FB6"/>
                </a:solidFill>
              </a:rPr>
              <a:t>Become an Expert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9" name="Google Shape;13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6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تحدث عما قرأته</a:t>
            </a:r>
            <a:endParaRPr/>
          </a:p>
        </p:txBody>
      </p:sp>
      <p:pic>
        <p:nvPicPr>
          <p:cNvPr id="1420" name="Google Shape;142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633" r="6642" t="0"/>
          <a:stretch/>
        </p:blipFill>
        <p:spPr>
          <a:xfrm flipH="1">
            <a:off x="164638" y="1460834"/>
            <a:ext cx="3251702" cy="24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51284" y="4326600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6"/>
          <p:cNvSpPr txBox="1"/>
          <p:nvPr/>
        </p:nvSpPr>
        <p:spPr>
          <a:xfrm>
            <a:off x="41197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ماذا تعلمت حول (الموضوع)؟</a:t>
            </a:r>
            <a:endParaRPr/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هل تعلمت ما تمنيت أن تتعلمه؟ ما الذي تتمنى أن تعرفه أكثر؟</a:t>
            </a:r>
            <a:endParaRPr/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هل ساعدك النص الأول الذي قرأته على فهم النص الثاني بشكل أفضل؟ كيف؟</a:t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28" name="Google Shape;1428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تعرف بالفعل عن ذلك؟</a:t>
            </a:r>
            <a:endParaRPr/>
          </a:p>
        </p:txBody>
      </p:sp>
      <p:sp>
        <p:nvSpPr>
          <p:cNvPr id="1429" name="Google Shape;1429;p17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تعلمت حول [the topic]؟</a:t>
            </a:r>
            <a:endParaRPr/>
          </a:p>
        </p:txBody>
      </p:sp>
      <p:sp>
        <p:nvSpPr>
          <p:cNvPr id="1430" name="Google Shape;1430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 الذي تشعر بالفضول لتعلم المزيد عنه؟</a:t>
            </a:r>
            <a:endParaRPr/>
          </a:p>
        </p:txBody>
      </p:sp>
      <p:sp>
        <p:nvSpPr>
          <p:cNvPr id="1431" name="Google Shape;1431;p17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الذي تريد تعلمه؟</a:t>
            </a:r>
            <a:endParaRPr/>
          </a:p>
        </p:txBody>
      </p:sp>
      <p:pic>
        <p:nvPicPr>
          <p:cNvPr id="1432" name="Google Shape;1432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38" name="Google Shape;1438;p18"/>
          <p:cNvSpPr txBox="1"/>
          <p:nvPr>
            <p:ph idx="1" type="body"/>
          </p:nvPr>
        </p:nvSpPr>
        <p:spPr>
          <a:xfrm>
            <a:off x="346063" y="3276600"/>
            <a:ext cx="3488018" cy="1174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هي المعلومات الأساسية التي تعتقدين أنكِ بحاجة إليها لفهم هذا الكتاب؟</a:t>
            </a:r>
            <a:endParaRPr/>
          </a:p>
        </p:txBody>
      </p:sp>
      <p:sp>
        <p:nvSpPr>
          <p:cNvPr id="1439" name="Google Shape;1439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 الذي تتمنين أن تتعلمي حول هذا الموضوع؟</a:t>
            </a:r>
            <a:endParaRPr/>
          </a:p>
        </p:txBody>
      </p:sp>
      <p:sp>
        <p:nvSpPr>
          <p:cNvPr id="1440" name="Google Shape;1440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كيف يرتبط هذا الكتاب بالكتب الأخرى التي قرأتيها عن هذا الموضوع؟</a:t>
            </a:r>
            <a:endParaRPr/>
          </a:p>
        </p:txBody>
      </p:sp>
      <p:pic>
        <p:nvPicPr>
          <p:cNvPr id="1441" name="Google Shape;14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dc976c3353_0_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47" name="Google Shape;1447;g1dc976c3353_0_133"/>
          <p:cNvSpPr txBox="1"/>
          <p:nvPr>
            <p:ph idx="1" type="body"/>
          </p:nvPr>
        </p:nvSpPr>
        <p:spPr>
          <a:xfrm>
            <a:off x="1015284" y="174377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/>
              <a:t>استخدم هذا مع الكتب بأي لغة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8" name="Google Shape;1448;g1dc976c3353_0_133"/>
          <p:cNvSpPr txBox="1"/>
          <p:nvPr>
            <p:ph idx="2" type="body"/>
          </p:nvPr>
        </p:nvSpPr>
        <p:spPr>
          <a:xfrm>
            <a:off x="1015284" y="30917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>
                <a:highlight>
                  <a:schemeClr val="lt1"/>
                </a:highlight>
              </a:rPr>
              <a:t>اطرح أسئلة حول الكتب بأي لغة وتحدث بشأنها</a:t>
            </a:r>
            <a:r>
              <a:rPr b="0" i="0" lang="ar" u="none"/>
              <a:t> اشرح مفردات المسرد بلغة أخرى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449" name="Google Shape;1449;g1dc976c335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632" y="2995750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1dc976c3353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8925" y="156687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56" name="Google Shape;1456;p19"/>
          <p:cNvSpPr txBox="1"/>
          <p:nvPr>
            <p:ph idx="4" type="body"/>
          </p:nvPr>
        </p:nvSpPr>
        <p:spPr>
          <a:xfrm>
            <a:off x="10909297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1</a:t>
            </a:r>
            <a:endParaRPr sz="5000"/>
          </a:p>
        </p:txBody>
      </p:sp>
      <p:sp>
        <p:nvSpPr>
          <p:cNvPr id="1457" name="Google Shape;1457;p19"/>
          <p:cNvSpPr txBox="1"/>
          <p:nvPr>
            <p:ph idx="5" type="body"/>
          </p:nvPr>
        </p:nvSpPr>
        <p:spPr>
          <a:xfrm>
            <a:off x="10909297" y="383318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3</a:t>
            </a:r>
            <a:endParaRPr sz="5000"/>
          </a:p>
        </p:txBody>
      </p:sp>
      <p:sp>
        <p:nvSpPr>
          <p:cNvPr id="1458" name="Google Shape;1458;p19"/>
          <p:cNvSpPr txBox="1"/>
          <p:nvPr>
            <p:ph idx="7" type="body"/>
          </p:nvPr>
        </p:nvSpPr>
        <p:spPr>
          <a:xfrm>
            <a:off x="10909297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2</a:t>
            </a:r>
            <a:endParaRPr sz="5000"/>
          </a:p>
        </p:txBody>
      </p:sp>
      <p:sp>
        <p:nvSpPr>
          <p:cNvPr id="1459" name="Google Shape;1459;p19"/>
          <p:cNvSpPr txBox="1"/>
          <p:nvPr>
            <p:ph idx="14" type="body"/>
          </p:nvPr>
        </p:nvSpPr>
        <p:spPr>
          <a:xfrm>
            <a:off x="462037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60" name="Google Shape;1460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 flipH="1">
            <a:off x="4237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"/>
          <p:cNvSpPr txBox="1"/>
          <p:nvPr>
            <p:ph idx="2" type="body"/>
          </p:nvPr>
        </p:nvSpPr>
        <p:spPr>
          <a:xfrm>
            <a:off x="5836650" y="17180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اختر موضوعًا.</a:t>
            </a:r>
            <a:endParaRPr/>
          </a:p>
        </p:txBody>
      </p:sp>
      <p:sp>
        <p:nvSpPr>
          <p:cNvPr id="1462" name="Google Shape;1462;p19"/>
          <p:cNvSpPr txBox="1"/>
          <p:nvPr>
            <p:ph idx="3" type="body"/>
          </p:nvPr>
        </p:nvSpPr>
        <p:spPr>
          <a:xfrm>
            <a:off x="6579600" y="29607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اذكر بعض الأسئلة.</a:t>
            </a:r>
            <a:endParaRPr/>
          </a:p>
        </p:txBody>
      </p:sp>
      <p:sp>
        <p:nvSpPr>
          <p:cNvPr id="1463" name="Google Shape;1463;p19"/>
          <p:cNvSpPr txBox="1"/>
          <p:nvPr>
            <p:ph idx="4" type="body"/>
          </p:nvPr>
        </p:nvSpPr>
        <p:spPr>
          <a:xfrm>
            <a:off x="6503399" y="4145761"/>
            <a:ext cx="4305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b="0" lang="ar" sz="2800"/>
              <a:t>اقرأ كتابين على الأقل.</a:t>
            </a:r>
            <a:endParaRPr sz="2800"/>
          </a:p>
        </p:txBody>
      </p:sp>
      <p:sp>
        <p:nvSpPr>
          <p:cNvPr id="1464" name="Google Shape;1464;p19"/>
          <p:cNvSpPr txBox="1"/>
          <p:nvPr/>
        </p:nvSpPr>
        <p:spPr>
          <a:xfrm>
            <a:off x="10817997" y="507890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ar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i="0" sz="5000" u="none" cap="none" strike="noStrike">
              <a:solidFill>
                <a:srgbClr val="0771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5" name="Google Shape;1465;p19"/>
          <p:cNvSpPr txBox="1"/>
          <p:nvPr/>
        </p:nvSpPr>
        <p:spPr>
          <a:xfrm>
            <a:off x="7360647" y="5155115"/>
            <a:ext cx="3514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تحدث عما تعلمته.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6d0a3a2b1c_0_328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71" name="Google Shape;1471;g26d0a3a2b1c_0_328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g26d0a3a2b1c_0_328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473" name="Google Shape;1473;g26d0a3a2b1c_0_328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479" name="Google Shape;147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481" name="Google Shape;1481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"/>
          <p:cNvSpPr txBox="1"/>
          <p:nvPr>
            <p:ph type="title"/>
          </p:nvPr>
        </p:nvSpPr>
        <p:spPr>
          <a:xfrm>
            <a:off x="1790692" y="605181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كن خبيرًا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40" name="Google Shape;1340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41" name="Google Shape;1341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42" name="Google Shape;1342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43" name="Google Shape;1343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44" name="Google Shape;13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54" name="Google Shape;1354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55" name="Google Shape;1355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56" name="Google Shape;1356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57" name="Google Shape;1357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58" name="Google Shape;1358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59" name="Google Shape;1359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60" name="Google Shape;1360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61" name="Google Shape;1361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62" name="Google Shape;13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63" name="Google Shape;13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64" name="Google Shape;13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65" name="Google Shape;13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1"/>
          <p:cNvSpPr txBox="1"/>
          <p:nvPr>
            <p:ph type="title"/>
          </p:nvPr>
        </p:nvSpPr>
        <p:spPr>
          <a:xfrm>
            <a:off x="3170298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كن خبيرًا</a:t>
            </a:r>
            <a:endParaRPr/>
          </a:p>
        </p:txBody>
      </p:sp>
      <p:sp>
        <p:nvSpPr>
          <p:cNvPr id="1371" name="Google Shape;1371;p11"/>
          <p:cNvSpPr txBox="1"/>
          <p:nvPr>
            <p:ph idx="1" type="body"/>
          </p:nvPr>
        </p:nvSpPr>
        <p:spPr>
          <a:xfrm>
            <a:off x="612300" y="4272614"/>
            <a:ext cx="2497200" cy="125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/>
              <a:t>تساعد هذه النصيحة طفلك على بناء خلفية معرفية.</a:t>
            </a:r>
            <a:endParaRPr/>
          </a:p>
        </p:txBody>
      </p:sp>
      <p:sp>
        <p:nvSpPr>
          <p:cNvPr id="1372" name="Google Shape;1372;p11"/>
          <p:cNvSpPr txBox="1"/>
          <p:nvPr>
            <p:ph idx="3" type="title"/>
          </p:nvPr>
        </p:nvSpPr>
        <p:spPr>
          <a:xfrm>
            <a:off x="10773150" y="24916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373" name="Google Shape;1373;p11"/>
          <p:cNvSpPr txBox="1"/>
          <p:nvPr>
            <p:ph idx="5" type="title"/>
          </p:nvPr>
        </p:nvSpPr>
        <p:spPr>
          <a:xfrm>
            <a:off x="10773150" y="37390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374" name="Google Shape;1374;p11"/>
          <p:cNvSpPr txBox="1"/>
          <p:nvPr>
            <p:ph idx="13" type="title"/>
          </p:nvPr>
        </p:nvSpPr>
        <p:spPr>
          <a:xfrm>
            <a:off x="10773150" y="13122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pic>
        <p:nvPicPr>
          <p:cNvPr id="1375" name="Google Shape;137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6175" l="-2488" r="-3398" t="-17513"/>
          <a:stretch/>
        </p:blipFill>
        <p:spPr>
          <a:xfrm flipH="1">
            <a:off x="614999" y="1188384"/>
            <a:ext cx="2377500" cy="31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11"/>
          <p:cNvSpPr txBox="1"/>
          <p:nvPr>
            <p:ph idx="6" type="body"/>
          </p:nvPr>
        </p:nvSpPr>
        <p:spPr>
          <a:xfrm>
            <a:off x="6179550" y="129315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موضوعًا.</a:t>
            </a:r>
            <a:endParaRPr/>
          </a:p>
        </p:txBody>
      </p:sp>
      <p:sp>
        <p:nvSpPr>
          <p:cNvPr id="1377" name="Google Shape;1377;p11"/>
          <p:cNvSpPr txBox="1"/>
          <p:nvPr>
            <p:ph idx="7" type="body"/>
          </p:nvPr>
        </p:nvSpPr>
        <p:spPr>
          <a:xfrm>
            <a:off x="6141450" y="245357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اذكر بعض الأسئلة.</a:t>
            </a:r>
            <a:endParaRPr/>
          </a:p>
        </p:txBody>
      </p:sp>
      <p:sp>
        <p:nvSpPr>
          <p:cNvPr id="1378" name="Google Shape;1378;p11"/>
          <p:cNvSpPr txBox="1"/>
          <p:nvPr>
            <p:ph idx="8" type="body"/>
          </p:nvPr>
        </p:nvSpPr>
        <p:spPr>
          <a:xfrm>
            <a:off x="6274788" y="3758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اقرأ كتابين على الأقل.</a:t>
            </a:r>
            <a:endParaRPr/>
          </a:p>
        </p:txBody>
      </p:sp>
      <p:sp>
        <p:nvSpPr>
          <p:cNvPr id="1379" name="Google Shape;1379;p11"/>
          <p:cNvSpPr txBox="1"/>
          <p:nvPr>
            <p:ph idx="9" type="body"/>
          </p:nvPr>
        </p:nvSpPr>
        <p:spPr>
          <a:xfrm>
            <a:off x="5722351" y="4891400"/>
            <a:ext cx="5473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تحدث عما تعلمته.</a:t>
            </a:r>
            <a:endParaRPr/>
          </a:p>
        </p:txBody>
      </p:sp>
      <p:sp>
        <p:nvSpPr>
          <p:cNvPr id="1380" name="Google Shape;1380;p11"/>
          <p:cNvSpPr txBox="1"/>
          <p:nvPr>
            <p:ph idx="4" type="title"/>
          </p:nvPr>
        </p:nvSpPr>
        <p:spPr>
          <a:xfrm>
            <a:off x="10792200" y="49485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386" name="Google Shape;1386;p12"/>
          <p:cNvSpPr txBox="1"/>
          <p:nvPr>
            <p:ph idx="1" type="body"/>
          </p:nvPr>
        </p:nvSpPr>
        <p:spPr>
          <a:xfrm>
            <a:off x="301792" y="17184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ar"/>
              <a:t>مقدار المعلومات المستفادة عن موضوع من تجارب سابقة.</a:t>
            </a:r>
            <a:endParaRPr/>
          </a:p>
        </p:txBody>
      </p:sp>
      <p:sp>
        <p:nvSpPr>
          <p:cNvPr id="1387" name="Google Shape;1387;p12"/>
          <p:cNvSpPr txBox="1"/>
          <p:nvPr>
            <p:ph idx="5" type="body"/>
          </p:nvPr>
        </p:nvSpPr>
        <p:spPr>
          <a:xfrm>
            <a:off x="7415895" y="15596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ar"/>
              <a:t>الخلفية المعرفية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3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اختر موضوعًا</a:t>
            </a:r>
            <a:endParaRPr/>
          </a:p>
        </p:txBody>
      </p:sp>
      <p:sp>
        <p:nvSpPr>
          <p:cNvPr id="1393" name="Google Shape;1393;p13"/>
          <p:cNvSpPr txBox="1"/>
          <p:nvPr>
            <p:ph idx="3" type="body"/>
          </p:nvPr>
        </p:nvSpPr>
        <p:spPr>
          <a:xfrm>
            <a:off x="522788" y="412310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ar"/>
              <a:t>اكتب</a:t>
            </a:r>
            <a:r>
              <a:rPr lang="ar"/>
              <a:t> قائمة ببعض الموضوعات أو الفئات (مثل الثدييات أو الصداقة).</a:t>
            </a:r>
            <a:endParaRPr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394" name="Google Shape;139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 flipH="1">
            <a:off x="126538" y="14798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5" name="Google Shape;1395;p13"/>
          <p:cNvSpPr txBox="1"/>
          <p:nvPr/>
        </p:nvSpPr>
        <p:spPr>
          <a:xfrm>
            <a:off x="4260550" y="1128600"/>
            <a:ext cx="7520700" cy="4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القصص أو الكتب التي تعلمت منها بأكبر قدر؟ </a:t>
            </a:r>
            <a:endParaRPr/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الأفلام التي استمتعت بها بأكبر قدر؟ (ناقش نوع الفيلم أو الدروس المستفادة أو الرسالة.)</a:t>
            </a:r>
            <a:endParaRPr/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هو برنامجك التلفزيوني المفضل؟ (ناقش نوع البرنامج أو الدروس المستفادة أو الرسالة.)</a:t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4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اذكر بعض الأسئلة</a:t>
            </a:r>
            <a:endParaRPr/>
          </a:p>
        </p:txBody>
      </p:sp>
      <p:pic>
        <p:nvPicPr>
          <p:cNvPr id="1401" name="Google Shape;1401;p14"/>
          <p:cNvPicPr preferRelativeResize="0"/>
          <p:nvPr/>
        </p:nvPicPr>
        <p:blipFill rotWithShape="1">
          <a:blip r:embed="rId3">
            <a:alphaModFix/>
          </a:blip>
          <a:srcRect b="1949" l="0" r="0" t="1960"/>
          <a:stretch/>
        </p:blipFill>
        <p:spPr>
          <a:xfrm flipH="1">
            <a:off x="145588" y="1479884"/>
            <a:ext cx="3251702" cy="24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32234" y="4345650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4"/>
          <p:cNvSpPr txBox="1"/>
          <p:nvPr>
            <p:ph idx="1" type="body"/>
          </p:nvPr>
        </p:nvSpPr>
        <p:spPr>
          <a:xfrm>
            <a:off x="4634050" y="1479884"/>
            <a:ext cx="72039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ما الذي تعرفه بالفعل عن [insert topic]؟</a:t>
            </a:r>
            <a:endParaRPr sz="28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ما الذي تريد معرفته أكثر حول هذا الموضوع؟</a:t>
            </a:r>
            <a:endParaRPr sz="2800"/>
          </a:p>
          <a:p>
            <a:pPr indent="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وبالتالي، فإن الأسئلة الثلاثة التي لدينا هي [repeat back question]...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5"/>
          <p:cNvSpPr txBox="1"/>
          <p:nvPr>
            <p:ph type="title"/>
          </p:nvPr>
        </p:nvSpPr>
        <p:spPr>
          <a:xfrm>
            <a:off x="3374137" y="-171450"/>
            <a:ext cx="50877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 sz="4400">
                <a:solidFill>
                  <a:srgbClr val="006FB6"/>
                </a:solidFill>
              </a:rPr>
              <a:t>اقرأ كتابين على الأقل</a:t>
            </a:r>
            <a:endParaRPr/>
          </a:p>
        </p:txBody>
      </p:sp>
      <p:sp>
        <p:nvSpPr>
          <p:cNvPr id="1409" name="Google Shape;1409;p15"/>
          <p:cNvSpPr txBox="1"/>
          <p:nvPr>
            <p:ph idx="1" type="body"/>
          </p:nvPr>
        </p:nvSpPr>
        <p:spPr>
          <a:xfrm>
            <a:off x="8830035" y="3417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>
                <a:solidFill>
                  <a:srgbClr val="006FB6"/>
                </a:solidFill>
              </a:rPr>
              <a:t>تلميحات ونصائح</a:t>
            </a:r>
            <a:endParaRPr/>
          </a:p>
        </p:txBody>
      </p:sp>
      <p:sp>
        <p:nvSpPr>
          <p:cNvPr id="1410" name="Google Shape;1410;p15"/>
          <p:cNvSpPr txBox="1"/>
          <p:nvPr>
            <p:ph idx="2" type="body"/>
          </p:nvPr>
        </p:nvSpPr>
        <p:spPr>
          <a:xfrm>
            <a:off x="8830035" y="15260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يمكنهم أيضًا مشاهدة الأفلام أو قراءة لافتة في متحف أو تصفح مواقع إلكترونية.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11" name="Google Shape;1411;p15"/>
          <p:cNvSpPr txBox="1"/>
          <p:nvPr>
            <p:ph idx="3" type="body"/>
          </p:nvPr>
        </p:nvSpPr>
        <p:spPr>
          <a:xfrm>
            <a:off x="8847859" y="41068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 اقرأ أو شاهد مصدرين على الأقل عن موضوع.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12" name="Google Shape;14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9" y="1193050"/>
            <a:ext cx="1816398" cy="2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7731" y="4000150"/>
            <a:ext cx="2262300" cy="22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449" y="1189625"/>
            <a:ext cx="2881817" cy="49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