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8" r:id="rId3"/>
    <p:sldMasterId id="2147483662" r:id="rId4"/>
    <p:sldMasterId id="2147483680" r:id="rId5"/>
    <p:sldMasterId id="2147483698" r:id="rId6"/>
    <p:sldMasterId id="2147483713" r:id="rId7"/>
    <p:sldMasterId id="2147483723" r:id="rId8"/>
    <p:sldMasterId id="2147483730" r:id="rId9"/>
  </p:sldMasterIdLst>
  <p:notesMasterIdLst>
    <p:notesMasterId r:id="rId27"/>
  </p:notesMasterIdLst>
  <p:sldIdLst>
    <p:sldId id="256" r:id="rId10"/>
    <p:sldId id="257" r:id="rId11"/>
    <p:sldId id="258" r:id="rId12"/>
    <p:sldId id="272"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gk20hXpmZK8OtLIKoj9icBZcI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1:notes"/>
          <p:cNvSpPr txBox="1">
            <a:spLocks noGrp="1"/>
          </p:cNvSpPr>
          <p:nvPr>
            <p:ph type="body" idx="1"/>
          </p:nvPr>
        </p:nvSpPr>
        <p:spPr>
          <a:xfrm>
            <a:off x="130629" y="1395523"/>
            <a:ext cx="8882742" cy="5237506"/>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25" name="Google Shape;1325;p1:notes"/>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15: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Google Shape;1406;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chemeClr val="dk1"/>
              </a:buClr>
              <a:buSzPts val="1400"/>
              <a:buFont typeface="Arial"/>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6: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chemeClr val="dk1"/>
              </a:buClr>
              <a:buSzPts val="1400"/>
              <a:buFont typeface="Arial"/>
              <a:buNone/>
            </a:pPr>
            <a:endParaRPr u="sng">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25" name="Google Shape;1425;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35" name="Google Shape;1435;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1dc976c3353_0_133: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4" name="Google Shape;1444;g1dc976c3353_0_13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19: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3" name="Google Shape;1453;p1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457200" marR="0" lvl="0" indent="-22860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6d0a3a2b1c_0_32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68" name="Google Shape;1468;g26d0a3a2b1c_0_328: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2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76" name="Google Shape;1476;p2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32" name="Google Shape;1332;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37" name="Google Shape;1337;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51" name="Google Shape;1351;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457200" lvl="0" indent="-22860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68" name="Google Shape;1368;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3" name="Google Shape;1383;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13: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0" name="Google Shape;1390;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chemeClr val="dk1"/>
              </a:buClr>
              <a:buSzPts val="1400"/>
              <a:buFont typeface="Arial"/>
              <a:buNone/>
            </a:pPr>
            <a:endParaRPr u="sng">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14: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8" name="Google Shape;1398;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chemeClr val="dk1"/>
              </a:buClr>
              <a:buSzPts val="1400"/>
              <a:buFont typeface="Arial"/>
              <a:buNone/>
            </a:pPr>
            <a:endParaRPr u="sng">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Master" Target="../slideMasters/slideMaster9.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7"/>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ound like a storyteller">
  <p:cSld name="Title, sound like a storyteller">
    <p:spTree>
      <p:nvGrpSpPr>
        <p:cNvPr id="1" name="Shape 156"/>
        <p:cNvGrpSpPr/>
        <p:nvPr/>
      </p:nvGrpSpPr>
      <p:grpSpPr>
        <a:xfrm>
          <a:off x="0" y="0"/>
          <a:ext cx="0" cy="0"/>
          <a:chOff x="0" y="0"/>
          <a:chExt cx="0" cy="0"/>
        </a:xfrm>
      </p:grpSpPr>
      <p:pic>
        <p:nvPicPr>
          <p:cNvPr id="157" name="Google Shape;157;p99"/>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158" name="Google Shape;158;p99"/>
          <p:cNvGrpSpPr/>
          <p:nvPr/>
        </p:nvGrpSpPr>
        <p:grpSpPr>
          <a:xfrm>
            <a:off x="1" y="5607273"/>
            <a:ext cx="12213728" cy="1252537"/>
            <a:chOff x="-33239" y="5603791"/>
            <a:chExt cx="9160525" cy="1252537"/>
          </a:xfrm>
        </p:grpSpPr>
        <p:sp>
          <p:nvSpPr>
            <p:cNvPr id="159" name="Google Shape;159;p99"/>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60" name="Google Shape;160;p99"/>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61" name="Google Shape;161;p99"/>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62" name="Google Shape;162;p99"/>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3" name="Google Shape;163;p99"/>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64" name="Google Shape;164;p99"/>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165"/>
        <p:cNvGrpSpPr/>
        <p:nvPr/>
      </p:nvGrpSpPr>
      <p:grpSpPr>
        <a:xfrm>
          <a:off x="0" y="0"/>
          <a:ext cx="0" cy="0"/>
          <a:chOff x="0" y="0"/>
          <a:chExt cx="0" cy="0"/>
        </a:xfrm>
      </p:grpSpPr>
      <p:sp>
        <p:nvSpPr>
          <p:cNvPr id="166" name="Google Shape;166;p100"/>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cxnSp>
        <p:nvCxnSpPr>
          <p:cNvPr id="167" name="Google Shape;167;p100"/>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168" name="Google Shape;168;p100"/>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169" name="Google Shape;169;p100"/>
          <p:cNvCxnSpPr>
            <a:endCxn id="16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170" name="Google Shape;170;p100"/>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171" name="Google Shape;171;p100"/>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Google Shape;172;p100"/>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00"/>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79"/>
        <p:cNvGrpSpPr/>
        <p:nvPr/>
      </p:nvGrpSpPr>
      <p:grpSpPr>
        <a:xfrm>
          <a:off x="0" y="0"/>
          <a:ext cx="0" cy="0"/>
          <a:chOff x="0" y="0"/>
          <a:chExt cx="0" cy="0"/>
        </a:xfrm>
      </p:grpSpPr>
      <p:sp>
        <p:nvSpPr>
          <p:cNvPr id="180" name="Google Shape;180;p3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81" name="Google Shape;181;p3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3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3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3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3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86" name="Google Shape;186;p34"/>
          <p:cNvGrpSpPr/>
          <p:nvPr/>
        </p:nvGrpSpPr>
        <p:grpSpPr>
          <a:xfrm flipH="1">
            <a:off x="-30396" y="6196177"/>
            <a:ext cx="12233029" cy="626186"/>
            <a:chOff x="-30396" y="6196177"/>
            <a:chExt cx="12233029" cy="626186"/>
          </a:xfrm>
        </p:grpSpPr>
        <p:pic>
          <p:nvPicPr>
            <p:cNvPr id="187" name="Google Shape;187;p3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8" name="Google Shape;188;p3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9" name="Google Shape;189;p3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0" name="Google Shape;190;p3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1" name="Google Shape;191;p3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2" name="Google Shape;192;p3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93" name="Google Shape;193;p3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94" name="Google Shape;194;p3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95" name="Google Shape;195;p3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196" name="Google Shape;196;p3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3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 name="Google Shape;198;p3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Google Shape;199;p3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200"/>
        <p:cNvGrpSpPr/>
        <p:nvPr/>
      </p:nvGrpSpPr>
      <p:grpSpPr>
        <a:xfrm>
          <a:off x="0" y="0"/>
          <a:ext cx="0" cy="0"/>
          <a:chOff x="0" y="0"/>
          <a:chExt cx="0" cy="0"/>
        </a:xfrm>
      </p:grpSpPr>
      <p:sp>
        <p:nvSpPr>
          <p:cNvPr id="201" name="Google Shape;201;p3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202" name="Google Shape;202;p38"/>
          <p:cNvGrpSpPr/>
          <p:nvPr/>
        </p:nvGrpSpPr>
        <p:grpSpPr>
          <a:xfrm flipH="1">
            <a:off x="-46438" y="6196177"/>
            <a:ext cx="12249071" cy="626186"/>
            <a:chOff x="-46438" y="6196177"/>
            <a:chExt cx="12249071" cy="626186"/>
          </a:xfrm>
        </p:grpSpPr>
        <p:pic>
          <p:nvPicPr>
            <p:cNvPr id="203" name="Google Shape;203;p3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04" name="Google Shape;204;p38"/>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5" name="Google Shape;205;p3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6" name="Google Shape;206;p3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7" name="Google Shape;207;p3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8" name="Google Shape;208;p3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9" name="Google Shape;209;p3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0" name="Google Shape;210;p3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1" name="Google Shape;211;p3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12" name="Google Shape;212;p38"/>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Google Shape;213;p38"/>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4" name="Google Shape;214;p38" descr="A picture containing person, indoor&#10;&#10;Description automatically generated"/>
          <p:cNvPicPr preferRelativeResize="0"/>
          <p:nvPr/>
        </p:nvPicPr>
        <p:blipFill rotWithShape="1">
          <a:blip r:embed="rId6">
            <a:alphaModFix/>
          </a:blip>
          <a:srcRect/>
          <a:stretch/>
        </p:blipFill>
        <p:spPr>
          <a:xfrm>
            <a:off x="75805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15"/>
        <p:cNvGrpSpPr/>
        <p:nvPr/>
      </p:nvGrpSpPr>
      <p:grpSpPr>
        <a:xfrm>
          <a:off x="0" y="0"/>
          <a:ext cx="0" cy="0"/>
          <a:chOff x="0" y="0"/>
          <a:chExt cx="0" cy="0"/>
        </a:xfrm>
      </p:grpSpPr>
      <p:grpSp>
        <p:nvGrpSpPr>
          <p:cNvPr id="216" name="Google Shape;216;p50"/>
          <p:cNvGrpSpPr/>
          <p:nvPr/>
        </p:nvGrpSpPr>
        <p:grpSpPr>
          <a:xfrm flipH="1">
            <a:off x="-30396" y="6196177"/>
            <a:ext cx="12233029" cy="626186"/>
            <a:chOff x="-30396" y="6196177"/>
            <a:chExt cx="12233029" cy="626186"/>
          </a:xfrm>
        </p:grpSpPr>
        <p:pic>
          <p:nvPicPr>
            <p:cNvPr id="217" name="Google Shape;217;p5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18" name="Google Shape;218;p5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9" name="Google Shape;219;p5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20" name="Google Shape;220;p5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21" name="Google Shape;221;p5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22" name="Google Shape;222;p5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3" name="Google Shape;223;p5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4" name="Google Shape;224;p5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5" name="Google Shape;225;p5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26" name="Google Shape;226;p5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7" name="Google Shape;227;p5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5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29"/>
        <p:cNvGrpSpPr/>
        <p:nvPr/>
      </p:nvGrpSpPr>
      <p:grpSpPr>
        <a:xfrm>
          <a:off x="0" y="0"/>
          <a:ext cx="0" cy="0"/>
          <a:chOff x="0" y="0"/>
          <a:chExt cx="0" cy="0"/>
        </a:xfrm>
      </p:grpSpPr>
      <p:sp>
        <p:nvSpPr>
          <p:cNvPr id="230" name="Google Shape;230;p5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5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5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5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4" name="Google Shape;234;p5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5" name="Google Shape;235;p5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5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7" name="Google Shape;237;p5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5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9" name="Google Shape;239;p5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0" name="Google Shape;240;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1" name="Google Shape;241;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2" name="Google Shape;242;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43" name="Google Shape;243;p5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5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5" name="Google Shape;245;p5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246"/>
        <p:cNvGrpSpPr/>
        <p:nvPr/>
      </p:nvGrpSpPr>
      <p:grpSpPr>
        <a:xfrm>
          <a:off x="0" y="0"/>
          <a:ext cx="0" cy="0"/>
          <a:chOff x="0" y="0"/>
          <a:chExt cx="0" cy="0"/>
        </a:xfrm>
      </p:grpSpPr>
      <p:sp>
        <p:nvSpPr>
          <p:cNvPr id="247" name="Google Shape;247;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8" name="Google Shape;248;p5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5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0" name="Google Shape;250;p5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51" name="Google Shape;251;p5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2" name="Google Shape;252;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53" name="Google Shape;253;p5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54" name="Google Shape;254;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5" name="Google Shape;255;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56" name="Google Shape;256;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7" name="Google Shape;257;p5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58" name="Google Shape;258;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9"/>
        <p:cNvGrpSpPr/>
        <p:nvPr/>
      </p:nvGrpSpPr>
      <p:grpSpPr>
        <a:xfrm>
          <a:off x="0" y="0"/>
          <a:ext cx="0" cy="0"/>
          <a:chOff x="0" y="0"/>
          <a:chExt cx="0" cy="0"/>
        </a:xfrm>
      </p:grpSpPr>
      <p:sp>
        <p:nvSpPr>
          <p:cNvPr id="260" name="Google Shape;260;p57"/>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p57"/>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Google Shape;262;p57"/>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3" name="Google Shape;263;p57"/>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4" name="Google Shape;264;p57"/>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57"/>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57"/>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57"/>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57"/>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9" name="Google Shape;269;p5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70" name="Google Shape;270;p5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1" name="Google Shape;271;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2" name="Google Shape;272;p5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3" name="Google Shape;273;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4" name="Google Shape;274;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75" name="Google Shape;275;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76" name="Google Shape;276;p5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77" name="Google Shape;277;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278"/>
        <p:cNvGrpSpPr/>
        <p:nvPr/>
      </p:nvGrpSpPr>
      <p:grpSpPr>
        <a:xfrm>
          <a:off x="0" y="0"/>
          <a:ext cx="0" cy="0"/>
          <a:chOff x="0" y="0"/>
          <a:chExt cx="0" cy="0"/>
        </a:xfrm>
      </p:grpSpPr>
      <p:sp>
        <p:nvSpPr>
          <p:cNvPr id="279" name="Google Shape;279;p5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80" name="Google Shape;280;p5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5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5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3" name="Google Shape;283;p5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4" name="Google Shape;284;p5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85" name="Google Shape;285;p5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6" name="Google Shape;286;p5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7" name="Google Shape;287;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8" name="Google Shape;288;p5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0" name="Google Shape;290;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1" name="Google Shape;291;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92" name="Google Shape;292;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93" name="Google Shape;293;p58"/>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94" name="Google Shape;294;p58"/>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95" name="Google Shape;295;p58"/>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96"/>
        <p:cNvGrpSpPr/>
        <p:nvPr/>
      </p:nvGrpSpPr>
      <p:grpSpPr>
        <a:xfrm>
          <a:off x="0" y="0"/>
          <a:ext cx="0" cy="0"/>
          <a:chOff x="0" y="0"/>
          <a:chExt cx="0" cy="0"/>
        </a:xfrm>
      </p:grpSpPr>
      <p:sp>
        <p:nvSpPr>
          <p:cNvPr id="297" name="Google Shape;297;p5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98" name="Google Shape;298;p5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5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0" name="Google Shape;300;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1" name="Google Shape;301;p5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02" name="Google Shape;302;p5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03" name="Google Shape;303;p5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5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5" name="Google Shape;305;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6" name="Google Shape;306;p5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8" name="Google Shape;308;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9" name="Google Shape;309;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10" name="Google Shape;310;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11" name="Google Shape;311;p59"/>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312" name="Google Shape;312;p59"/>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313" name="Google Shape;313;p59"/>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
        <p:cNvGrpSpPr/>
        <p:nvPr/>
      </p:nvGrpSpPr>
      <p:grpSpPr>
        <a:xfrm>
          <a:off x="0" y="0"/>
          <a:ext cx="0" cy="0"/>
          <a:chOff x="0" y="0"/>
          <a:chExt cx="0" cy="0"/>
        </a:xfrm>
      </p:grpSpPr>
      <p:sp>
        <p:nvSpPr>
          <p:cNvPr id="19" name="Google Shape;19;p2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 name="Google Shape;20;p2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2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2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4" name="Google Shape;24;p29"/>
          <p:cNvGrpSpPr/>
          <p:nvPr/>
        </p:nvGrpSpPr>
        <p:grpSpPr>
          <a:xfrm flipH="1">
            <a:off x="-30396" y="6196177"/>
            <a:ext cx="12233029" cy="626186"/>
            <a:chOff x="-30396" y="6196177"/>
            <a:chExt cx="12233029" cy="626186"/>
          </a:xfrm>
        </p:grpSpPr>
        <p:pic>
          <p:nvPicPr>
            <p:cNvPr id="25" name="Google Shape;25;p2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6" name="Google Shape;26;p2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 name="Google Shape;27;p2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 name="Google Shape;28;p2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 name="Google Shape;29;p2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 name="Google Shape;30;p2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 name="Google Shape;31;p2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 name="Google Shape;32;p2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 name="Google Shape;33;p2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34" name="Google Shape;34;p29"/>
          <p:cNvPicPr preferRelativeResize="0"/>
          <p:nvPr/>
        </p:nvPicPr>
        <p:blipFill rotWithShape="1">
          <a:blip r:embed="rId6">
            <a:alphaModFix/>
          </a:blip>
          <a:srcRect/>
          <a:stretch/>
        </p:blipFill>
        <p:spPr>
          <a:xfrm>
            <a:off x="10623374" y="1666754"/>
            <a:ext cx="768146" cy="762970"/>
          </a:xfrm>
          <a:prstGeom prst="rect">
            <a:avLst/>
          </a:prstGeom>
          <a:noFill/>
          <a:ln>
            <a:noFill/>
          </a:ln>
        </p:spPr>
      </p:pic>
      <p:pic>
        <p:nvPicPr>
          <p:cNvPr id="35" name="Google Shape;35;p29"/>
          <p:cNvPicPr preferRelativeResize="0"/>
          <p:nvPr/>
        </p:nvPicPr>
        <p:blipFill rotWithShape="1">
          <a:blip r:embed="rId7">
            <a:alphaModFix/>
          </a:blip>
          <a:srcRect/>
          <a:stretch/>
        </p:blipFill>
        <p:spPr>
          <a:xfrm>
            <a:off x="10590398" y="3130840"/>
            <a:ext cx="834098" cy="884000"/>
          </a:xfrm>
          <a:prstGeom prst="rect">
            <a:avLst/>
          </a:prstGeom>
          <a:noFill/>
          <a:ln>
            <a:noFill/>
          </a:ln>
        </p:spPr>
      </p:pic>
      <p:pic>
        <p:nvPicPr>
          <p:cNvPr id="36" name="Google Shape;36;p29"/>
          <p:cNvPicPr preferRelativeResize="0"/>
          <p:nvPr/>
        </p:nvPicPr>
        <p:blipFill rotWithShape="1">
          <a:blip r:embed="rId8">
            <a:alphaModFix/>
          </a:blip>
          <a:srcRect/>
          <a:stretch/>
        </p:blipFill>
        <p:spPr>
          <a:xfrm>
            <a:off x="10590398"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4"/>
        <p:cNvGrpSpPr/>
        <p:nvPr/>
      </p:nvGrpSpPr>
      <p:grpSpPr>
        <a:xfrm>
          <a:off x="0" y="0"/>
          <a:ext cx="0" cy="0"/>
          <a:chOff x="0" y="0"/>
          <a:chExt cx="0" cy="0"/>
        </a:xfrm>
      </p:grpSpPr>
      <p:sp>
        <p:nvSpPr>
          <p:cNvPr id="315" name="Google Shape;315;p60"/>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60"/>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60"/>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60"/>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60"/>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0" name="Google Shape;320;p60"/>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1" name="Google Shape;321;p60"/>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2" name="Google Shape;322;p60"/>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3" name="Google Shape;323;p6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24" name="Google Shape;324;p6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25" name="Google Shape;325;p6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6" name="Google Shape;326;p6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7" name="Google Shape;327;p6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8" name="Google Shape;328;p6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9" name="Google Shape;329;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0" name="Google Shape;330;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1" name="Google Shape;331;p6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2" name="Google Shape;332;p6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333"/>
        <p:cNvGrpSpPr/>
        <p:nvPr/>
      </p:nvGrpSpPr>
      <p:grpSpPr>
        <a:xfrm>
          <a:off x="0" y="0"/>
          <a:ext cx="0" cy="0"/>
          <a:chOff x="0" y="0"/>
          <a:chExt cx="0" cy="0"/>
        </a:xfrm>
      </p:grpSpPr>
      <p:pic>
        <p:nvPicPr>
          <p:cNvPr id="334" name="Google Shape;334;p6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35" name="Google Shape;335;p6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6" name="Google Shape;336;p6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7" name="Google Shape;337;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9" name="Google Shape;339;p6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40" name="Google Shape;340;p6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1" name="Google Shape;341;p6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42" name="Google Shape;342;p6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43" name="Google Shape;343;p6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4" name="Google Shape;344;p6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5" name="Google Shape;345;p6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6" name="Google Shape;346;p6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6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6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6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6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6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52" name="Google Shape;352;p61"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353"/>
        <p:cNvGrpSpPr/>
        <p:nvPr/>
      </p:nvGrpSpPr>
      <p:grpSpPr>
        <a:xfrm>
          <a:off x="0" y="0"/>
          <a:ext cx="0" cy="0"/>
          <a:chOff x="0" y="0"/>
          <a:chExt cx="0" cy="0"/>
        </a:xfrm>
      </p:grpSpPr>
      <p:pic>
        <p:nvPicPr>
          <p:cNvPr id="354" name="Google Shape;354;p6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55" name="Google Shape;355;p6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56" name="Google Shape;356;p6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57" name="Google Shape;357;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8" name="Google Shape;358;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59" name="Google Shape;359;p6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60" name="Google Shape;360;p6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1" name="Google Shape;361;p6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62" name="Google Shape;362;p6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63" name="Google Shape;363;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4" name="Google Shape;364;p6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6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6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6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6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9" name="Google Shape;369;p6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0" name="Google Shape;370;p6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1" name="Google Shape;371;p6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62"/>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3" name="Google Shape;373;p62"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374" name="Google Shape;374;p62"/>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75" name="Google Shape;375;p62"/>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76" name="Google Shape;376;p62"/>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77"/>
        <p:cNvGrpSpPr/>
        <p:nvPr/>
      </p:nvGrpSpPr>
      <p:grpSpPr>
        <a:xfrm>
          <a:off x="0" y="0"/>
          <a:ext cx="0" cy="0"/>
          <a:chOff x="0" y="0"/>
          <a:chExt cx="0" cy="0"/>
        </a:xfrm>
      </p:grpSpPr>
      <p:pic>
        <p:nvPicPr>
          <p:cNvPr id="378" name="Google Shape;378;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79" name="Google Shape;379;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0" name="Google Shape;380;p6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81" name="Google Shape;381;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82" name="Google Shape;382;p6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3" name="Google Shape;383;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84" name="Google Shape;384;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5" name="Google Shape;385;p6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386" name="Google Shape;386;p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87" name="Google Shape;387;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8" name="Google Shape;388;p63"/>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63"/>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90"/>
        <p:cNvGrpSpPr/>
        <p:nvPr/>
      </p:nvGrpSpPr>
      <p:grpSpPr>
        <a:xfrm>
          <a:off x="0" y="0"/>
          <a:ext cx="0" cy="0"/>
          <a:chOff x="0" y="0"/>
          <a:chExt cx="0" cy="0"/>
        </a:xfrm>
      </p:grpSpPr>
      <p:pic>
        <p:nvPicPr>
          <p:cNvPr id="391" name="Google Shape;391;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92" name="Google Shape;392;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3" name="Google Shape;393;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4" name="Google Shape;394;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5" name="Google Shape;395;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96" name="Google Shape;396;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97" name="Google Shape;397;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8" name="Google Shape;398;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99" name="Google Shape;399;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00" name="Google Shape;400;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1" name="Google Shape;401;p64"/>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64"/>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403"/>
        <p:cNvGrpSpPr/>
        <p:nvPr/>
      </p:nvGrpSpPr>
      <p:grpSpPr>
        <a:xfrm>
          <a:off x="0" y="0"/>
          <a:ext cx="0" cy="0"/>
          <a:chOff x="0" y="0"/>
          <a:chExt cx="0" cy="0"/>
        </a:xfrm>
      </p:grpSpPr>
      <p:pic>
        <p:nvPicPr>
          <p:cNvPr id="404" name="Google Shape;404;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05" name="Google Shape;405;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6" name="Google Shape;406;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7" name="Google Shape;407;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08" name="Google Shape;408;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09" name="Google Shape;409;p6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10" name="Google Shape;410;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1" name="Google Shape;411;p6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12" name="Google Shape;412;p6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13" name="Google Shape;413;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4" name="Google Shape;414;p65"/>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65"/>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65"/>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65"/>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65"/>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65"/>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65"/>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21"/>
        <p:cNvGrpSpPr/>
        <p:nvPr/>
      </p:nvGrpSpPr>
      <p:grpSpPr>
        <a:xfrm>
          <a:off x="0" y="0"/>
          <a:ext cx="0" cy="0"/>
          <a:chOff x="0" y="0"/>
          <a:chExt cx="0" cy="0"/>
        </a:xfrm>
      </p:grpSpPr>
      <p:pic>
        <p:nvPicPr>
          <p:cNvPr id="422" name="Google Shape;422;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23" name="Google Shape;423;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4" name="Google Shape;424;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5" name="Google Shape;425;p6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26" name="Google Shape;426;p6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27" name="Google Shape;427;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8" name="Google Shape;428;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9" name="Google Shape;429;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30" name="Google Shape;430;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31" name="Google Shape;431;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2" name="Google Shape;432;p66"/>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33"/>
        <p:cNvGrpSpPr/>
        <p:nvPr/>
      </p:nvGrpSpPr>
      <p:grpSpPr>
        <a:xfrm>
          <a:off x="0" y="0"/>
          <a:ext cx="0" cy="0"/>
          <a:chOff x="0" y="0"/>
          <a:chExt cx="0" cy="0"/>
        </a:xfrm>
      </p:grpSpPr>
      <p:pic>
        <p:nvPicPr>
          <p:cNvPr id="434" name="Google Shape;434;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35" name="Google Shape;435;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6" name="Google Shape;436;p6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37" name="Google Shape;437;p6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38" name="Google Shape;438;p6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39" name="Google Shape;439;p6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0" name="Google Shape;440;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1" name="Google Shape;441;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42" name="Google Shape;442;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3" name="Google Shape;443;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4" name="Google Shape;444;p6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6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46"/>
        <p:cNvGrpSpPr/>
        <p:nvPr/>
      </p:nvGrpSpPr>
      <p:grpSpPr>
        <a:xfrm>
          <a:off x="0" y="0"/>
          <a:ext cx="0" cy="0"/>
          <a:chOff x="0" y="0"/>
          <a:chExt cx="0" cy="0"/>
        </a:xfrm>
      </p:grpSpPr>
      <p:sp>
        <p:nvSpPr>
          <p:cNvPr id="447" name="Google Shape;447;p68"/>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48" name="Google Shape;448;p68"/>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500216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7"/>
        <p:cNvGrpSpPr/>
        <p:nvPr/>
      </p:nvGrpSpPr>
      <p:grpSpPr>
        <a:xfrm>
          <a:off x="0" y="0"/>
          <a:ext cx="0" cy="0"/>
          <a:chOff x="0" y="0"/>
          <a:chExt cx="0" cy="0"/>
        </a:xfrm>
      </p:grpSpPr>
      <p:sp>
        <p:nvSpPr>
          <p:cNvPr id="38" name="Google Shape;38;p3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0"/>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30"/>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2" name="Google Shape;42;p30"/>
          <p:cNvGrpSpPr/>
          <p:nvPr/>
        </p:nvGrpSpPr>
        <p:grpSpPr>
          <a:xfrm flipH="1">
            <a:off x="-30396" y="6196177"/>
            <a:ext cx="12233029" cy="626186"/>
            <a:chOff x="-30396" y="6196177"/>
            <a:chExt cx="12233029" cy="626186"/>
          </a:xfrm>
        </p:grpSpPr>
        <p:pic>
          <p:nvPicPr>
            <p:cNvPr id="43" name="Google Shape;43;p3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4" name="Google Shape;44;p3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 name="Google Shape;45;p3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6" name="Google Shape;46;p3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 name="Google Shape;47;p3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8" name="Google Shape;48;p3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 name="Google Shape;49;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 name="Google Shape;50;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 name="Google Shape;51;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52" name="Google Shape;52;p30"/>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53" name="Google Shape;53;p30"/>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54" name="Google Shape;54;p30"/>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55" name="Google Shape;55;p30"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55"/>
        <p:cNvGrpSpPr/>
        <p:nvPr/>
      </p:nvGrpSpPr>
      <p:grpSpPr>
        <a:xfrm>
          <a:off x="0" y="0"/>
          <a:ext cx="0" cy="0"/>
          <a:chOff x="0" y="0"/>
          <a:chExt cx="0" cy="0"/>
        </a:xfrm>
      </p:grpSpPr>
      <p:sp>
        <p:nvSpPr>
          <p:cNvPr id="456" name="Google Shape;456;p37"/>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7" name="Google Shape;457;p37"/>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8" name="Google Shape;458;p37"/>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9" name="Google Shape;459;p3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460" name="Google Shape;460;p37"/>
          <p:cNvGrpSpPr/>
          <p:nvPr/>
        </p:nvGrpSpPr>
        <p:grpSpPr>
          <a:xfrm flipH="1">
            <a:off x="-30396" y="6196177"/>
            <a:ext cx="12233149" cy="626186"/>
            <a:chOff x="-30396" y="6196177"/>
            <a:chExt cx="12233149" cy="626186"/>
          </a:xfrm>
        </p:grpSpPr>
        <p:pic>
          <p:nvPicPr>
            <p:cNvPr id="461" name="Google Shape;461;p3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62" name="Google Shape;462;p3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3" name="Google Shape;463;p3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4" name="Google Shape;464;p3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5" name="Google Shape;465;p3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6" name="Google Shape;466;p3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7" name="Google Shape;467;p3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8" name="Google Shape;468;p3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9" name="Google Shape;469;p3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470" name="Google Shape;470;p37"/>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1" name="Google Shape;471;p37"/>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72" name="Google Shape;472;p37"/>
          <p:cNvPicPr preferRelativeResize="0"/>
          <p:nvPr/>
        </p:nvPicPr>
        <p:blipFill rotWithShape="1">
          <a:blip r:embed="rId6">
            <a:alphaModFix/>
          </a:blip>
          <a:srcRect/>
          <a:stretch/>
        </p:blipFill>
        <p:spPr>
          <a:xfrm flipH="1">
            <a:off x="3265450" y="1494950"/>
            <a:ext cx="5661102" cy="47433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473"/>
        <p:cNvGrpSpPr/>
        <p:nvPr/>
      </p:nvGrpSpPr>
      <p:grpSpPr>
        <a:xfrm>
          <a:off x="0" y="0"/>
          <a:ext cx="0" cy="0"/>
          <a:chOff x="0" y="0"/>
          <a:chExt cx="0" cy="0"/>
        </a:xfrm>
      </p:grpSpPr>
      <p:grpSp>
        <p:nvGrpSpPr>
          <p:cNvPr id="474" name="Google Shape;474;p48"/>
          <p:cNvGrpSpPr/>
          <p:nvPr/>
        </p:nvGrpSpPr>
        <p:grpSpPr>
          <a:xfrm flipH="1">
            <a:off x="-30396" y="6196177"/>
            <a:ext cx="12233149" cy="626186"/>
            <a:chOff x="-30396" y="6196177"/>
            <a:chExt cx="12233149" cy="626186"/>
          </a:xfrm>
        </p:grpSpPr>
        <p:pic>
          <p:nvPicPr>
            <p:cNvPr id="475" name="Google Shape;475;p48"/>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476" name="Google Shape;476;p4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8" name="Google Shape;478;p4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9" name="Google Shape;479;p4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80" name="Google Shape;480;p4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81" name="Google Shape;481;p4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82" name="Google Shape;482;p4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483" name="Google Shape;483;p48"/>
            <p:cNvPicPr preferRelativeResize="0"/>
            <p:nvPr/>
          </p:nvPicPr>
          <p:blipFill rotWithShape="1">
            <a:blip r:embed="rId5">
              <a:alphaModFix/>
            </a:blip>
            <a:srcRect/>
            <a:stretch/>
          </p:blipFill>
          <p:spPr>
            <a:xfrm>
              <a:off x="4458273" y="6324412"/>
              <a:ext cx="529889" cy="497951"/>
            </a:xfrm>
            <a:prstGeom prst="rect">
              <a:avLst/>
            </a:prstGeom>
            <a:noFill/>
            <a:ln>
              <a:noFill/>
            </a:ln>
          </p:spPr>
        </p:pic>
      </p:grpSp>
      <p:sp>
        <p:nvSpPr>
          <p:cNvPr id="484" name="Google Shape;484;p4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5" name="Google Shape;485;p4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8"/>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48"/>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8" name="Google Shape;488;p48"/>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p48"/>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8"/>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8"/>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2" name="Google Shape;492;p48"/>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3" name="Google Shape;493;p48"/>
          <p:cNvSpPr>
            <a:spLocks noGrp="1"/>
          </p:cNvSpPr>
          <p:nvPr>
            <p:ph type="pic" idx="9"/>
          </p:nvPr>
        </p:nvSpPr>
        <p:spPr>
          <a:xfrm>
            <a:off x="7967502" y="1420398"/>
            <a:ext cx="3962100" cy="3122700"/>
          </a:xfrm>
          <a:prstGeom prst="rect">
            <a:avLst/>
          </a:prstGeom>
          <a:noFill/>
          <a:ln>
            <a:noFill/>
          </a:ln>
        </p:spPr>
      </p:sp>
      <p:sp>
        <p:nvSpPr>
          <p:cNvPr id="494" name="Google Shape;494;p48"/>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5" name="Google Shape;495;p48"/>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496"/>
        <p:cNvGrpSpPr/>
        <p:nvPr/>
      </p:nvGrpSpPr>
      <p:grpSpPr>
        <a:xfrm>
          <a:off x="0" y="0"/>
          <a:ext cx="0" cy="0"/>
          <a:chOff x="0" y="0"/>
          <a:chExt cx="0" cy="0"/>
        </a:xfrm>
      </p:grpSpPr>
      <p:sp>
        <p:nvSpPr>
          <p:cNvPr id="497" name="Google Shape;497;p69"/>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498" name="Google Shape;498;p6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69"/>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0" name="Google Shape;500;p69"/>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1" name="Google Shape;501;p6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2" name="Google Shape;502;p69"/>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3" name="Google Shape;503;p6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04" name="Google Shape;504;p6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05" name="Google Shape;505;p6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06" name="Google Shape;506;p6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07" name="Google Shape;507;p6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08" name="Google Shape;508;p6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09" name="Google Shape;509;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0" name="Google Shape;510;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1" name="Google Shape;511;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12" name="Google Shape;512;p69"/>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3" name="Google Shape;513;p69"/>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4" name="Google Shape;514;p69"/>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5" name="Google Shape;515;p69"/>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516"/>
        <p:cNvGrpSpPr/>
        <p:nvPr/>
      </p:nvGrpSpPr>
      <p:grpSpPr>
        <a:xfrm>
          <a:off x="0" y="0"/>
          <a:ext cx="0" cy="0"/>
          <a:chOff x="0" y="0"/>
          <a:chExt cx="0" cy="0"/>
        </a:xfrm>
      </p:grpSpPr>
      <p:sp>
        <p:nvSpPr>
          <p:cNvPr id="517" name="Google Shape;517;p7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18" name="Google Shape;518;p7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9" name="Google Shape;519;p70"/>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0" name="Google Shape;520;p7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1" name="Google Shape;521;p7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2" name="Google Shape;522;p7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3" name="Google Shape;523;p7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24" name="Google Shape;524;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25" name="Google Shape;525;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26" name="Google Shape;526;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27" name="Google Shape;527;p70"/>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70"/>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9" name="Google Shape;529;p70"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530"/>
        <p:cNvGrpSpPr/>
        <p:nvPr/>
      </p:nvGrpSpPr>
      <p:grpSpPr>
        <a:xfrm>
          <a:off x="0" y="0"/>
          <a:ext cx="0" cy="0"/>
          <a:chOff x="0" y="0"/>
          <a:chExt cx="0" cy="0"/>
        </a:xfrm>
      </p:grpSpPr>
      <p:sp>
        <p:nvSpPr>
          <p:cNvPr id="531" name="Google Shape;531;p7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2" name="Google Shape;532;p71"/>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3" name="Google Shape;533;p71"/>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34" name="Google Shape;534;p7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535" name="Google Shape;535;p7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6" name="Google Shape;536;p7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7" name="Google Shape;537;p7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7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9" name="Google Shape;539;p7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41" name="Google Shape;541;p7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542" name="Google Shape;542;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543"/>
        <p:cNvGrpSpPr/>
        <p:nvPr/>
      </p:nvGrpSpPr>
      <p:grpSpPr>
        <a:xfrm>
          <a:off x="0" y="0"/>
          <a:ext cx="0" cy="0"/>
          <a:chOff x="0" y="0"/>
          <a:chExt cx="0" cy="0"/>
        </a:xfrm>
      </p:grpSpPr>
      <p:pic>
        <p:nvPicPr>
          <p:cNvPr id="544" name="Google Shape;544;p7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545" name="Google Shape;545;p7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6" name="Google Shape;546;p7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7" name="Google Shape;547;p72"/>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548" name="Google Shape;548;p7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549" name="Google Shape;549;p7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0" name="Google Shape;550;p7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1" name="Google Shape;551;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52" name="Google Shape;552;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53" name="Google Shape;553;p7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4" name="Google Shape;554;p72"/>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5" name="Google Shape;555;p72"/>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6"/>
        <p:cNvGrpSpPr/>
        <p:nvPr/>
      </p:nvGrpSpPr>
      <p:grpSpPr>
        <a:xfrm>
          <a:off x="0" y="0"/>
          <a:ext cx="0" cy="0"/>
          <a:chOff x="0" y="0"/>
          <a:chExt cx="0" cy="0"/>
        </a:xfrm>
      </p:grpSpPr>
      <p:sp>
        <p:nvSpPr>
          <p:cNvPr id="557" name="Google Shape;557;p73"/>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8" name="Google Shape;558;p73"/>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9" name="Google Shape;559;p73"/>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0" name="Google Shape;560;p73"/>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1" name="Google Shape;561;p73"/>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73"/>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73"/>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73"/>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7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66" name="Google Shape;566;p7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67" name="Google Shape;567;p7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8" name="Google Shape;568;p7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9" name="Google Shape;569;p7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70" name="Google Shape;570;p7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71" name="Google Shape;571;p7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73" name="Google Shape;573;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74" name="Google Shape;574;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575"/>
        <p:cNvGrpSpPr/>
        <p:nvPr/>
      </p:nvGrpSpPr>
      <p:grpSpPr>
        <a:xfrm>
          <a:off x="0" y="0"/>
          <a:ext cx="0" cy="0"/>
          <a:chOff x="0" y="0"/>
          <a:chExt cx="0" cy="0"/>
        </a:xfrm>
      </p:grpSpPr>
      <p:sp>
        <p:nvSpPr>
          <p:cNvPr id="576" name="Google Shape;576;p74"/>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577" name="Google Shape;577;p7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74"/>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7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0" name="Google Shape;580;p74"/>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1" name="Google Shape;581;p7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82" name="Google Shape;582;p7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83" name="Google Shape;583;p7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84" name="Google Shape;584;p7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85" name="Google Shape;585;p7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86" name="Google Shape;586;p7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87" name="Google Shape;587;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88" name="Google Shape;588;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89" name="Google Shape;589;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90" name="Google Shape;590;p74"/>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91" name="Google Shape;591;p74"/>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92" name="Google Shape;592;p74"/>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593"/>
        <p:cNvGrpSpPr/>
        <p:nvPr/>
      </p:nvGrpSpPr>
      <p:grpSpPr>
        <a:xfrm>
          <a:off x="0" y="0"/>
          <a:ext cx="0" cy="0"/>
          <a:chOff x="0" y="0"/>
          <a:chExt cx="0" cy="0"/>
        </a:xfrm>
      </p:grpSpPr>
      <p:sp>
        <p:nvSpPr>
          <p:cNvPr id="594" name="Google Shape;594;p75"/>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595" name="Google Shape;595;p7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75"/>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7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8" name="Google Shape;598;p75"/>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9" name="Google Shape;599;p7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00" name="Google Shape;600;p7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01" name="Google Shape;601;p7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02" name="Google Shape;602;p7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7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4" name="Google Shape;604;p7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05" name="Google Shape;605;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06" name="Google Shape;606;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07" name="Google Shape;607;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608" name="Google Shape;608;p75"/>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609" name="Google Shape;609;p75"/>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610" name="Google Shape;610;p75"/>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11"/>
        <p:cNvGrpSpPr/>
        <p:nvPr/>
      </p:nvGrpSpPr>
      <p:grpSpPr>
        <a:xfrm>
          <a:off x="0" y="0"/>
          <a:ext cx="0" cy="0"/>
          <a:chOff x="0" y="0"/>
          <a:chExt cx="0" cy="0"/>
        </a:xfrm>
      </p:grpSpPr>
      <p:sp>
        <p:nvSpPr>
          <p:cNvPr id="612" name="Google Shape;612;p7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3" name="Google Shape;613;p76"/>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4" name="Google Shape;614;p76"/>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p76"/>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6" name="Google Shape;616;p76"/>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7" name="Google Shape;617;p76"/>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8" name="Google Shape;618;p76"/>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76"/>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7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21" name="Google Shape;621;p7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22" name="Google Shape;622;p7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3" name="Google Shape;623;p7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4" name="Google Shape;624;p7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5" name="Google Shape;625;p7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6" name="Google Shape;626;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28" name="Google Shape;628;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29" name="Google Shape;629;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3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3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3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3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6" name="Google Shape;66;p35"/>
          <p:cNvGrpSpPr/>
          <p:nvPr/>
        </p:nvGrpSpPr>
        <p:grpSpPr>
          <a:xfrm flipH="1">
            <a:off x="-30396" y="6196177"/>
            <a:ext cx="12233029" cy="626186"/>
            <a:chOff x="-30396" y="6196177"/>
            <a:chExt cx="12233029" cy="626186"/>
          </a:xfrm>
        </p:grpSpPr>
        <p:pic>
          <p:nvPicPr>
            <p:cNvPr id="67" name="Google Shape;67;p3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8" name="Google Shape;68;p3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 name="Google Shape;69;p3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 name="Google Shape;70;p3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 name="Google Shape;71;p3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2" name="Google Shape;72;p3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 name="Google Shape;73;p3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 name="Google Shape;74;p3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5" name="Google Shape;75;p3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630"/>
        <p:cNvGrpSpPr/>
        <p:nvPr/>
      </p:nvGrpSpPr>
      <p:grpSpPr>
        <a:xfrm>
          <a:off x="0" y="0"/>
          <a:ext cx="0" cy="0"/>
          <a:chOff x="0" y="0"/>
          <a:chExt cx="0" cy="0"/>
        </a:xfrm>
      </p:grpSpPr>
      <p:pic>
        <p:nvPicPr>
          <p:cNvPr id="631" name="Google Shape;631;p77"/>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32" name="Google Shape;632;p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33" name="Google Shape;633;p7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34" name="Google Shape;634;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35" name="Google Shape;635;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36" name="Google Shape;636;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37" name="Google Shape;637;p7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38" name="Google Shape;638;p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39" name="Google Shape;639;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40" name="Google Shape;640;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1" name="Google Shape;641;p7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2" name="Google Shape;642;p7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3" name="Google Shape;643;p7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4" name="Google Shape;644;p7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7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7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7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7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9" name="Google Shape;649;p77"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650"/>
        <p:cNvGrpSpPr/>
        <p:nvPr/>
      </p:nvGrpSpPr>
      <p:grpSpPr>
        <a:xfrm>
          <a:off x="0" y="0"/>
          <a:ext cx="0" cy="0"/>
          <a:chOff x="0" y="0"/>
          <a:chExt cx="0" cy="0"/>
        </a:xfrm>
      </p:grpSpPr>
      <p:pic>
        <p:nvPicPr>
          <p:cNvPr id="651" name="Google Shape;651;p78"/>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52" name="Google Shape;652;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3" name="Google Shape;653;p7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54" name="Google Shape;654;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55" name="Google Shape;655;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56" name="Google Shape;656;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57" name="Google Shape;657;p7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8" name="Google Shape;658;p7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59" name="Google Shape;659;p7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60" name="Google Shape;660;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1" name="Google Shape;661;p7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78"/>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78"/>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78"/>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78"/>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78"/>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78"/>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78"/>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78"/>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70" name="Google Shape;670;p78"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671" name="Google Shape;671;p78"/>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672" name="Google Shape;672;p78"/>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673" name="Google Shape;673;p78"/>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674"/>
        <p:cNvGrpSpPr/>
        <p:nvPr/>
      </p:nvGrpSpPr>
      <p:grpSpPr>
        <a:xfrm>
          <a:off x="0" y="0"/>
          <a:ext cx="0" cy="0"/>
          <a:chOff x="0" y="0"/>
          <a:chExt cx="0" cy="0"/>
        </a:xfrm>
      </p:grpSpPr>
      <p:pic>
        <p:nvPicPr>
          <p:cNvPr id="675" name="Google Shape;675;p79"/>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76" name="Google Shape;676;p7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7" name="Google Shape;677;p7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8" name="Google Shape;678;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79" name="Google Shape;679;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0" name="Google Shape;680;p7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81" name="Google Shape;681;p7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82" name="Google Shape;682;p7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83" name="Google Shape;683;p7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84" name="Google Shape;684;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5" name="Google Shape;685;p79"/>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79"/>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687"/>
        <p:cNvGrpSpPr/>
        <p:nvPr/>
      </p:nvGrpSpPr>
      <p:grpSpPr>
        <a:xfrm>
          <a:off x="0" y="0"/>
          <a:ext cx="0" cy="0"/>
          <a:chOff x="0" y="0"/>
          <a:chExt cx="0" cy="0"/>
        </a:xfrm>
      </p:grpSpPr>
      <p:pic>
        <p:nvPicPr>
          <p:cNvPr id="688" name="Google Shape;688;p8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89" name="Google Shape;689;p8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0" name="Google Shape;690;p8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91" name="Google Shape;691;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92" name="Google Shape;692;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93" name="Google Shape;693;p8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94" name="Google Shape;694;p8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5" name="Google Shape;695;p8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96" name="Google Shape;696;p8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97" name="Google Shape;697;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8" name="Google Shape;698;p80"/>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80"/>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80"/>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80"/>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80"/>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80"/>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80"/>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05"/>
        <p:cNvGrpSpPr/>
        <p:nvPr/>
      </p:nvGrpSpPr>
      <p:grpSpPr>
        <a:xfrm>
          <a:off x="0" y="0"/>
          <a:ext cx="0" cy="0"/>
          <a:chOff x="0" y="0"/>
          <a:chExt cx="0" cy="0"/>
        </a:xfrm>
      </p:grpSpPr>
      <p:pic>
        <p:nvPicPr>
          <p:cNvPr id="706" name="Google Shape;706;p8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707" name="Google Shape;707;p8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8" name="Google Shape;708;p8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9" name="Google Shape;709;p81"/>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10" name="Google Shape;710;p8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11" name="Google Shape;711;p8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2" name="Google Shape;712;p8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3" name="Google Shape;713;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14" name="Google Shape;714;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15" name="Google Shape;715;p8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6" name="Google Shape;716;p81"/>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17"/>
        <p:cNvGrpSpPr/>
        <p:nvPr/>
      </p:nvGrpSpPr>
      <p:grpSpPr>
        <a:xfrm>
          <a:off x="0" y="0"/>
          <a:ext cx="0" cy="0"/>
          <a:chOff x="0" y="0"/>
          <a:chExt cx="0" cy="0"/>
        </a:xfrm>
      </p:grpSpPr>
      <p:pic>
        <p:nvPicPr>
          <p:cNvPr id="718" name="Google Shape;718;p8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719" name="Google Shape;719;p8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0" name="Google Shape;720;p8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1" name="Google Shape;721;p82"/>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22" name="Google Shape;722;p8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23" name="Google Shape;723;p8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4" name="Google Shape;724;p8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25" name="Google Shape;725;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26" name="Google Shape;726;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27" name="Google Shape;727;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8" name="Google Shape;728;p82"/>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82"/>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730"/>
        <p:cNvGrpSpPr/>
        <p:nvPr/>
      </p:nvGrpSpPr>
      <p:grpSpPr>
        <a:xfrm>
          <a:off x="0" y="0"/>
          <a:ext cx="0" cy="0"/>
          <a:chOff x="0" y="0"/>
          <a:chExt cx="0" cy="0"/>
        </a:xfrm>
      </p:grpSpPr>
      <p:sp>
        <p:nvSpPr>
          <p:cNvPr id="731" name="Google Shape;731;p83"/>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732" name="Google Shape;732;p83"/>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Find Your Materials">
  <p:cSld name="1_Find Your Materials">
    <p:spTree>
      <p:nvGrpSpPr>
        <p:cNvPr id="1" name="Shape 739"/>
        <p:cNvGrpSpPr/>
        <p:nvPr/>
      </p:nvGrpSpPr>
      <p:grpSpPr>
        <a:xfrm>
          <a:off x="0" y="0"/>
          <a:ext cx="0" cy="0"/>
          <a:chOff x="0" y="0"/>
          <a:chExt cx="0" cy="0"/>
        </a:xfrm>
      </p:grpSpPr>
      <p:sp>
        <p:nvSpPr>
          <p:cNvPr id="740" name="Google Shape;740;p40"/>
          <p:cNvSpPr txBox="1">
            <a:spLocks noGrp="1"/>
          </p:cNvSpPr>
          <p:nvPr>
            <p:ph type="title"/>
          </p:nvPr>
        </p:nvSpPr>
        <p:spPr>
          <a:xfrm>
            <a:off x="332740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1" name="Google Shape;741;p40"/>
          <p:cNvGrpSpPr/>
          <p:nvPr/>
        </p:nvGrpSpPr>
        <p:grpSpPr>
          <a:xfrm flipH="1">
            <a:off x="3757659" y="6196177"/>
            <a:ext cx="8097437" cy="626186"/>
            <a:chOff x="179447" y="6196177"/>
            <a:chExt cx="8097437" cy="626186"/>
          </a:xfrm>
        </p:grpSpPr>
        <p:pic>
          <p:nvPicPr>
            <p:cNvPr id="742" name="Google Shape;742;p40"/>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743" name="Google Shape;743;p40"/>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44" name="Google Shape;744;p4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5" name="Google Shape;745;p4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6" name="Google Shape;746;p40"/>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747" name="Google Shape;747;p40"/>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748" name="Google Shape;748;p40"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grpSp>
      <p:sp>
        <p:nvSpPr>
          <p:cNvPr id="749" name="Google Shape;749;p40"/>
          <p:cNvSpPr txBox="1">
            <a:spLocks noGrp="1"/>
          </p:cNvSpPr>
          <p:nvPr>
            <p:ph type="body" idx="1"/>
          </p:nvPr>
        </p:nvSpPr>
        <p:spPr>
          <a:xfrm>
            <a:off x="8967862"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40"/>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40"/>
          <p:cNvSpPr txBox="1">
            <a:spLocks noGrp="1"/>
          </p:cNvSpPr>
          <p:nvPr>
            <p:ph type="body" idx="3"/>
          </p:nvPr>
        </p:nvSpPr>
        <p:spPr>
          <a:xfrm>
            <a:off x="142610" y="1454588"/>
            <a:ext cx="3258591"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40"/>
          <p:cNvSpPr txBox="1">
            <a:spLocks noGrp="1"/>
          </p:cNvSpPr>
          <p:nvPr>
            <p:ph type="body" idx="4"/>
          </p:nvPr>
        </p:nvSpPr>
        <p:spPr>
          <a:xfrm>
            <a:off x="142609" y="2645354"/>
            <a:ext cx="3258592"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40"/>
          <p:cNvSpPr>
            <a:spLocks noGrp="1"/>
          </p:cNvSpPr>
          <p:nvPr>
            <p:ph type="pic" idx="5"/>
          </p:nvPr>
        </p:nvSpPr>
        <p:spPr>
          <a:xfrm>
            <a:off x="336904" y="4407656"/>
            <a:ext cx="2926080" cy="1947672"/>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754"/>
        <p:cNvGrpSpPr/>
        <p:nvPr/>
      </p:nvGrpSpPr>
      <p:grpSpPr>
        <a:xfrm>
          <a:off x="0" y="0"/>
          <a:ext cx="0" cy="0"/>
          <a:chOff x="0" y="0"/>
          <a:chExt cx="0" cy="0"/>
        </a:xfrm>
      </p:grpSpPr>
      <p:sp>
        <p:nvSpPr>
          <p:cNvPr id="755" name="Google Shape;755;p4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56" name="Google Shape;756;p41"/>
          <p:cNvGrpSpPr/>
          <p:nvPr/>
        </p:nvGrpSpPr>
        <p:grpSpPr>
          <a:xfrm>
            <a:off x="3598397" y="6190158"/>
            <a:ext cx="8441706" cy="621572"/>
            <a:chOff x="3598397" y="6190158"/>
            <a:chExt cx="8441706" cy="621572"/>
          </a:xfrm>
        </p:grpSpPr>
        <p:cxnSp>
          <p:nvCxnSpPr>
            <p:cNvPr id="757" name="Google Shape;757;p41"/>
            <p:cNvCxnSpPr/>
            <p:nvPr/>
          </p:nvCxnSpPr>
          <p:spPr>
            <a:xfrm>
              <a:off x="9634993" y="6560687"/>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8" name="Google Shape;758;p41"/>
            <p:cNvCxnSpPr/>
            <p:nvPr/>
          </p:nvCxnSpPr>
          <p:spPr>
            <a:xfrm>
              <a:off x="6900226" y="6562755"/>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9" name="Google Shape;759;p41"/>
            <p:cNvCxnSpPr/>
            <p:nvPr/>
          </p:nvCxnSpPr>
          <p:spPr>
            <a:xfrm>
              <a:off x="4077699" y="6573387"/>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0" name="Google Shape;760;p41"/>
            <p:cNvPicPr preferRelativeResize="0"/>
            <p:nvPr/>
          </p:nvPicPr>
          <p:blipFill rotWithShape="1">
            <a:blip r:embed="rId2">
              <a:alphaModFix/>
            </a:blip>
            <a:srcRect/>
            <a:stretch/>
          </p:blipFill>
          <p:spPr>
            <a:xfrm>
              <a:off x="3598397" y="6229847"/>
              <a:ext cx="491969" cy="536174"/>
            </a:xfrm>
            <a:prstGeom prst="rect">
              <a:avLst/>
            </a:prstGeom>
            <a:noFill/>
            <a:ln>
              <a:noFill/>
            </a:ln>
          </p:spPr>
        </p:pic>
        <p:pic>
          <p:nvPicPr>
            <p:cNvPr id="761" name="Google Shape;761;p41" descr="A picture containing vector graphics&#10;&#10;Description automatically generated"/>
            <p:cNvPicPr preferRelativeResize="0"/>
            <p:nvPr/>
          </p:nvPicPr>
          <p:blipFill rotWithShape="1">
            <a:blip r:embed="rId3">
              <a:alphaModFix/>
            </a:blip>
            <a:srcRect/>
            <a:stretch/>
          </p:blipFill>
          <p:spPr>
            <a:xfrm>
              <a:off x="6170222" y="6190158"/>
              <a:ext cx="687747" cy="615553"/>
            </a:xfrm>
            <a:prstGeom prst="rect">
              <a:avLst/>
            </a:prstGeom>
            <a:noFill/>
            <a:ln>
              <a:noFill/>
            </a:ln>
          </p:spPr>
        </p:pic>
        <p:pic>
          <p:nvPicPr>
            <p:cNvPr id="762" name="Google Shape;762;p41"/>
            <p:cNvPicPr preferRelativeResize="0"/>
            <p:nvPr/>
          </p:nvPicPr>
          <p:blipFill rotWithShape="1">
            <a:blip r:embed="rId4">
              <a:alphaModFix/>
            </a:blip>
            <a:srcRect/>
            <a:stretch/>
          </p:blipFill>
          <p:spPr>
            <a:xfrm>
              <a:off x="9033506" y="6313780"/>
              <a:ext cx="529889" cy="497950"/>
            </a:xfrm>
            <a:prstGeom prst="rect">
              <a:avLst/>
            </a:prstGeom>
            <a:noFill/>
            <a:ln>
              <a:noFill/>
            </a:ln>
          </p:spPr>
        </p:pic>
        <p:pic>
          <p:nvPicPr>
            <p:cNvPr id="763" name="Google Shape;763;p41"/>
            <p:cNvPicPr preferRelativeResize="0"/>
            <p:nvPr/>
          </p:nvPicPr>
          <p:blipFill rotWithShape="1">
            <a:blip r:embed="rId5">
              <a:alphaModFix/>
            </a:blip>
            <a:srcRect/>
            <a:stretch/>
          </p:blipFill>
          <p:spPr>
            <a:xfrm>
              <a:off x="11730173" y="6238372"/>
              <a:ext cx="309930" cy="493979"/>
            </a:xfrm>
            <a:prstGeom prst="rect">
              <a:avLst/>
            </a:prstGeom>
            <a:noFill/>
            <a:ln>
              <a:noFill/>
            </a:ln>
          </p:spPr>
        </p:pic>
      </p:grpSp>
      <p:sp>
        <p:nvSpPr>
          <p:cNvPr id="764" name="Google Shape;764;p41"/>
          <p:cNvSpPr>
            <a:spLocks noGrp="1"/>
          </p:cNvSpPr>
          <p:nvPr>
            <p:ph type="pic" idx="2"/>
          </p:nvPr>
        </p:nvSpPr>
        <p:spPr>
          <a:xfrm>
            <a:off x="9282749" y="1283634"/>
            <a:ext cx="2377440" cy="3172968"/>
          </a:xfrm>
          <a:prstGeom prst="rect">
            <a:avLst/>
          </a:prstGeom>
          <a:noFill/>
          <a:ln>
            <a:noFill/>
          </a:ln>
        </p:spPr>
      </p:sp>
      <p:sp>
        <p:nvSpPr>
          <p:cNvPr id="765" name="Google Shape;765;p41"/>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6" name="Google Shape;766;p4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7" name="Google Shape;767;p4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8" name="Google Shape;768;p4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4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0" name="Google Shape;770;p4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1" name="Google Shape;771;p4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2" name="Google Shape;772;p4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3" name="Google Shape;773;p4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774"/>
        <p:cNvGrpSpPr/>
        <p:nvPr/>
      </p:nvGrpSpPr>
      <p:grpSpPr>
        <a:xfrm>
          <a:off x="0" y="0"/>
          <a:ext cx="0" cy="0"/>
          <a:chOff x="0" y="0"/>
          <a:chExt cx="0" cy="0"/>
        </a:xfrm>
      </p:grpSpPr>
      <p:sp>
        <p:nvSpPr>
          <p:cNvPr id="775" name="Google Shape;775;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6" name="Google Shape;776;p43"/>
          <p:cNvCxnSpPr/>
          <p:nvPr/>
        </p:nvCxnSpPr>
        <p:spPr>
          <a:xfrm>
            <a:off x="9652095"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7" name="Google Shape;777;p43"/>
          <p:cNvCxnSpPr/>
          <p:nvPr/>
        </p:nvCxnSpPr>
        <p:spPr>
          <a:xfrm>
            <a:off x="6982576" y="6579701"/>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78" name="Google Shape;778;p43"/>
          <p:cNvCxnSpPr/>
          <p:nvPr/>
        </p:nvCxnSpPr>
        <p:spPr>
          <a:xfrm>
            <a:off x="4183056" y="6591573"/>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9" name="Google Shape;779;p43"/>
          <p:cNvPicPr preferRelativeResize="0"/>
          <p:nvPr/>
        </p:nvPicPr>
        <p:blipFill rotWithShape="1">
          <a:blip r:embed="rId2">
            <a:alphaModFix/>
          </a:blip>
          <a:srcRect/>
          <a:stretch/>
        </p:blipFill>
        <p:spPr>
          <a:xfrm>
            <a:off x="3652987" y="6183253"/>
            <a:ext cx="491969" cy="536174"/>
          </a:xfrm>
          <a:prstGeom prst="rect">
            <a:avLst/>
          </a:prstGeom>
          <a:noFill/>
          <a:ln>
            <a:noFill/>
          </a:ln>
        </p:spPr>
      </p:pic>
      <p:pic>
        <p:nvPicPr>
          <p:cNvPr id="780" name="Google Shape;780;p43" descr="A picture containing vector graphics&#10;&#10;Description automatically generated"/>
          <p:cNvPicPr preferRelativeResize="0"/>
          <p:nvPr/>
        </p:nvPicPr>
        <p:blipFill rotWithShape="1">
          <a:blip r:embed="rId3">
            <a:alphaModFix/>
          </a:blip>
          <a:srcRect/>
          <a:stretch/>
        </p:blipFill>
        <p:spPr>
          <a:xfrm flipH="1">
            <a:off x="6340762" y="6181034"/>
            <a:ext cx="687747" cy="615553"/>
          </a:xfrm>
          <a:prstGeom prst="rect">
            <a:avLst/>
          </a:prstGeom>
          <a:noFill/>
          <a:ln>
            <a:noFill/>
          </a:ln>
        </p:spPr>
      </p:pic>
      <p:pic>
        <p:nvPicPr>
          <p:cNvPr id="781" name="Google Shape;781;p43"/>
          <p:cNvPicPr preferRelativeResize="0"/>
          <p:nvPr/>
        </p:nvPicPr>
        <p:blipFill rotWithShape="1">
          <a:blip r:embed="rId4">
            <a:alphaModFix/>
          </a:blip>
          <a:srcRect/>
          <a:stretch/>
        </p:blipFill>
        <p:spPr>
          <a:xfrm flipH="1">
            <a:off x="9103156" y="6330726"/>
            <a:ext cx="529889" cy="497950"/>
          </a:xfrm>
          <a:prstGeom prst="rect">
            <a:avLst/>
          </a:prstGeom>
          <a:noFill/>
          <a:ln>
            <a:noFill/>
          </a:ln>
        </p:spPr>
      </p:pic>
      <p:pic>
        <p:nvPicPr>
          <p:cNvPr id="782" name="Google Shape;782;p43"/>
          <p:cNvPicPr preferRelativeResize="0"/>
          <p:nvPr/>
        </p:nvPicPr>
        <p:blipFill rotWithShape="1">
          <a:blip r:embed="rId5">
            <a:alphaModFix/>
          </a:blip>
          <a:srcRect/>
          <a:stretch/>
        </p:blipFill>
        <p:spPr>
          <a:xfrm flipH="1">
            <a:off x="11677425" y="6181034"/>
            <a:ext cx="309930" cy="493979"/>
          </a:xfrm>
          <a:prstGeom prst="rect">
            <a:avLst/>
          </a:prstGeom>
          <a:noFill/>
          <a:ln>
            <a:noFill/>
          </a:ln>
        </p:spPr>
      </p:pic>
      <p:sp>
        <p:nvSpPr>
          <p:cNvPr id="783" name="Google Shape;783;p43"/>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4" name="Google Shape;784;p43"/>
          <p:cNvSpPr>
            <a:spLocks noGrp="1"/>
          </p:cNvSpPr>
          <p:nvPr>
            <p:ph type="pic" idx="2"/>
          </p:nvPr>
        </p:nvSpPr>
        <p:spPr>
          <a:xfrm>
            <a:off x="8832388" y="1251284"/>
            <a:ext cx="3251581" cy="2498913"/>
          </a:xfrm>
          <a:prstGeom prst="rect">
            <a:avLst/>
          </a:prstGeom>
          <a:noFill/>
          <a:ln>
            <a:noFill/>
          </a:ln>
        </p:spPr>
      </p:sp>
      <p:sp>
        <p:nvSpPr>
          <p:cNvPr id="785" name="Google Shape;785;p43"/>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76"/>
        <p:cNvGrpSpPr/>
        <p:nvPr/>
      </p:nvGrpSpPr>
      <p:grpSpPr>
        <a:xfrm>
          <a:off x="0" y="0"/>
          <a:ext cx="0" cy="0"/>
          <a:chOff x="0" y="0"/>
          <a:chExt cx="0" cy="0"/>
        </a:xfrm>
      </p:grpSpPr>
      <p:sp>
        <p:nvSpPr>
          <p:cNvPr id="77" name="Google Shape;77;p4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8" name="Google Shape;78;p42"/>
          <p:cNvPicPr preferRelativeResize="0"/>
          <p:nvPr/>
        </p:nvPicPr>
        <p:blipFill rotWithShape="1">
          <a:blip r:embed="rId2">
            <a:alphaModFix/>
          </a:blip>
          <a:srcRect/>
          <a:stretch/>
        </p:blipFill>
        <p:spPr>
          <a:xfrm flipH="1">
            <a:off x="9808453" y="6206803"/>
            <a:ext cx="309931" cy="493980"/>
          </a:xfrm>
          <a:prstGeom prst="rect">
            <a:avLst/>
          </a:prstGeom>
          <a:noFill/>
          <a:ln>
            <a:noFill/>
          </a:ln>
        </p:spPr>
      </p:pic>
      <p:cxnSp>
        <p:nvCxnSpPr>
          <p:cNvPr id="79" name="Google Shape;79;p4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42"/>
          <p:cNvCxnSpPr/>
          <p:nvPr/>
        </p:nvCxnSpPr>
        <p:spPr>
          <a:xfrm>
            <a:off x="7859203" y="6589975"/>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 name="Google Shape;81;p42"/>
          <p:cNvCxnSpPr/>
          <p:nvPr/>
        </p:nvCxnSpPr>
        <p:spPr>
          <a:xfrm>
            <a:off x="51731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2" name="Google Shape;82;p42"/>
          <p:cNvCxnSpPr/>
          <p:nvPr/>
        </p:nvCxnSpPr>
        <p:spPr>
          <a:xfrm>
            <a:off x="2421228"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 name="Google Shape;83;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4" name="Google Shape;84;p42"/>
          <p:cNvPicPr preferRelativeResize="0"/>
          <p:nvPr/>
        </p:nvPicPr>
        <p:blipFill rotWithShape="1">
          <a:blip r:embed="rId3">
            <a:alphaModFix/>
          </a:blip>
          <a:srcRect/>
          <a:stretch/>
        </p:blipFill>
        <p:spPr>
          <a:xfrm>
            <a:off x="1967359" y="6221541"/>
            <a:ext cx="491969" cy="536174"/>
          </a:xfrm>
          <a:prstGeom prst="rect">
            <a:avLst/>
          </a:prstGeom>
          <a:noFill/>
          <a:ln>
            <a:noFill/>
          </a:ln>
        </p:spPr>
      </p:pic>
      <p:pic>
        <p:nvPicPr>
          <p:cNvPr id="85" name="Google Shape;85;p42"/>
          <p:cNvPicPr preferRelativeResize="0"/>
          <p:nvPr/>
        </p:nvPicPr>
        <p:blipFill rotWithShape="1">
          <a:blip r:embed="rId4">
            <a:alphaModFix/>
          </a:blip>
          <a:srcRect/>
          <a:stretch/>
        </p:blipFill>
        <p:spPr>
          <a:xfrm flipH="1">
            <a:off x="7253432" y="6321950"/>
            <a:ext cx="529889" cy="497950"/>
          </a:xfrm>
          <a:prstGeom prst="rect">
            <a:avLst/>
          </a:prstGeom>
          <a:noFill/>
          <a:ln>
            <a:noFill/>
          </a:ln>
        </p:spPr>
      </p:pic>
      <p:pic>
        <p:nvPicPr>
          <p:cNvPr id="86" name="Google Shape;86;p42" descr="A picture containing vector graphics&#10;&#10;Description automatically generated"/>
          <p:cNvPicPr preferRelativeResize="0"/>
          <p:nvPr/>
        </p:nvPicPr>
        <p:blipFill rotWithShape="1">
          <a:blip r:embed="rId5">
            <a:alphaModFix/>
          </a:blip>
          <a:srcRect/>
          <a:stretch/>
        </p:blipFill>
        <p:spPr>
          <a:xfrm flipH="1">
            <a:off x="4466402" y="6165066"/>
            <a:ext cx="687747" cy="615553"/>
          </a:xfrm>
          <a:prstGeom prst="rect">
            <a:avLst/>
          </a:prstGeom>
          <a:noFill/>
          <a:ln>
            <a:noFill/>
          </a:ln>
        </p:spPr>
      </p:pic>
      <p:sp>
        <p:nvSpPr>
          <p:cNvPr id="87" name="Google Shape;87;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 name="Google Shape;88;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9" name="Google Shape;89;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0" name="Google Shape;90;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1" name="Google Shape;91;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2" name="Google Shape;92;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3" name="Google Shape;93;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4" name="Google Shape;94;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786"/>
        <p:cNvGrpSpPr/>
        <p:nvPr/>
      </p:nvGrpSpPr>
      <p:grpSpPr>
        <a:xfrm>
          <a:off x="0" y="0"/>
          <a:ext cx="0" cy="0"/>
          <a:chOff x="0" y="0"/>
          <a:chExt cx="0" cy="0"/>
        </a:xfrm>
      </p:grpSpPr>
      <p:sp>
        <p:nvSpPr>
          <p:cNvPr id="787" name="Google Shape;787;p51"/>
          <p:cNvSpPr txBox="1">
            <a:spLocks noGrp="1"/>
          </p:cNvSpPr>
          <p:nvPr>
            <p:ph type="title"/>
          </p:nvPr>
        </p:nvSpPr>
        <p:spPr>
          <a:xfrm>
            <a:off x="3170727"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88" name="Google Shape;788;p51"/>
          <p:cNvGrpSpPr/>
          <p:nvPr/>
        </p:nvGrpSpPr>
        <p:grpSpPr>
          <a:xfrm flipH="1">
            <a:off x="3722198" y="6196177"/>
            <a:ext cx="8086608" cy="626186"/>
            <a:chOff x="190275" y="6196177"/>
            <a:chExt cx="8086608" cy="626186"/>
          </a:xfrm>
        </p:grpSpPr>
        <p:cxnSp>
          <p:nvCxnSpPr>
            <p:cNvPr id="789" name="Google Shape;789;p5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0" name="Google Shape;790;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1" name="Google Shape;791;p5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92" name="Google Shape;792;p5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93" name="Google Shape;793;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94" name="Google Shape;794;p5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95" name="Google Shape;795;p51"/>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796" name="Google Shape;796;p51"/>
          <p:cNvSpPr>
            <a:spLocks noGrp="1"/>
          </p:cNvSpPr>
          <p:nvPr>
            <p:ph type="pic" idx="2"/>
          </p:nvPr>
        </p:nvSpPr>
        <p:spPr>
          <a:xfrm>
            <a:off x="9093038" y="1058781"/>
            <a:ext cx="2715768" cy="2715768"/>
          </a:xfrm>
          <a:prstGeom prst="rect">
            <a:avLst/>
          </a:prstGeom>
          <a:noFill/>
          <a:ln>
            <a:noFill/>
          </a:ln>
        </p:spPr>
      </p:sp>
      <p:sp>
        <p:nvSpPr>
          <p:cNvPr id="797" name="Google Shape;797;p5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5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5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p5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p5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5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5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804"/>
        <p:cNvGrpSpPr/>
        <p:nvPr/>
      </p:nvGrpSpPr>
      <p:grpSpPr>
        <a:xfrm>
          <a:off x="0" y="0"/>
          <a:ext cx="0" cy="0"/>
          <a:chOff x="0" y="0"/>
          <a:chExt cx="0" cy="0"/>
        </a:xfrm>
      </p:grpSpPr>
      <p:sp>
        <p:nvSpPr>
          <p:cNvPr id="805" name="Google Shape;805;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6" name="Google Shape;806;p52"/>
          <p:cNvSpPr>
            <a:spLocks noGrp="1"/>
          </p:cNvSpPr>
          <p:nvPr>
            <p:ph type="pic" idx="2"/>
          </p:nvPr>
        </p:nvSpPr>
        <p:spPr>
          <a:xfrm>
            <a:off x="8953152" y="1444919"/>
            <a:ext cx="2916936" cy="2596896"/>
          </a:xfrm>
          <a:prstGeom prst="rect">
            <a:avLst/>
          </a:prstGeom>
          <a:noFill/>
          <a:ln>
            <a:noFill/>
          </a:ln>
        </p:spPr>
      </p:sp>
      <p:sp>
        <p:nvSpPr>
          <p:cNvPr id="807" name="Google Shape;807;p52"/>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08" name="Google Shape;808;p52"/>
          <p:cNvGrpSpPr/>
          <p:nvPr/>
        </p:nvGrpSpPr>
        <p:grpSpPr>
          <a:xfrm flipH="1">
            <a:off x="3783480" y="6168314"/>
            <a:ext cx="8086608" cy="626186"/>
            <a:chOff x="190275" y="6196177"/>
            <a:chExt cx="8086608" cy="626186"/>
          </a:xfrm>
        </p:grpSpPr>
        <p:cxnSp>
          <p:nvCxnSpPr>
            <p:cNvPr id="809" name="Google Shape;809;p5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0" name="Google Shape;810;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5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12" name="Google Shape;812;p5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13" name="Google Shape;813;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14" name="Google Shape;814;p5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15" name="Google Shape;815;p52"/>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16" name="Google Shape;816;p52"/>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817"/>
        <p:cNvGrpSpPr/>
        <p:nvPr/>
      </p:nvGrpSpPr>
      <p:grpSpPr>
        <a:xfrm>
          <a:off x="0" y="0"/>
          <a:ext cx="0" cy="0"/>
          <a:chOff x="0" y="0"/>
          <a:chExt cx="0" cy="0"/>
        </a:xfrm>
      </p:grpSpPr>
      <p:sp>
        <p:nvSpPr>
          <p:cNvPr id="818" name="Google Shape;818;p53"/>
          <p:cNvSpPr>
            <a:spLocks noGrp="1"/>
          </p:cNvSpPr>
          <p:nvPr>
            <p:ph type="pic" idx="2"/>
          </p:nvPr>
        </p:nvSpPr>
        <p:spPr>
          <a:xfrm>
            <a:off x="9810967" y="1562916"/>
            <a:ext cx="1152144" cy="1143000"/>
          </a:xfrm>
          <a:prstGeom prst="rect">
            <a:avLst/>
          </a:prstGeom>
          <a:noFill/>
          <a:ln>
            <a:noFill/>
          </a:ln>
        </p:spPr>
      </p:sp>
      <p:sp>
        <p:nvSpPr>
          <p:cNvPr id="819" name="Google Shape;819;p53"/>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53"/>
          <p:cNvSpPr>
            <a:spLocks noGrp="1"/>
          </p:cNvSpPr>
          <p:nvPr>
            <p:ph type="pic" idx="3"/>
          </p:nvPr>
        </p:nvSpPr>
        <p:spPr>
          <a:xfrm>
            <a:off x="9757009" y="3260706"/>
            <a:ext cx="1216152" cy="987552"/>
          </a:xfrm>
          <a:prstGeom prst="rect">
            <a:avLst/>
          </a:prstGeom>
          <a:noFill/>
          <a:ln>
            <a:noFill/>
          </a:ln>
        </p:spPr>
      </p:sp>
      <p:sp>
        <p:nvSpPr>
          <p:cNvPr id="821" name="Google Shape;821;p53"/>
          <p:cNvSpPr>
            <a:spLocks noGrp="1"/>
          </p:cNvSpPr>
          <p:nvPr>
            <p:ph type="pic" idx="4"/>
          </p:nvPr>
        </p:nvSpPr>
        <p:spPr>
          <a:xfrm>
            <a:off x="9810967" y="4777725"/>
            <a:ext cx="1143000" cy="1143000"/>
          </a:xfrm>
          <a:prstGeom prst="rect">
            <a:avLst/>
          </a:prstGeom>
          <a:noFill/>
          <a:ln>
            <a:noFill/>
          </a:ln>
        </p:spPr>
      </p:sp>
      <p:grpSp>
        <p:nvGrpSpPr>
          <p:cNvPr id="822" name="Google Shape;822;p53"/>
          <p:cNvGrpSpPr/>
          <p:nvPr/>
        </p:nvGrpSpPr>
        <p:grpSpPr>
          <a:xfrm flipH="1">
            <a:off x="3835175" y="6137099"/>
            <a:ext cx="8086608" cy="626186"/>
            <a:chOff x="190275" y="6196177"/>
            <a:chExt cx="8086608" cy="626186"/>
          </a:xfrm>
        </p:grpSpPr>
        <p:cxnSp>
          <p:nvCxnSpPr>
            <p:cNvPr id="823" name="Google Shape;823;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4" name="Google Shape;824;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5" name="Google Shape;825;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26" name="Google Shape;826;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27" name="Google Shape;827;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28" name="Google Shape;828;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29" name="Google Shape;829;p53"/>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30" name="Google Shape;830;p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831"/>
        <p:cNvGrpSpPr/>
        <p:nvPr/>
      </p:nvGrpSpPr>
      <p:grpSpPr>
        <a:xfrm>
          <a:off x="0" y="0"/>
          <a:ext cx="0" cy="0"/>
          <a:chOff x="0" y="0"/>
          <a:chExt cx="0" cy="0"/>
        </a:xfrm>
      </p:grpSpPr>
      <p:sp>
        <p:nvSpPr>
          <p:cNvPr id="832" name="Google Shape;832;p8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3" name="Google Shape;833;p84"/>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84"/>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5" name="Google Shape;835;p84"/>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36" name="Google Shape;836;p8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7" name="Google Shape;837;p8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38" name="Google Shape;838;p8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9" name="Google Shape;839;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40" name="Google Shape;840;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41" name="Google Shape;841;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42" name="Google Shape;842;p84"/>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843" name="Google Shape;843;p84"/>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84"/>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5" name="Google Shape;845;p84"/>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84"/>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7"/>
        <p:cNvGrpSpPr/>
        <p:nvPr/>
      </p:nvGrpSpPr>
      <p:grpSpPr>
        <a:xfrm>
          <a:off x="0" y="0"/>
          <a:ext cx="0" cy="0"/>
          <a:chOff x="0" y="0"/>
          <a:chExt cx="0" cy="0"/>
        </a:xfrm>
      </p:grpSpPr>
      <p:sp>
        <p:nvSpPr>
          <p:cNvPr id="848" name="Google Shape;848;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9" name="Google Shape;849;p85"/>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85"/>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85"/>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85"/>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53" name="Google Shape;853;p8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4" name="Google Shape;854;p8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55" name="Google Shape;855;p8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6" name="Google Shape;856;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57" name="Google Shape;857;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58" name="Google Shape;858;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59" name="Google Shape;859;p85"/>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60"/>
        <p:cNvGrpSpPr/>
        <p:nvPr/>
      </p:nvGrpSpPr>
      <p:grpSpPr>
        <a:xfrm>
          <a:off x="0" y="0"/>
          <a:ext cx="0" cy="0"/>
          <a:chOff x="0" y="0"/>
          <a:chExt cx="0" cy="0"/>
        </a:xfrm>
      </p:grpSpPr>
      <p:sp>
        <p:nvSpPr>
          <p:cNvPr id="861" name="Google Shape;861;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2" name="Google Shape;862;p86"/>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863" name="Google Shape;863;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4" name="Google Shape;864;p86"/>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5" name="Google Shape;865;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6" name="Google Shape;866;p86"/>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67" name="Google Shape;867;p86"/>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68" name="Google Shape;868;p86"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69"/>
        <p:cNvGrpSpPr/>
        <p:nvPr/>
      </p:nvGrpSpPr>
      <p:grpSpPr>
        <a:xfrm>
          <a:off x="0" y="0"/>
          <a:ext cx="0" cy="0"/>
          <a:chOff x="0" y="0"/>
          <a:chExt cx="0" cy="0"/>
        </a:xfrm>
      </p:grpSpPr>
      <p:sp>
        <p:nvSpPr>
          <p:cNvPr id="870" name="Google Shape;870;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1" name="Google Shape;871;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2" name="Google Shape;872;p8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73" name="Google Shape;873;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4" name="Google Shape;874;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75" name="Google Shape;875;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76" name="Google Shape;876;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77" name="Google Shape;877;p87"/>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78"/>
        <p:cNvGrpSpPr/>
        <p:nvPr/>
      </p:nvGrpSpPr>
      <p:grpSpPr>
        <a:xfrm>
          <a:off x="0" y="0"/>
          <a:ext cx="0" cy="0"/>
          <a:chOff x="0" y="0"/>
          <a:chExt cx="0" cy="0"/>
        </a:xfrm>
      </p:grpSpPr>
      <p:sp>
        <p:nvSpPr>
          <p:cNvPr id="879" name="Google Shape;879;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0" name="Google Shape;880;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81" name="Google Shape;881;p88"/>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82" name="Google Shape;882;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83" name="Google Shape;883;p88"/>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84" name="Google Shape;884;p88"/>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85" name="Google Shape;885;p88"/>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86" name="Google Shape;886;p88"/>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87"/>
        <p:cNvGrpSpPr/>
        <p:nvPr/>
      </p:nvGrpSpPr>
      <p:grpSpPr>
        <a:xfrm>
          <a:off x="0" y="0"/>
          <a:ext cx="0" cy="0"/>
          <a:chOff x="0" y="0"/>
          <a:chExt cx="0" cy="0"/>
        </a:xfrm>
      </p:grpSpPr>
      <p:sp>
        <p:nvSpPr>
          <p:cNvPr id="888" name="Google Shape;888;p89"/>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9" name="Google Shape;889;p8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0" name="Google Shape;890;p89"/>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91" name="Google Shape;891;p89"/>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92" name="Google Shape;892;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93" name="Google Shape;893;p89"/>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94" name="Google Shape;894;p89"/>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95" name="Google Shape;895;p89"/>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96" name="Google Shape;896;p89"/>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89"/>
          <p:cNvSpPr>
            <a:spLocks noGrp="1"/>
          </p:cNvSpPr>
          <p:nvPr>
            <p:ph type="pic" idx="2"/>
          </p:nvPr>
        </p:nvSpPr>
        <p:spPr>
          <a:xfrm>
            <a:off x="457146" y="524736"/>
            <a:ext cx="2514600" cy="2935224"/>
          </a:xfrm>
          <a:prstGeom prst="rect">
            <a:avLst/>
          </a:prstGeom>
          <a:noFill/>
          <a:ln>
            <a:noFill/>
          </a:ln>
        </p:spPr>
      </p:sp>
      <p:sp>
        <p:nvSpPr>
          <p:cNvPr id="898" name="Google Shape;898;p89"/>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899"/>
        <p:cNvGrpSpPr/>
        <p:nvPr/>
      </p:nvGrpSpPr>
      <p:grpSpPr>
        <a:xfrm>
          <a:off x="0" y="0"/>
          <a:ext cx="0" cy="0"/>
          <a:chOff x="0" y="0"/>
          <a:chExt cx="0" cy="0"/>
        </a:xfrm>
      </p:grpSpPr>
      <p:cxnSp>
        <p:nvCxnSpPr>
          <p:cNvPr id="900" name="Google Shape;900;p90"/>
          <p:cNvCxnSpPr/>
          <p:nvPr/>
        </p:nvCxnSpPr>
        <p:spPr>
          <a:xfrm>
            <a:off x="8741578" y="2917991"/>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901" name="Google Shape;901;p90"/>
          <p:cNvCxnSpPr/>
          <p:nvPr/>
        </p:nvCxnSpPr>
        <p:spPr>
          <a:xfrm flipH="1">
            <a:off x="6455065" y="2990983"/>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902" name="Google Shape;902;p9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03" name="Google Shape;903;p90"/>
          <p:cNvCxnSpPr/>
          <p:nvPr/>
        </p:nvCxnSpPr>
        <p:spPr>
          <a:xfrm rot="10800000">
            <a:off x="9712000" y="6542053"/>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4" name="Google Shape;904;p90"/>
          <p:cNvCxnSpPr/>
          <p:nvPr/>
        </p:nvCxnSpPr>
        <p:spPr>
          <a:xfrm rot="10800000">
            <a:off x="7010611" y="6542053"/>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05" name="Google Shape;905;p90"/>
          <p:cNvCxnSpPr/>
          <p:nvPr/>
        </p:nvCxnSpPr>
        <p:spPr>
          <a:xfrm rot="10800000">
            <a:off x="4227564" y="6557036"/>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6" name="Google Shape;906;p90"/>
          <p:cNvPicPr preferRelativeResize="0"/>
          <p:nvPr/>
        </p:nvPicPr>
        <p:blipFill rotWithShape="1">
          <a:blip r:embed="rId2">
            <a:alphaModFix/>
          </a:blip>
          <a:srcRect/>
          <a:stretch/>
        </p:blipFill>
        <p:spPr>
          <a:xfrm flipH="1">
            <a:off x="3644056" y="6196177"/>
            <a:ext cx="491969" cy="536174"/>
          </a:xfrm>
          <a:prstGeom prst="rect">
            <a:avLst/>
          </a:prstGeom>
          <a:noFill/>
          <a:ln>
            <a:noFill/>
          </a:ln>
        </p:spPr>
      </p:pic>
      <p:pic>
        <p:nvPicPr>
          <p:cNvPr id="907" name="Google Shape;907;p90" descr="A picture containing vector graphics&#10;&#10;Description automatically generated"/>
          <p:cNvPicPr preferRelativeResize="0"/>
          <p:nvPr/>
        </p:nvPicPr>
        <p:blipFill rotWithShape="1">
          <a:blip r:embed="rId3">
            <a:alphaModFix/>
          </a:blip>
          <a:srcRect/>
          <a:stretch/>
        </p:blipFill>
        <p:spPr>
          <a:xfrm flipH="1">
            <a:off x="6335564" y="6135390"/>
            <a:ext cx="687747" cy="615553"/>
          </a:xfrm>
          <a:prstGeom prst="rect">
            <a:avLst/>
          </a:prstGeom>
          <a:noFill/>
          <a:ln>
            <a:noFill/>
          </a:ln>
        </p:spPr>
      </p:pic>
      <p:pic>
        <p:nvPicPr>
          <p:cNvPr id="908" name="Google Shape;908;p90"/>
          <p:cNvPicPr preferRelativeResize="0"/>
          <p:nvPr/>
        </p:nvPicPr>
        <p:blipFill rotWithShape="1">
          <a:blip r:embed="rId4">
            <a:alphaModFix/>
          </a:blip>
          <a:srcRect/>
          <a:stretch/>
        </p:blipFill>
        <p:spPr>
          <a:xfrm flipH="1">
            <a:off x="9131311" y="6328033"/>
            <a:ext cx="529889" cy="497950"/>
          </a:xfrm>
          <a:prstGeom prst="rect">
            <a:avLst/>
          </a:prstGeom>
          <a:noFill/>
          <a:ln>
            <a:noFill/>
          </a:ln>
        </p:spPr>
      </p:pic>
      <p:pic>
        <p:nvPicPr>
          <p:cNvPr id="909" name="Google Shape;909;p90"/>
          <p:cNvPicPr preferRelativeResize="0"/>
          <p:nvPr/>
        </p:nvPicPr>
        <p:blipFill rotWithShape="1">
          <a:blip r:embed="rId5">
            <a:alphaModFix/>
          </a:blip>
          <a:srcRect/>
          <a:stretch/>
        </p:blipFill>
        <p:spPr>
          <a:xfrm flipH="1">
            <a:off x="11680552" y="6196177"/>
            <a:ext cx="309931" cy="493980"/>
          </a:xfrm>
          <a:prstGeom prst="rect">
            <a:avLst/>
          </a:prstGeom>
          <a:noFill/>
          <a:ln>
            <a:noFill/>
          </a:ln>
        </p:spPr>
      </p:pic>
      <p:sp>
        <p:nvSpPr>
          <p:cNvPr id="910" name="Google Shape;910;p90"/>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1" name="Google Shape;911;p90"/>
          <p:cNvSpPr>
            <a:spLocks noGrp="1"/>
          </p:cNvSpPr>
          <p:nvPr>
            <p:ph type="pic" idx="2"/>
          </p:nvPr>
        </p:nvSpPr>
        <p:spPr>
          <a:xfrm>
            <a:off x="-2140391" y="893700"/>
            <a:ext cx="3041400" cy="2786400"/>
          </a:xfrm>
          <a:prstGeom prst="rect">
            <a:avLst/>
          </a:prstGeom>
          <a:noFill/>
          <a:ln>
            <a:noFill/>
          </a:ln>
        </p:spPr>
      </p:sp>
      <p:sp>
        <p:nvSpPr>
          <p:cNvPr id="912" name="Google Shape;912;p90"/>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3" name="Google Shape;913;p90"/>
          <p:cNvSpPr/>
          <p:nvPr/>
        </p:nvSpPr>
        <p:spPr>
          <a:xfrm>
            <a:off x="7724295" y="4357531"/>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914" name="Google Shape;914;p90"/>
          <p:cNvSpPr/>
          <p:nvPr/>
        </p:nvSpPr>
        <p:spPr>
          <a:xfrm>
            <a:off x="5164695" y="33215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15" name="Google Shape;915;p90"/>
          <p:cNvSpPr/>
          <p:nvPr/>
        </p:nvSpPr>
        <p:spPr>
          <a:xfrm>
            <a:off x="6988792" y="21953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16" name="Google Shape;916;p90"/>
          <p:cNvSpPr/>
          <p:nvPr/>
        </p:nvSpPr>
        <p:spPr>
          <a:xfrm>
            <a:off x="8923683" y="3315571"/>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917" name="Google Shape;917;p90"/>
          <p:cNvSpPr txBox="1">
            <a:spLocks noGrp="1"/>
          </p:cNvSpPr>
          <p:nvPr>
            <p:ph type="body" idx="4"/>
          </p:nvPr>
        </p:nvSpPr>
        <p:spPr>
          <a:xfrm>
            <a:off x="3775964" y="245017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8" name="Google Shape;918;p90"/>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9" name="Google Shape;919;p90"/>
          <p:cNvSpPr txBox="1">
            <a:spLocks noGrp="1"/>
          </p:cNvSpPr>
          <p:nvPr>
            <p:ph type="body" idx="6"/>
          </p:nvPr>
        </p:nvSpPr>
        <p:spPr>
          <a:xfrm>
            <a:off x="6070742" y="4864394"/>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0" name="Google Shape;920;p90"/>
          <p:cNvSpPr txBox="1">
            <a:spLocks noGrp="1"/>
          </p:cNvSpPr>
          <p:nvPr>
            <p:ph type="body" idx="7"/>
          </p:nvPr>
        </p:nvSpPr>
        <p:spPr>
          <a:xfrm>
            <a:off x="2773532" y="4471443"/>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5"/>
        <p:cNvGrpSpPr/>
        <p:nvPr/>
      </p:nvGrpSpPr>
      <p:grpSpPr>
        <a:xfrm>
          <a:off x="0" y="0"/>
          <a:ext cx="0" cy="0"/>
          <a:chOff x="0" y="0"/>
          <a:chExt cx="0" cy="0"/>
        </a:xfrm>
      </p:grpSpPr>
      <p:sp>
        <p:nvSpPr>
          <p:cNvPr id="96" name="Google Shape;96;p4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 name="Google Shape;97;p46" descr="A picture containing text, person, indoor, table&#10;&#10;Description automatically generated"/>
          <p:cNvPicPr preferRelativeResize="0"/>
          <p:nvPr/>
        </p:nvPicPr>
        <p:blipFill rotWithShape="1">
          <a:blip r:embed="rId2">
            <a:alphaModFix/>
          </a:blip>
          <a:srcRect/>
          <a:stretch/>
        </p:blipFill>
        <p:spPr>
          <a:xfrm flipH="1">
            <a:off x="230605" y="1668803"/>
            <a:ext cx="6486175" cy="4320880"/>
          </a:xfrm>
          <a:prstGeom prst="rect">
            <a:avLst/>
          </a:prstGeom>
          <a:noFill/>
          <a:ln>
            <a:noFill/>
          </a:ln>
        </p:spPr>
      </p:pic>
      <p:sp>
        <p:nvSpPr>
          <p:cNvPr id="98" name="Google Shape;98;p46"/>
          <p:cNvSpPr/>
          <p:nvPr/>
        </p:nvSpPr>
        <p:spPr>
          <a:xfrm flipH="1">
            <a:off x="3992034" y="4753267"/>
            <a:ext cx="3808179" cy="1571145"/>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99" name="Google Shape;99;p46"/>
          <p:cNvSpPr/>
          <p:nvPr/>
        </p:nvSpPr>
        <p:spPr>
          <a:xfrm flipH="1">
            <a:off x="8159998" y="2966421"/>
            <a:ext cx="3801397" cy="1571144"/>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00" name="Google Shape;100;p46"/>
          <p:cNvGrpSpPr/>
          <p:nvPr/>
        </p:nvGrpSpPr>
        <p:grpSpPr>
          <a:xfrm flipH="1">
            <a:off x="-30396" y="6196177"/>
            <a:ext cx="12233029" cy="626185"/>
            <a:chOff x="-30396" y="6196177"/>
            <a:chExt cx="12233029" cy="626185"/>
          </a:xfrm>
        </p:grpSpPr>
        <p:pic>
          <p:nvPicPr>
            <p:cNvPr id="101" name="Google Shape;101;p46"/>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102" name="Google Shape;102;p4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 name="Google Shape;103;p4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 name="Google Shape;104;p4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5" name="Google Shape;105;p4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 name="Google Shape;106;p4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 name="Google Shape;107;p4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8" name="Google Shape;108;p46"/>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09" name="Google Shape;109;p4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10" name="Google Shape;110;p46"/>
          <p:cNvSpPr/>
          <p:nvPr/>
        </p:nvSpPr>
        <p:spPr>
          <a:xfrm flipH="1">
            <a:off x="7881053" y="4623894"/>
            <a:ext cx="3801397" cy="1571144"/>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1" name="Google Shape;111;p46"/>
          <p:cNvSpPr/>
          <p:nvPr/>
        </p:nvSpPr>
        <p:spPr>
          <a:xfrm flipH="1">
            <a:off x="7724320" y="1307808"/>
            <a:ext cx="3206776" cy="1571145"/>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2" name="Google Shape;112;p46"/>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46"/>
          <p:cNvSpPr txBox="1">
            <a:spLocks noGrp="1"/>
          </p:cNvSpPr>
          <p:nvPr>
            <p:ph type="body" idx="2"/>
          </p:nvPr>
        </p:nvSpPr>
        <p:spPr>
          <a:xfrm>
            <a:off x="3610286" y="4819504"/>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46"/>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46"/>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921"/>
        <p:cNvGrpSpPr/>
        <p:nvPr/>
      </p:nvGrpSpPr>
      <p:grpSpPr>
        <a:xfrm>
          <a:off x="0" y="0"/>
          <a:ext cx="0" cy="0"/>
          <a:chOff x="0" y="0"/>
          <a:chExt cx="0" cy="0"/>
        </a:xfrm>
      </p:grpSpPr>
      <p:sp>
        <p:nvSpPr>
          <p:cNvPr id="922" name="Google Shape;922;p9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23" name="Google Shape;923;p91"/>
          <p:cNvCxnSpPr/>
          <p:nvPr/>
        </p:nvCxnSpPr>
        <p:spPr>
          <a:xfrm>
            <a:off x="9648500" y="655316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4" name="Google Shape;924;p91"/>
          <p:cNvCxnSpPr/>
          <p:nvPr/>
        </p:nvCxnSpPr>
        <p:spPr>
          <a:xfrm>
            <a:off x="6966904" y="65786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25" name="Google Shape;925;p91"/>
          <p:cNvCxnSpPr/>
          <p:nvPr/>
        </p:nvCxnSpPr>
        <p:spPr>
          <a:xfrm>
            <a:off x="4128032" y="6567453"/>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26" name="Google Shape;926;p91"/>
          <p:cNvPicPr preferRelativeResize="0"/>
          <p:nvPr/>
        </p:nvPicPr>
        <p:blipFill rotWithShape="1">
          <a:blip r:embed="rId2">
            <a:alphaModFix/>
          </a:blip>
          <a:srcRect/>
          <a:stretch/>
        </p:blipFill>
        <p:spPr>
          <a:xfrm>
            <a:off x="3594542" y="6214830"/>
            <a:ext cx="491969" cy="536174"/>
          </a:xfrm>
          <a:prstGeom prst="rect">
            <a:avLst/>
          </a:prstGeom>
          <a:noFill/>
          <a:ln>
            <a:noFill/>
          </a:ln>
        </p:spPr>
      </p:pic>
      <p:pic>
        <p:nvPicPr>
          <p:cNvPr id="927" name="Google Shape;927;p91" descr="A picture containing vector graphics&#10;&#10;Description automatically generated"/>
          <p:cNvPicPr preferRelativeResize="0"/>
          <p:nvPr/>
        </p:nvPicPr>
        <p:blipFill rotWithShape="1">
          <a:blip r:embed="rId3">
            <a:alphaModFix/>
          </a:blip>
          <a:srcRect/>
          <a:stretch/>
        </p:blipFill>
        <p:spPr>
          <a:xfrm>
            <a:off x="6261432" y="6138496"/>
            <a:ext cx="687747" cy="615553"/>
          </a:xfrm>
          <a:prstGeom prst="rect">
            <a:avLst/>
          </a:prstGeom>
          <a:noFill/>
          <a:ln>
            <a:noFill/>
          </a:ln>
        </p:spPr>
      </p:pic>
      <p:pic>
        <p:nvPicPr>
          <p:cNvPr id="928" name="Google Shape;928;p91"/>
          <p:cNvPicPr preferRelativeResize="0"/>
          <p:nvPr/>
        </p:nvPicPr>
        <p:blipFill rotWithShape="1">
          <a:blip r:embed="rId4">
            <a:alphaModFix/>
          </a:blip>
          <a:srcRect/>
          <a:stretch/>
        </p:blipFill>
        <p:spPr>
          <a:xfrm>
            <a:off x="9089667" y="6316925"/>
            <a:ext cx="529889" cy="497950"/>
          </a:xfrm>
          <a:prstGeom prst="rect">
            <a:avLst/>
          </a:prstGeom>
          <a:noFill/>
          <a:ln>
            <a:noFill/>
          </a:ln>
        </p:spPr>
      </p:pic>
      <p:pic>
        <p:nvPicPr>
          <p:cNvPr id="929" name="Google Shape;929;p91"/>
          <p:cNvPicPr preferRelativeResize="0"/>
          <p:nvPr/>
        </p:nvPicPr>
        <p:blipFill rotWithShape="1">
          <a:blip r:embed="rId5">
            <a:alphaModFix/>
          </a:blip>
          <a:srcRect/>
          <a:stretch/>
        </p:blipFill>
        <p:spPr>
          <a:xfrm>
            <a:off x="11772744" y="6244263"/>
            <a:ext cx="309931" cy="493980"/>
          </a:xfrm>
          <a:prstGeom prst="rect">
            <a:avLst/>
          </a:prstGeom>
          <a:noFill/>
          <a:ln>
            <a:noFill/>
          </a:ln>
        </p:spPr>
      </p:pic>
      <p:sp>
        <p:nvSpPr>
          <p:cNvPr id="930" name="Google Shape;930;p91"/>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1" name="Google Shape;931;p91"/>
          <p:cNvSpPr>
            <a:spLocks noGrp="1"/>
          </p:cNvSpPr>
          <p:nvPr>
            <p:ph type="pic" idx="2"/>
          </p:nvPr>
        </p:nvSpPr>
        <p:spPr>
          <a:xfrm>
            <a:off x="8885583" y="1586830"/>
            <a:ext cx="3041400" cy="2786400"/>
          </a:xfrm>
          <a:prstGeom prst="rect">
            <a:avLst/>
          </a:prstGeom>
          <a:noFill/>
          <a:ln>
            <a:noFill/>
          </a:ln>
        </p:spPr>
      </p:sp>
      <p:sp>
        <p:nvSpPr>
          <p:cNvPr id="932" name="Google Shape;932;p91"/>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938"/>
        <p:cNvGrpSpPr/>
        <p:nvPr/>
      </p:nvGrpSpPr>
      <p:grpSpPr>
        <a:xfrm>
          <a:off x="0" y="0"/>
          <a:ext cx="0" cy="0"/>
          <a:chOff x="0" y="0"/>
          <a:chExt cx="0" cy="0"/>
        </a:xfrm>
      </p:grpSpPr>
      <p:sp>
        <p:nvSpPr>
          <p:cNvPr id="939" name="Google Shape;939;p4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0" name="Google Shape;940;p45"/>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45"/>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45"/>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43" name="Google Shape;943;p45"/>
          <p:cNvCxnSpPr/>
          <p:nvPr/>
        </p:nvCxnSpPr>
        <p:spPr>
          <a:xfrm>
            <a:off x="3387771" y="659765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4" name="Google Shape;944;p45"/>
          <p:cNvCxnSpPr/>
          <p:nvPr/>
        </p:nvCxnSpPr>
        <p:spPr>
          <a:xfrm>
            <a:off x="6113867" y="6624187"/>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45" name="Google Shape;945;p45"/>
          <p:cNvCxnSpPr/>
          <p:nvPr/>
        </p:nvCxnSpPr>
        <p:spPr>
          <a:xfrm>
            <a:off x="563299" y="659765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6" name="Google Shape;946;p45"/>
          <p:cNvPicPr preferRelativeResize="0"/>
          <p:nvPr/>
        </p:nvPicPr>
        <p:blipFill rotWithShape="1">
          <a:blip r:embed="rId2">
            <a:alphaModFix/>
          </a:blip>
          <a:srcRect/>
          <a:stretch/>
        </p:blipFill>
        <p:spPr>
          <a:xfrm>
            <a:off x="95250" y="6215227"/>
            <a:ext cx="491969" cy="536174"/>
          </a:xfrm>
          <a:prstGeom prst="rect">
            <a:avLst/>
          </a:prstGeom>
          <a:noFill/>
          <a:ln>
            <a:noFill/>
          </a:ln>
        </p:spPr>
      </p:pic>
      <p:pic>
        <p:nvPicPr>
          <p:cNvPr id="947" name="Google Shape;947;p45" descr="A picture containing vector graphics&#10;&#10;Description automatically generated"/>
          <p:cNvPicPr preferRelativeResize="0"/>
          <p:nvPr/>
        </p:nvPicPr>
        <p:blipFill rotWithShape="1">
          <a:blip r:embed="rId3">
            <a:alphaModFix/>
          </a:blip>
          <a:srcRect/>
          <a:stretch/>
        </p:blipFill>
        <p:spPr>
          <a:xfrm flipH="1">
            <a:off x="2661924" y="6196177"/>
            <a:ext cx="687747" cy="615553"/>
          </a:xfrm>
          <a:prstGeom prst="rect">
            <a:avLst/>
          </a:prstGeom>
          <a:noFill/>
          <a:ln>
            <a:noFill/>
          </a:ln>
        </p:spPr>
      </p:pic>
      <p:pic>
        <p:nvPicPr>
          <p:cNvPr id="948" name="Google Shape;948;p45"/>
          <p:cNvPicPr preferRelativeResize="0"/>
          <p:nvPr/>
        </p:nvPicPr>
        <p:blipFill rotWithShape="1">
          <a:blip r:embed="rId4">
            <a:alphaModFix/>
          </a:blip>
          <a:srcRect/>
          <a:stretch/>
        </p:blipFill>
        <p:spPr>
          <a:xfrm flipH="1">
            <a:off x="5546451" y="6360050"/>
            <a:ext cx="529889" cy="497950"/>
          </a:xfrm>
          <a:prstGeom prst="rect">
            <a:avLst/>
          </a:prstGeom>
          <a:noFill/>
          <a:ln>
            <a:noFill/>
          </a:ln>
        </p:spPr>
      </p:pic>
      <p:pic>
        <p:nvPicPr>
          <p:cNvPr id="949" name="Google Shape;949;p45"/>
          <p:cNvPicPr preferRelativeResize="0"/>
          <p:nvPr/>
        </p:nvPicPr>
        <p:blipFill rotWithShape="1">
          <a:blip r:embed="rId5">
            <a:alphaModFix/>
          </a:blip>
          <a:srcRect/>
          <a:stretch/>
        </p:blipFill>
        <p:spPr>
          <a:xfrm flipH="1">
            <a:off x="8115075" y="6217274"/>
            <a:ext cx="309930" cy="493979"/>
          </a:xfrm>
          <a:prstGeom prst="rect">
            <a:avLst/>
          </a:prstGeom>
          <a:noFill/>
          <a:ln>
            <a:noFill/>
          </a:ln>
        </p:spPr>
      </p:pic>
      <p:sp>
        <p:nvSpPr>
          <p:cNvPr id="950" name="Google Shape;950;p45"/>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45"/>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45"/>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45"/>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954"/>
        <p:cNvGrpSpPr/>
        <p:nvPr/>
      </p:nvGrpSpPr>
      <p:grpSpPr>
        <a:xfrm>
          <a:off x="0" y="0"/>
          <a:ext cx="0" cy="0"/>
          <a:chOff x="0" y="0"/>
          <a:chExt cx="0" cy="0"/>
        </a:xfrm>
      </p:grpSpPr>
      <p:sp>
        <p:nvSpPr>
          <p:cNvPr id="955" name="Google Shape;955;p49"/>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56" name="Google Shape;956;p49"/>
          <p:cNvGrpSpPr/>
          <p:nvPr/>
        </p:nvGrpSpPr>
        <p:grpSpPr>
          <a:xfrm flipH="1">
            <a:off x="308142" y="6045571"/>
            <a:ext cx="8086606" cy="626186"/>
            <a:chOff x="3847875" y="6196177"/>
            <a:chExt cx="8086606" cy="626186"/>
          </a:xfrm>
        </p:grpSpPr>
        <p:cxnSp>
          <p:nvCxnSpPr>
            <p:cNvPr id="957" name="Google Shape;957;p4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8" name="Google Shape;958;p49"/>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59" name="Google Shape;959;p49"/>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60" name="Google Shape;960;p4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61" name="Google Shape;961;p49"/>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962" name="Google Shape;962;p49"/>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963" name="Google Shape;963;p49"/>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964" name="Google Shape;964;p49"/>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49"/>
          <p:cNvSpPr>
            <a:spLocks noGrp="1"/>
          </p:cNvSpPr>
          <p:nvPr>
            <p:ph type="pic" idx="2"/>
          </p:nvPr>
        </p:nvSpPr>
        <p:spPr>
          <a:xfrm>
            <a:off x="457146" y="524736"/>
            <a:ext cx="2514600" cy="2935224"/>
          </a:xfrm>
          <a:prstGeom prst="rect">
            <a:avLst/>
          </a:prstGeom>
          <a:noFill/>
          <a:ln>
            <a:noFill/>
          </a:ln>
        </p:spPr>
      </p:sp>
      <p:sp>
        <p:nvSpPr>
          <p:cNvPr id="966" name="Google Shape;966;p49"/>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967"/>
        <p:cNvGrpSpPr/>
        <p:nvPr/>
      </p:nvGrpSpPr>
      <p:grpSpPr>
        <a:xfrm>
          <a:off x="0" y="0"/>
          <a:ext cx="0" cy="0"/>
          <a:chOff x="0" y="0"/>
          <a:chExt cx="0" cy="0"/>
        </a:xfrm>
      </p:grpSpPr>
      <p:sp>
        <p:nvSpPr>
          <p:cNvPr id="968" name="Google Shape;968;p9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9" name="Google Shape;969;p9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970" name="Google Shape;970;p9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71" name="Google Shape;971;p9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9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3" name="Google Shape;973;p9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974" name="Google Shape;974;p9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975" name="Google Shape;975;p9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976" name="Google Shape;976;p9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7" name="Google Shape;977;p9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8" name="Google Shape;978;p9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9" name="Google Shape;979;p9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9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981"/>
        <p:cNvGrpSpPr/>
        <p:nvPr/>
      </p:nvGrpSpPr>
      <p:grpSpPr>
        <a:xfrm>
          <a:off x="0" y="0"/>
          <a:ext cx="0" cy="0"/>
          <a:chOff x="0" y="0"/>
          <a:chExt cx="0" cy="0"/>
        </a:xfrm>
      </p:grpSpPr>
      <p:sp>
        <p:nvSpPr>
          <p:cNvPr id="982" name="Google Shape;982;p9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3" name="Google Shape;983;p9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4" name="Google Shape;984;p9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85" name="Google Shape;985;p9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6" name="Google Shape;986;p9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87" name="Google Shape;987;p9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88" name="Google Shape;988;p9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89" name="Google Shape;989;p9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90" name="Google Shape;990;p93"/>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93"/>
          <p:cNvSpPr>
            <a:spLocks noGrp="1"/>
          </p:cNvSpPr>
          <p:nvPr>
            <p:ph type="pic" idx="2"/>
          </p:nvPr>
        </p:nvSpPr>
        <p:spPr>
          <a:xfrm>
            <a:off x="8832388" y="1251284"/>
            <a:ext cx="3251581" cy="2498913"/>
          </a:xfrm>
          <a:prstGeom prst="rect">
            <a:avLst/>
          </a:prstGeom>
          <a:noFill/>
          <a:ln>
            <a:noFill/>
          </a:ln>
        </p:spPr>
      </p:sp>
      <p:sp>
        <p:nvSpPr>
          <p:cNvPr id="992" name="Google Shape;992;p93"/>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993"/>
        <p:cNvGrpSpPr/>
        <p:nvPr/>
      </p:nvGrpSpPr>
      <p:grpSpPr>
        <a:xfrm>
          <a:off x="0" y="0"/>
          <a:ext cx="0" cy="0"/>
          <a:chOff x="0" y="0"/>
          <a:chExt cx="0" cy="0"/>
        </a:xfrm>
      </p:grpSpPr>
      <p:sp>
        <p:nvSpPr>
          <p:cNvPr id="994" name="Google Shape;994;p9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5" name="Google Shape;995;p9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6" name="Google Shape;996;p9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97" name="Google Shape;997;p9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8" name="Google Shape;998;p9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99" name="Google Shape;999;p9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00" name="Google Shape;1000;p9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01" name="Google Shape;1001;p9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02" name="Google Shape;1002;p94"/>
          <p:cNvSpPr>
            <a:spLocks noGrp="1"/>
          </p:cNvSpPr>
          <p:nvPr>
            <p:ph type="pic" idx="2"/>
          </p:nvPr>
        </p:nvSpPr>
        <p:spPr>
          <a:xfrm>
            <a:off x="9209369" y="1251283"/>
            <a:ext cx="2404501" cy="2950013"/>
          </a:xfrm>
          <a:prstGeom prst="rect">
            <a:avLst/>
          </a:prstGeom>
          <a:noFill/>
          <a:ln>
            <a:noFill/>
          </a:ln>
        </p:spPr>
      </p:sp>
      <p:sp>
        <p:nvSpPr>
          <p:cNvPr id="1003" name="Google Shape;1003;p94"/>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94"/>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94"/>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6"/>
        <p:cNvGrpSpPr/>
        <p:nvPr/>
      </p:nvGrpSpPr>
      <p:grpSpPr>
        <a:xfrm>
          <a:off x="0" y="0"/>
          <a:ext cx="0" cy="0"/>
          <a:chOff x="0" y="0"/>
          <a:chExt cx="0" cy="0"/>
        </a:xfrm>
      </p:grpSpPr>
      <p:sp>
        <p:nvSpPr>
          <p:cNvPr id="1007" name="Google Shape;1007;p9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008"/>
        <p:cNvGrpSpPr/>
        <p:nvPr/>
      </p:nvGrpSpPr>
      <p:grpSpPr>
        <a:xfrm>
          <a:off x="0" y="0"/>
          <a:ext cx="0" cy="0"/>
          <a:chOff x="0" y="0"/>
          <a:chExt cx="0" cy="0"/>
        </a:xfrm>
      </p:grpSpPr>
      <p:sp>
        <p:nvSpPr>
          <p:cNvPr id="1009" name="Google Shape;1009;p9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0" name="Google Shape;1010;p9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1" name="Google Shape;1011;p9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12" name="Google Shape;1012;p9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3" name="Google Shape;1013;p9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14" name="Google Shape;1014;p9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15" name="Google Shape;1015;p9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16" name="Google Shape;1016;p9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17" name="Google Shape;1017;p96"/>
          <p:cNvSpPr>
            <a:spLocks noGrp="1"/>
          </p:cNvSpPr>
          <p:nvPr>
            <p:ph type="pic" idx="2"/>
          </p:nvPr>
        </p:nvSpPr>
        <p:spPr>
          <a:xfrm>
            <a:off x="8916576" y="1661249"/>
            <a:ext cx="2990088" cy="2715768"/>
          </a:xfrm>
          <a:prstGeom prst="rect">
            <a:avLst/>
          </a:prstGeom>
          <a:noFill/>
          <a:ln>
            <a:noFill/>
          </a:ln>
        </p:spPr>
      </p:sp>
      <p:sp>
        <p:nvSpPr>
          <p:cNvPr id="1018" name="Google Shape;1018;p96"/>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96"/>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0" name="Google Shape;1020;p96"/>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1" name="Google Shape;1021;p96"/>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22"/>
        <p:cNvGrpSpPr/>
        <p:nvPr/>
      </p:nvGrpSpPr>
      <p:grpSpPr>
        <a:xfrm>
          <a:off x="0" y="0"/>
          <a:ext cx="0" cy="0"/>
          <a:chOff x="0" y="0"/>
          <a:chExt cx="0" cy="0"/>
        </a:xfrm>
      </p:grpSpPr>
      <p:sp>
        <p:nvSpPr>
          <p:cNvPr id="1023" name="Google Shape;1023;p9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4" name="Google Shape;1024;p9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5" name="Google Shape;1025;p9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6" name="Google Shape;1026;p9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27" name="Google Shape;1027;p9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28" name="Google Shape;1028;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29" name="Google Shape;1029;p9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30" name="Google Shape;1030;p9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31" name="Google Shape;1031;p97"/>
          <p:cNvSpPr>
            <a:spLocks noGrp="1"/>
          </p:cNvSpPr>
          <p:nvPr>
            <p:ph type="pic" idx="2"/>
          </p:nvPr>
        </p:nvSpPr>
        <p:spPr>
          <a:xfrm>
            <a:off x="9093038" y="1058781"/>
            <a:ext cx="2715768" cy="2715768"/>
          </a:xfrm>
          <a:prstGeom prst="rect">
            <a:avLst/>
          </a:prstGeom>
          <a:noFill/>
          <a:ln>
            <a:noFill/>
          </a:ln>
        </p:spPr>
      </p:sp>
      <p:sp>
        <p:nvSpPr>
          <p:cNvPr id="1032" name="Google Shape;1032;p97"/>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97"/>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97"/>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97"/>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97"/>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97"/>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97"/>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039"/>
        <p:cNvGrpSpPr/>
        <p:nvPr/>
      </p:nvGrpSpPr>
      <p:grpSpPr>
        <a:xfrm>
          <a:off x="0" y="0"/>
          <a:ext cx="0" cy="0"/>
          <a:chOff x="0" y="0"/>
          <a:chExt cx="0" cy="0"/>
        </a:xfrm>
      </p:grpSpPr>
      <p:sp>
        <p:nvSpPr>
          <p:cNvPr id="1040" name="Google Shape;1040;p9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1" name="Google Shape;1041;p98"/>
          <p:cNvSpPr>
            <a:spLocks noGrp="1"/>
          </p:cNvSpPr>
          <p:nvPr>
            <p:ph type="pic" idx="2"/>
          </p:nvPr>
        </p:nvSpPr>
        <p:spPr>
          <a:xfrm>
            <a:off x="9510134" y="1431036"/>
            <a:ext cx="1965960" cy="3995928"/>
          </a:xfrm>
          <a:prstGeom prst="rect">
            <a:avLst/>
          </a:prstGeom>
          <a:noFill/>
          <a:ln>
            <a:noFill/>
          </a:ln>
        </p:spPr>
      </p:sp>
      <p:cxnSp>
        <p:nvCxnSpPr>
          <p:cNvPr id="1042" name="Google Shape;1042;p9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3" name="Google Shape;1043;p9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4" name="Google Shape;1044;p9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45" name="Google Shape;1045;p9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46" name="Google Shape;1046;p9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47" name="Google Shape;1047;p9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48" name="Google Shape;1048;p9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49" name="Google Shape;1049;p98"/>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98"/>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98"/>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98"/>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98"/>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98"/>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98"/>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98"/>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6"/>
        <p:cNvGrpSpPr/>
        <p:nvPr/>
      </p:nvGrpSpPr>
      <p:grpSpPr>
        <a:xfrm>
          <a:off x="0" y="0"/>
          <a:ext cx="0" cy="0"/>
          <a:chOff x="0" y="0"/>
          <a:chExt cx="0" cy="0"/>
        </a:xfrm>
      </p:grpSpPr>
      <p:pic>
        <p:nvPicPr>
          <p:cNvPr id="117" name="Google Shape;117;p47"/>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118" name="Google Shape;118;p4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47"/>
          <p:cNvSpPr/>
          <p:nvPr/>
        </p:nvSpPr>
        <p:spPr>
          <a:xfrm flipH="1">
            <a:off x="264033" y="3054772"/>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20" name="Google Shape;120;p47"/>
          <p:cNvGrpSpPr/>
          <p:nvPr/>
        </p:nvGrpSpPr>
        <p:grpSpPr>
          <a:xfrm flipH="1">
            <a:off x="-30396" y="6196177"/>
            <a:ext cx="12233029" cy="626185"/>
            <a:chOff x="-30396" y="6196177"/>
            <a:chExt cx="12233029" cy="626185"/>
          </a:xfrm>
        </p:grpSpPr>
        <p:pic>
          <p:nvPicPr>
            <p:cNvPr id="121" name="Google Shape;121;p47"/>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122" name="Google Shape;122;p4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3" name="Google Shape;123;p4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4" name="Google Shape;124;p4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5" name="Google Shape;125;p4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4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7" name="Google Shape;127;p4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28" name="Google Shape;128;p47"/>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29" name="Google Shape;129;p4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30" name="Google Shape;130;p47"/>
          <p:cNvSpPr/>
          <p:nvPr/>
        </p:nvSpPr>
        <p:spPr>
          <a:xfrm flipH="1">
            <a:off x="2097147" y="1411024"/>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31" name="Google Shape;131;p47"/>
          <p:cNvSpPr/>
          <p:nvPr/>
        </p:nvSpPr>
        <p:spPr>
          <a:xfrm flipH="1">
            <a:off x="429266" y="4682677"/>
            <a:ext cx="5789039" cy="139317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32" name="Google Shape;132;p47"/>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47"/>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47"/>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1061"/>
        <p:cNvGrpSpPr/>
        <p:nvPr/>
      </p:nvGrpSpPr>
      <p:grpSpPr>
        <a:xfrm>
          <a:off x="0" y="0"/>
          <a:ext cx="0" cy="0"/>
          <a:chOff x="0" y="0"/>
          <a:chExt cx="0" cy="0"/>
        </a:xfrm>
      </p:grpSpPr>
      <p:sp>
        <p:nvSpPr>
          <p:cNvPr id="1062" name="Google Shape;1062;g1dc976c3353_0_1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63" name="Google Shape;1063;g1dc976c3353_0_145"/>
          <p:cNvPicPr preferRelativeResize="0"/>
          <p:nvPr/>
        </p:nvPicPr>
        <p:blipFill rotWithShape="1">
          <a:blip r:embed="rId2">
            <a:alphaModFix/>
          </a:blip>
          <a:srcRect/>
          <a:stretch/>
        </p:blipFill>
        <p:spPr>
          <a:xfrm flipH="1">
            <a:off x="9808453" y="6206803"/>
            <a:ext cx="309931" cy="493980"/>
          </a:xfrm>
          <a:prstGeom prst="rect">
            <a:avLst/>
          </a:prstGeom>
          <a:noFill/>
          <a:ln>
            <a:noFill/>
          </a:ln>
        </p:spPr>
      </p:pic>
      <p:cxnSp>
        <p:nvCxnSpPr>
          <p:cNvPr id="1064" name="Google Shape;1064;g1dc976c3353_0_1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5" name="Google Shape;1065;g1dc976c3353_0_145"/>
          <p:cNvCxnSpPr/>
          <p:nvPr/>
        </p:nvCxnSpPr>
        <p:spPr>
          <a:xfrm>
            <a:off x="7859203" y="6589975"/>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6" name="Google Shape;1066;g1dc976c3353_0_145"/>
          <p:cNvCxnSpPr/>
          <p:nvPr/>
        </p:nvCxnSpPr>
        <p:spPr>
          <a:xfrm>
            <a:off x="51731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7" name="Google Shape;1067;g1dc976c3353_0_145"/>
          <p:cNvCxnSpPr/>
          <p:nvPr/>
        </p:nvCxnSpPr>
        <p:spPr>
          <a:xfrm>
            <a:off x="2421228"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8" name="Google Shape;1068;g1dc976c3353_0_1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9" name="Google Shape;1069;g1dc976c3353_0_145"/>
          <p:cNvPicPr preferRelativeResize="0"/>
          <p:nvPr/>
        </p:nvPicPr>
        <p:blipFill rotWithShape="1">
          <a:blip r:embed="rId3">
            <a:alphaModFix/>
          </a:blip>
          <a:srcRect/>
          <a:stretch/>
        </p:blipFill>
        <p:spPr>
          <a:xfrm>
            <a:off x="1967359" y="6221541"/>
            <a:ext cx="491969" cy="536174"/>
          </a:xfrm>
          <a:prstGeom prst="rect">
            <a:avLst/>
          </a:prstGeom>
          <a:noFill/>
          <a:ln>
            <a:noFill/>
          </a:ln>
        </p:spPr>
      </p:pic>
      <p:pic>
        <p:nvPicPr>
          <p:cNvPr id="1070" name="Google Shape;1070;g1dc976c3353_0_145"/>
          <p:cNvPicPr preferRelativeResize="0"/>
          <p:nvPr/>
        </p:nvPicPr>
        <p:blipFill rotWithShape="1">
          <a:blip r:embed="rId4">
            <a:alphaModFix/>
          </a:blip>
          <a:srcRect/>
          <a:stretch/>
        </p:blipFill>
        <p:spPr>
          <a:xfrm flipH="1">
            <a:off x="7253432" y="6321950"/>
            <a:ext cx="529889" cy="497950"/>
          </a:xfrm>
          <a:prstGeom prst="rect">
            <a:avLst/>
          </a:prstGeom>
          <a:noFill/>
          <a:ln>
            <a:noFill/>
          </a:ln>
        </p:spPr>
      </p:pic>
      <p:pic>
        <p:nvPicPr>
          <p:cNvPr id="1071" name="Google Shape;1071;g1dc976c3353_0_145" descr="A picture containing vector graphics&#10;&#10;Description automatically generated"/>
          <p:cNvPicPr preferRelativeResize="0"/>
          <p:nvPr/>
        </p:nvPicPr>
        <p:blipFill rotWithShape="1">
          <a:blip r:embed="rId5">
            <a:alphaModFix/>
          </a:blip>
          <a:srcRect/>
          <a:stretch/>
        </p:blipFill>
        <p:spPr>
          <a:xfrm flipH="1">
            <a:off x="4466402" y="6165066"/>
            <a:ext cx="687747" cy="615553"/>
          </a:xfrm>
          <a:prstGeom prst="rect">
            <a:avLst/>
          </a:prstGeom>
          <a:noFill/>
          <a:ln>
            <a:noFill/>
          </a:ln>
        </p:spPr>
      </p:pic>
      <p:sp>
        <p:nvSpPr>
          <p:cNvPr id="1072" name="Google Shape;1072;g1dc976c3353_0_1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73" name="Google Shape;1073;g1dc976c3353_0_1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74" name="Google Shape;1074;g1dc976c3353_0_1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75" name="Google Shape;1075;g1dc976c3353_0_1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76" name="Google Shape;1076;g1dc976c3353_0_1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77" name="Google Shape;1077;g1dc976c3353_0_1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78" name="Google Shape;1078;g1dc976c3353_0_1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79" name="Google Shape;1079;g1dc976c3353_0_1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80"/>
        <p:cNvGrpSpPr/>
        <p:nvPr/>
      </p:nvGrpSpPr>
      <p:grpSpPr>
        <a:xfrm>
          <a:off x="0" y="0"/>
          <a:ext cx="0" cy="0"/>
          <a:chOff x="0" y="0"/>
          <a:chExt cx="0" cy="0"/>
        </a:xfrm>
      </p:grpSpPr>
      <p:sp>
        <p:nvSpPr>
          <p:cNvPr id="1081" name="Google Shape;1081;g1dc976c3353_0_16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2" name="Google Shape;1082;g1dc976c3353_0_164"/>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g1dc976c3353_0_16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4" name="Google Shape;1084;g1dc976c3353_0_164"/>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85" name="Google Shape;1085;g1dc976c3353_0_164"/>
          <p:cNvGrpSpPr/>
          <p:nvPr/>
        </p:nvGrpSpPr>
        <p:grpSpPr>
          <a:xfrm flipH="1">
            <a:off x="-30516" y="6196177"/>
            <a:ext cx="12233149" cy="626186"/>
            <a:chOff x="-30396" y="6196177"/>
            <a:chExt cx="12233149" cy="626186"/>
          </a:xfrm>
        </p:grpSpPr>
        <p:pic>
          <p:nvPicPr>
            <p:cNvPr id="1086" name="Google Shape;1086;g1dc976c3353_0_16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87" name="Google Shape;1087;g1dc976c3353_0_16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8" name="Google Shape;1088;g1dc976c3353_0_16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9" name="Google Shape;1089;g1dc976c3353_0_16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0" name="Google Shape;1090;g1dc976c3353_0_16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1" name="Google Shape;1091;g1dc976c3353_0_16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2" name="Google Shape;1092;g1dc976c3353_0_1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3" name="Google Shape;1093;g1dc976c3353_0_16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94" name="Google Shape;1094;g1dc976c3353_0_1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1095" name="Google Shape;1095;g1dc976c3353_0_164"/>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1096" name="Google Shape;1096;g1dc976c3353_0_164"/>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1097" name="Google Shape;1097;g1dc976c3353_0_164"/>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1098" name="Google Shape;1098;g1dc976c3353_0_164"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9"/>
        <p:cNvGrpSpPr/>
        <p:nvPr/>
      </p:nvGrpSpPr>
      <p:grpSpPr>
        <a:xfrm>
          <a:off x="0" y="0"/>
          <a:ext cx="0" cy="0"/>
          <a:chOff x="0" y="0"/>
          <a:chExt cx="0" cy="0"/>
        </a:xfrm>
      </p:grpSpPr>
      <p:sp>
        <p:nvSpPr>
          <p:cNvPr id="1100" name="Google Shape;1100;g1dc976c3353_0_18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1" name="Google Shape;1101;g1dc976c3353_0_18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2" name="Google Shape;1102;g1dc976c3353_0_18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3" name="Google Shape;1103;g1dc976c3353_0_18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4" name="Google Shape;1104;g1dc976c3353_0_18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5" name="Google Shape;1105;g1dc976c3353_0_18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g1dc976c3353_0_18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7" name="Google Shape;1107;g1dc976c3353_0_18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g1dc976c3353_0_18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09" name="Google Shape;1109;g1dc976c3353_0_183"/>
          <p:cNvGrpSpPr/>
          <p:nvPr/>
        </p:nvGrpSpPr>
        <p:grpSpPr>
          <a:xfrm flipH="1">
            <a:off x="-30516" y="6196177"/>
            <a:ext cx="12233149" cy="626186"/>
            <a:chOff x="-30396" y="6196177"/>
            <a:chExt cx="12233149" cy="626186"/>
          </a:xfrm>
        </p:grpSpPr>
        <p:pic>
          <p:nvPicPr>
            <p:cNvPr id="1110" name="Google Shape;1110;g1dc976c3353_0_1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11" name="Google Shape;1111;g1dc976c3353_0_18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2" name="Google Shape;1112;g1dc976c3353_0_1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3" name="Google Shape;1113;g1dc976c3353_0_1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4" name="Google Shape;1114;g1dc976c3353_0_1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5" name="Google Shape;1115;g1dc976c3353_0_1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6" name="Google Shape;1116;g1dc976c3353_0_1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17" name="Google Shape;1117;g1dc976c3353_0_1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18" name="Google Shape;1118;g1dc976c3353_0_1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9"/>
        <p:cNvGrpSpPr/>
        <p:nvPr/>
      </p:nvGrpSpPr>
      <p:grpSpPr>
        <a:xfrm>
          <a:off x="0" y="0"/>
          <a:ext cx="0" cy="0"/>
          <a:chOff x="0" y="0"/>
          <a:chExt cx="0" cy="0"/>
        </a:xfrm>
      </p:grpSpPr>
      <p:sp>
        <p:nvSpPr>
          <p:cNvPr id="1120" name="Google Shape;1120;g1dc976c3353_0_20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21" name="Google Shape;1121;g1dc976c3353_0_203" descr="A picture containing text, person, indoor, table&#10;&#10;Description automatically generated"/>
          <p:cNvPicPr preferRelativeResize="0"/>
          <p:nvPr/>
        </p:nvPicPr>
        <p:blipFill rotWithShape="1">
          <a:blip r:embed="rId2">
            <a:alphaModFix/>
          </a:blip>
          <a:srcRect/>
          <a:stretch/>
        </p:blipFill>
        <p:spPr>
          <a:xfrm flipH="1">
            <a:off x="230605" y="1668803"/>
            <a:ext cx="6486175" cy="4320879"/>
          </a:xfrm>
          <a:prstGeom prst="rect">
            <a:avLst/>
          </a:prstGeom>
          <a:noFill/>
          <a:ln>
            <a:noFill/>
          </a:ln>
        </p:spPr>
      </p:pic>
      <p:sp>
        <p:nvSpPr>
          <p:cNvPr id="1122" name="Google Shape;1122;g1dc976c3353_0_203"/>
          <p:cNvSpPr/>
          <p:nvPr/>
        </p:nvSpPr>
        <p:spPr>
          <a:xfrm flipH="1">
            <a:off x="3992013" y="4753267"/>
            <a:ext cx="3808200" cy="1571100"/>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23" name="Google Shape;1123;g1dc976c3353_0_203"/>
          <p:cNvSpPr/>
          <p:nvPr/>
        </p:nvSpPr>
        <p:spPr>
          <a:xfrm flipH="1">
            <a:off x="8160095" y="2966421"/>
            <a:ext cx="3801300" cy="1571100"/>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124" name="Google Shape;1124;g1dc976c3353_0_203"/>
          <p:cNvGrpSpPr/>
          <p:nvPr/>
        </p:nvGrpSpPr>
        <p:grpSpPr>
          <a:xfrm flipH="1">
            <a:off x="-30516" y="6196177"/>
            <a:ext cx="12233149" cy="626185"/>
            <a:chOff x="-30396" y="6196177"/>
            <a:chExt cx="12233149" cy="626185"/>
          </a:xfrm>
        </p:grpSpPr>
        <p:pic>
          <p:nvPicPr>
            <p:cNvPr id="1125" name="Google Shape;1125;g1dc976c3353_0_203"/>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126" name="Google Shape;1126;g1dc976c3353_0_20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7" name="Google Shape;1127;g1dc976c3353_0_20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8" name="Google Shape;1128;g1dc976c3353_0_20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9" name="Google Shape;1129;g1dc976c3353_0_20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0" name="Google Shape;1130;g1dc976c3353_0_20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1" name="Google Shape;1131;g1dc976c3353_0_20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132" name="Google Shape;1132;g1dc976c3353_0_203"/>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133" name="Google Shape;1133;g1dc976c3353_0_20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134" name="Google Shape;1134;g1dc976c3353_0_203"/>
          <p:cNvSpPr/>
          <p:nvPr/>
        </p:nvSpPr>
        <p:spPr>
          <a:xfrm flipH="1">
            <a:off x="7881150" y="4623894"/>
            <a:ext cx="3801300" cy="1571100"/>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35" name="Google Shape;1135;g1dc976c3353_0_203"/>
          <p:cNvSpPr/>
          <p:nvPr/>
        </p:nvSpPr>
        <p:spPr>
          <a:xfrm flipH="1">
            <a:off x="7724396" y="1307808"/>
            <a:ext cx="3206700" cy="1571100"/>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36" name="Google Shape;1136;g1dc976c3353_0_20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7" name="Google Shape;1137;g1dc976c3353_0_203"/>
          <p:cNvSpPr txBox="1">
            <a:spLocks noGrp="1"/>
          </p:cNvSpPr>
          <p:nvPr>
            <p:ph type="body" idx="2"/>
          </p:nvPr>
        </p:nvSpPr>
        <p:spPr>
          <a:xfrm>
            <a:off x="3610286" y="4819504"/>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8" name="Google Shape;1138;g1dc976c3353_0_20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9" name="Google Shape;1139;g1dc976c3353_0_20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40"/>
        <p:cNvGrpSpPr/>
        <p:nvPr/>
      </p:nvGrpSpPr>
      <p:grpSpPr>
        <a:xfrm>
          <a:off x="0" y="0"/>
          <a:ext cx="0" cy="0"/>
          <a:chOff x="0" y="0"/>
          <a:chExt cx="0" cy="0"/>
        </a:xfrm>
      </p:grpSpPr>
      <p:pic>
        <p:nvPicPr>
          <p:cNvPr id="1141" name="Google Shape;1141;g1dc976c3353_0_224"/>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1142" name="Google Shape;1142;g1dc976c3353_0_2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3" name="Google Shape;1143;g1dc976c3353_0_224"/>
          <p:cNvSpPr/>
          <p:nvPr/>
        </p:nvSpPr>
        <p:spPr>
          <a:xfrm flipH="1">
            <a:off x="264130" y="3054772"/>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144" name="Google Shape;1144;g1dc976c3353_0_224"/>
          <p:cNvGrpSpPr/>
          <p:nvPr/>
        </p:nvGrpSpPr>
        <p:grpSpPr>
          <a:xfrm flipH="1">
            <a:off x="-30516" y="6196177"/>
            <a:ext cx="12233149" cy="626185"/>
            <a:chOff x="-30396" y="6196177"/>
            <a:chExt cx="12233149" cy="626185"/>
          </a:xfrm>
        </p:grpSpPr>
        <p:pic>
          <p:nvPicPr>
            <p:cNvPr id="1145" name="Google Shape;1145;g1dc976c3353_0_224"/>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146" name="Google Shape;1146;g1dc976c3353_0_2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7" name="Google Shape;1147;g1dc976c3353_0_22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8" name="Google Shape;1148;g1dc976c3353_0_2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9" name="Google Shape;1149;g1dc976c3353_0_22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0" name="Google Shape;1150;g1dc976c3353_0_2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1" name="Google Shape;1151;g1dc976c3353_0_22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152" name="Google Shape;1152;g1dc976c3353_0_224"/>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153" name="Google Shape;1153;g1dc976c3353_0_22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154" name="Google Shape;1154;g1dc976c3353_0_224"/>
          <p:cNvSpPr/>
          <p:nvPr/>
        </p:nvSpPr>
        <p:spPr>
          <a:xfrm flipH="1">
            <a:off x="2097244" y="1411024"/>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55" name="Google Shape;1155;g1dc976c3353_0_224"/>
          <p:cNvSpPr/>
          <p:nvPr/>
        </p:nvSpPr>
        <p:spPr>
          <a:xfrm flipH="1">
            <a:off x="429205" y="4682677"/>
            <a:ext cx="5789100" cy="13932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56" name="Google Shape;1156;g1dc976c3353_0_22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7" name="Google Shape;1157;g1dc976c3353_0_22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8" name="Google Shape;1158;g1dc976c3353_0_22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59"/>
        <p:cNvGrpSpPr/>
        <p:nvPr/>
      </p:nvGrpSpPr>
      <p:grpSpPr>
        <a:xfrm>
          <a:off x="0" y="0"/>
          <a:ext cx="0" cy="0"/>
          <a:chOff x="0" y="0"/>
          <a:chExt cx="0" cy="0"/>
        </a:xfrm>
      </p:grpSpPr>
      <p:sp>
        <p:nvSpPr>
          <p:cNvPr id="1160" name="Google Shape;1160;g1dc976c3353_0_243"/>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1" name="Google Shape;1161;g1dc976c3353_0_243"/>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g1dc976c3353_0_243"/>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63" name="Google Shape;1163;g1dc976c3353_0_243"/>
          <p:cNvGrpSpPr/>
          <p:nvPr/>
        </p:nvGrpSpPr>
        <p:grpSpPr>
          <a:xfrm>
            <a:off x="1" y="5607273"/>
            <a:ext cx="12196128" cy="83414"/>
            <a:chOff x="-33239" y="5603791"/>
            <a:chExt cx="9147325" cy="83414"/>
          </a:xfrm>
        </p:grpSpPr>
        <p:cxnSp>
          <p:nvCxnSpPr>
            <p:cNvPr id="1164" name="Google Shape;1164;g1dc976c3353_0_24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165" name="Google Shape;1165;g1dc976c3353_0_24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71"/>
        <p:cNvGrpSpPr/>
        <p:nvPr/>
      </p:nvGrpSpPr>
      <p:grpSpPr>
        <a:xfrm>
          <a:off x="0" y="0"/>
          <a:ext cx="0" cy="0"/>
          <a:chOff x="0" y="0"/>
          <a:chExt cx="0" cy="0"/>
        </a:xfrm>
      </p:grpSpPr>
      <p:sp>
        <p:nvSpPr>
          <p:cNvPr id="1172" name="Google Shape;1172;g26d0a3a2b1c_0_34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3" name="Google Shape;1173;g26d0a3a2b1c_0_340"/>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4" name="Google Shape;1174;g26d0a3a2b1c_0_340"/>
          <p:cNvSpPr txBox="1">
            <a:spLocks noGrp="1"/>
          </p:cNvSpPr>
          <p:nvPr>
            <p:ph type="body" idx="2"/>
          </p:nvPr>
        </p:nvSpPr>
        <p:spPr>
          <a:xfrm>
            <a:off x="260350" y="1577974"/>
            <a:ext cx="3088500" cy="4746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5" name="Google Shape;1175;g26d0a3a2b1c_0_340"/>
          <p:cNvSpPr txBox="1">
            <a:spLocks noGrp="1"/>
          </p:cNvSpPr>
          <p:nvPr>
            <p:ph type="body" idx="3"/>
          </p:nvPr>
        </p:nvSpPr>
        <p:spPr>
          <a:xfrm>
            <a:off x="3847875"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76" name="Google Shape;1176;g26d0a3a2b1c_0_340"/>
          <p:cNvGrpSpPr/>
          <p:nvPr/>
        </p:nvGrpSpPr>
        <p:grpSpPr>
          <a:xfrm flipH="1">
            <a:off x="354867" y="6196177"/>
            <a:ext cx="8086609" cy="626185"/>
            <a:chOff x="3847875" y="6196177"/>
            <a:chExt cx="8086609" cy="626185"/>
          </a:xfrm>
        </p:grpSpPr>
        <p:cxnSp>
          <p:nvCxnSpPr>
            <p:cNvPr id="1177" name="Google Shape;1177;g26d0a3a2b1c_0_34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8" name="Google Shape;1178;g26d0a3a2b1c_0_34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9" name="Google Shape;1179;g26d0a3a2b1c_0_34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0" name="Google Shape;1180;g26d0a3a2b1c_0_34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1" name="Google Shape;1181;g26d0a3a2b1c_0_34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82" name="Google Shape;1182;g26d0a3a2b1c_0_34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83" name="Google Shape;1183;g26d0a3a2b1c_0_340"/>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184" name="Google Shape;1184;g26d0a3a2b1c_0_340"/>
          <p:cNvSpPr txBox="1">
            <a:spLocks noGrp="1"/>
          </p:cNvSpPr>
          <p:nvPr>
            <p:ph type="body" idx="4"/>
          </p:nvPr>
        </p:nvSpPr>
        <p:spPr>
          <a:xfrm>
            <a:off x="9058038"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85"/>
        <p:cNvGrpSpPr/>
        <p:nvPr/>
      </p:nvGrpSpPr>
      <p:grpSpPr>
        <a:xfrm>
          <a:off x="0" y="0"/>
          <a:ext cx="0" cy="0"/>
          <a:chOff x="0" y="0"/>
          <a:chExt cx="0" cy="0"/>
        </a:xfrm>
      </p:grpSpPr>
      <p:sp>
        <p:nvSpPr>
          <p:cNvPr id="1186" name="Google Shape;1186;g26d0a3a2b1c_0_35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187" name="Google Shape;1187;g26d0a3a2b1c_0_354"/>
          <p:cNvGrpSpPr/>
          <p:nvPr/>
        </p:nvGrpSpPr>
        <p:grpSpPr>
          <a:xfrm flipH="1">
            <a:off x="308142" y="6045571"/>
            <a:ext cx="8086606" cy="626186"/>
            <a:chOff x="3847875" y="6196177"/>
            <a:chExt cx="8086606" cy="626186"/>
          </a:xfrm>
        </p:grpSpPr>
        <p:cxnSp>
          <p:nvCxnSpPr>
            <p:cNvPr id="1188" name="Google Shape;1188;g26d0a3a2b1c_0_35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9" name="Google Shape;1189;g26d0a3a2b1c_0_35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90" name="Google Shape;1190;g26d0a3a2b1c_0_35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91" name="Google Shape;1191;g26d0a3a2b1c_0_35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92" name="Google Shape;1192;g26d0a3a2b1c_0_35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93" name="Google Shape;1193;g26d0a3a2b1c_0_35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94" name="Google Shape;1194;g26d0a3a2b1c_0_354"/>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1195" name="Google Shape;1195;g26d0a3a2b1c_0_35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6" name="Google Shape;1196;g26d0a3a2b1c_0_354"/>
          <p:cNvSpPr>
            <a:spLocks noGrp="1"/>
          </p:cNvSpPr>
          <p:nvPr>
            <p:ph type="pic" idx="2"/>
          </p:nvPr>
        </p:nvSpPr>
        <p:spPr>
          <a:xfrm>
            <a:off x="457146" y="524736"/>
            <a:ext cx="2514600" cy="2935200"/>
          </a:xfrm>
          <a:prstGeom prst="rect">
            <a:avLst/>
          </a:prstGeom>
          <a:noFill/>
          <a:ln>
            <a:noFill/>
          </a:ln>
        </p:spPr>
      </p:sp>
      <p:sp>
        <p:nvSpPr>
          <p:cNvPr id="1197" name="Google Shape;1197;g26d0a3a2b1c_0_35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2 Reading tip with pic and conversation bubbles 1">
    <p:spTree>
      <p:nvGrpSpPr>
        <p:cNvPr id="1" name="Shape 1198"/>
        <p:cNvGrpSpPr/>
        <p:nvPr/>
      </p:nvGrpSpPr>
      <p:grpSpPr>
        <a:xfrm>
          <a:off x="0" y="0"/>
          <a:ext cx="0" cy="0"/>
          <a:chOff x="0" y="0"/>
          <a:chExt cx="0" cy="0"/>
        </a:xfrm>
      </p:grpSpPr>
      <p:pic>
        <p:nvPicPr>
          <p:cNvPr id="1199" name="Google Shape;1199;g26d0a3a2b1c_0_367" descr="A group of people sitting at a table&#10;&#10;Description automatically generated"/>
          <p:cNvPicPr preferRelativeResize="0"/>
          <p:nvPr/>
        </p:nvPicPr>
        <p:blipFill rotWithShape="1">
          <a:blip r:embed="rId2">
            <a:alphaModFix/>
          </a:blip>
          <a:srcRect l="13031" t="9822" r="20918" b="27809"/>
          <a:stretch/>
        </p:blipFill>
        <p:spPr>
          <a:xfrm>
            <a:off x="2066781" y="3289625"/>
            <a:ext cx="4293731" cy="2702860"/>
          </a:xfrm>
          <a:prstGeom prst="rect">
            <a:avLst/>
          </a:prstGeom>
          <a:noFill/>
          <a:ln w="22225" cap="flat" cmpd="sng">
            <a:solidFill>
              <a:srgbClr val="666666"/>
            </a:solidFill>
            <a:prstDash val="solid"/>
            <a:round/>
            <a:headEnd type="none" w="sm" len="sm"/>
            <a:tailEnd type="none" w="sm" len="sm"/>
          </a:ln>
        </p:spPr>
      </p:pic>
      <p:sp>
        <p:nvSpPr>
          <p:cNvPr id="1200" name="Google Shape;1200;g26d0a3a2b1c_0_36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1" name="Google Shape;1201;g26d0a3a2b1c_0_367"/>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2" name="Google Shape;1202;g26d0a3a2b1c_0_367"/>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g26d0a3a2b1c_0_367"/>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04" name="Google Shape;1204;g26d0a3a2b1c_0_367"/>
          <p:cNvGrpSpPr/>
          <p:nvPr/>
        </p:nvGrpSpPr>
        <p:grpSpPr>
          <a:xfrm flipH="1">
            <a:off x="245139" y="6196177"/>
            <a:ext cx="8086609" cy="626185"/>
            <a:chOff x="3847875" y="6196177"/>
            <a:chExt cx="8086609" cy="626185"/>
          </a:xfrm>
        </p:grpSpPr>
        <p:cxnSp>
          <p:nvCxnSpPr>
            <p:cNvPr id="1205" name="Google Shape;1205;g26d0a3a2b1c_0_36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6" name="Google Shape;1206;g26d0a3a2b1c_0_36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7" name="Google Shape;1207;g26d0a3a2b1c_0_36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8" name="Google Shape;1208;g26d0a3a2b1c_0_36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09" name="Google Shape;1209;g26d0a3a2b1c_0_367" descr="A picture containing vector graphics&#10;&#10;Description automatically generated"/>
            <p:cNvPicPr preferRelativeResize="0"/>
            <p:nvPr/>
          </p:nvPicPr>
          <p:blipFill rotWithShape="1">
            <a:blip r:embed="rId4">
              <a:alphaModFix/>
            </a:blip>
            <a:srcRect/>
            <a:stretch/>
          </p:blipFill>
          <p:spPr>
            <a:xfrm>
              <a:off x="8721174" y="6196177"/>
              <a:ext cx="687747" cy="615553"/>
            </a:xfrm>
            <a:prstGeom prst="rect">
              <a:avLst/>
            </a:prstGeom>
            <a:noFill/>
            <a:ln>
              <a:noFill/>
            </a:ln>
          </p:spPr>
        </p:pic>
        <p:pic>
          <p:nvPicPr>
            <p:cNvPr id="1210" name="Google Shape;1210;g26d0a3a2b1c_0_367"/>
            <p:cNvPicPr preferRelativeResize="0"/>
            <p:nvPr/>
          </p:nvPicPr>
          <p:blipFill rotWithShape="1">
            <a:blip r:embed="rId5">
              <a:alphaModFix/>
            </a:blip>
            <a:srcRect/>
            <a:stretch/>
          </p:blipFill>
          <p:spPr>
            <a:xfrm>
              <a:off x="6134673" y="6324412"/>
              <a:ext cx="529889" cy="497950"/>
            </a:xfrm>
            <a:prstGeom prst="rect">
              <a:avLst/>
            </a:prstGeom>
            <a:noFill/>
            <a:ln>
              <a:noFill/>
            </a:ln>
          </p:spPr>
        </p:pic>
        <p:pic>
          <p:nvPicPr>
            <p:cNvPr id="1211" name="Google Shape;1211;g26d0a3a2b1c_0_367"/>
            <p:cNvPicPr preferRelativeResize="0"/>
            <p:nvPr/>
          </p:nvPicPr>
          <p:blipFill rotWithShape="1">
            <a:blip r:embed="rId6">
              <a:alphaModFix/>
            </a:blip>
            <a:srcRect/>
            <a:stretch/>
          </p:blipFill>
          <p:spPr>
            <a:xfrm>
              <a:off x="3847875" y="6251086"/>
              <a:ext cx="309931" cy="493980"/>
            </a:xfrm>
            <a:prstGeom prst="rect">
              <a:avLst/>
            </a:prstGeom>
            <a:noFill/>
            <a:ln>
              <a:noFill/>
            </a:ln>
          </p:spPr>
        </p:pic>
      </p:grpSp>
      <p:sp>
        <p:nvSpPr>
          <p:cNvPr id="1212" name="Google Shape;1212;g26d0a3a2b1c_0_367"/>
          <p:cNvSpPr txBox="1">
            <a:spLocks noGrp="1"/>
          </p:cNvSpPr>
          <p:nvPr>
            <p:ph type="body" idx="4"/>
          </p:nvPr>
        </p:nvSpPr>
        <p:spPr>
          <a:xfrm rot="-2153581">
            <a:off x="3698465" y="2197679"/>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3" name="Google Shape;1213;g26d0a3a2b1c_0_367"/>
          <p:cNvSpPr/>
          <p:nvPr/>
        </p:nvSpPr>
        <p:spPr>
          <a:xfrm rot="949913">
            <a:off x="4759794" y="1549933"/>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214" name="Google Shape;1214;g26d0a3a2b1c_0_367"/>
          <p:cNvSpPr txBox="1">
            <a:spLocks noGrp="1"/>
          </p:cNvSpPr>
          <p:nvPr>
            <p:ph type="body" idx="5"/>
          </p:nvPr>
        </p:nvSpPr>
        <p:spPr>
          <a:xfrm rot="860453">
            <a:off x="8789257" y="1869145"/>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5" name="Google Shape;1215;g26d0a3a2b1c_0_367"/>
          <p:cNvSpPr/>
          <p:nvPr/>
        </p:nvSpPr>
        <p:spPr>
          <a:xfrm rot="-2036101" flipH="1">
            <a:off x="-57472" y="1812681"/>
            <a:ext cx="3328065" cy="2381766"/>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216" name="Google Shape;1216;g26d0a3a2b1c_0_367"/>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1217"/>
        <p:cNvGrpSpPr/>
        <p:nvPr/>
      </p:nvGrpSpPr>
      <p:grpSpPr>
        <a:xfrm>
          <a:off x="0" y="0"/>
          <a:ext cx="0" cy="0"/>
          <a:chOff x="0" y="0"/>
          <a:chExt cx="0" cy="0"/>
        </a:xfrm>
      </p:grpSpPr>
      <p:sp>
        <p:nvSpPr>
          <p:cNvPr id="1218" name="Google Shape;1218;g26d0a3a2b1c_0_38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9" name="Google Shape;1219;g26d0a3a2b1c_0_386"/>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g26d0a3a2b1c_0_386"/>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1" name="Google Shape;1221;g26d0a3a2b1c_0_386"/>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2" name="Google Shape;1222;g26d0a3a2b1c_0_386"/>
          <p:cNvGrpSpPr/>
          <p:nvPr/>
        </p:nvGrpSpPr>
        <p:grpSpPr>
          <a:xfrm flipH="1">
            <a:off x="245139" y="6196177"/>
            <a:ext cx="8086609" cy="626185"/>
            <a:chOff x="3847875" y="6196177"/>
            <a:chExt cx="8086609" cy="626185"/>
          </a:xfrm>
        </p:grpSpPr>
        <p:cxnSp>
          <p:nvCxnSpPr>
            <p:cNvPr id="1223" name="Google Shape;1223;g26d0a3a2b1c_0_38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4" name="Google Shape;1224;g26d0a3a2b1c_0_38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5" name="Google Shape;1225;g26d0a3a2b1c_0_38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6" name="Google Shape;1226;g26d0a3a2b1c_0_3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27" name="Google Shape;1227;g26d0a3a2b1c_0_3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28" name="Google Shape;1228;g26d0a3a2b1c_0_3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29" name="Google Shape;1229;g26d0a3a2b1c_0_386"/>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230" name="Google Shape;1230;g26d0a3a2b1c_0_386"/>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1" name="Google Shape;1231;g26d0a3a2b1c_0_386"/>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g26d0a3a2b1c_0_386"/>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5"/>
        <p:cNvGrpSpPr/>
        <p:nvPr/>
      </p:nvGrpSpPr>
      <p:grpSpPr>
        <a:xfrm>
          <a:off x="0" y="0"/>
          <a:ext cx="0" cy="0"/>
          <a:chOff x="0" y="0"/>
          <a:chExt cx="0" cy="0"/>
        </a:xfrm>
      </p:grpSpPr>
      <p:sp>
        <p:nvSpPr>
          <p:cNvPr id="136" name="Google Shape;136;p54"/>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54"/>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5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9" name="Google Shape;139;p54"/>
          <p:cNvGrpSpPr/>
          <p:nvPr/>
        </p:nvGrpSpPr>
        <p:grpSpPr>
          <a:xfrm>
            <a:off x="0" y="5607273"/>
            <a:ext cx="12196432" cy="83414"/>
            <a:chOff x="-33239" y="5603791"/>
            <a:chExt cx="9147324" cy="83414"/>
          </a:xfrm>
        </p:grpSpPr>
        <p:cxnSp>
          <p:nvCxnSpPr>
            <p:cNvPr id="140" name="Google Shape;140;p5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1" name="Google Shape;141;p5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33"/>
        <p:cNvGrpSpPr/>
        <p:nvPr/>
      </p:nvGrpSpPr>
      <p:grpSpPr>
        <a:xfrm>
          <a:off x="0" y="0"/>
          <a:ext cx="0" cy="0"/>
          <a:chOff x="0" y="0"/>
          <a:chExt cx="0" cy="0"/>
        </a:xfrm>
      </p:grpSpPr>
      <p:sp>
        <p:nvSpPr>
          <p:cNvPr id="1234" name="Google Shape;1234;g26d0a3a2b1c_0_4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235" name="Google Shape;1235;g26d0a3a2b1c_0_402"/>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36" name="Google Shape;1236;g26d0a3a2b1c_0_402"/>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7" name="Google Shape;1237;g26d0a3a2b1c_0_40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8" name="Google Shape;1238;g26d0a3a2b1c_0_40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9" name="Google Shape;1239;g26d0a3a2b1c_0_40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40" name="Google Shape;1240;g26d0a3a2b1c_0_40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41" name="Google Shape;1241;g26d0a3a2b1c_0_40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42" name="Google Shape;1242;g26d0a3a2b1c_0_402"/>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3" name="Google Shape;1243;g26d0a3a2b1c_0_402"/>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g26d0a3a2b1c_0_402"/>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g26d0a3a2b1c_0_402"/>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6" name="Google Shape;1246;g26d0a3a2b1c_0_402"/>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247"/>
        <p:cNvGrpSpPr/>
        <p:nvPr/>
      </p:nvGrpSpPr>
      <p:grpSpPr>
        <a:xfrm>
          <a:off x="0" y="0"/>
          <a:ext cx="0" cy="0"/>
          <a:chOff x="0" y="0"/>
          <a:chExt cx="0" cy="0"/>
        </a:xfrm>
      </p:grpSpPr>
      <p:sp>
        <p:nvSpPr>
          <p:cNvPr id="1248" name="Google Shape;1248;g26d0a3a2b1c_0_41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49" name="Google Shape;1249;g26d0a3a2b1c_0_41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0" name="Google Shape;1250;g26d0a3a2b1c_0_41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1" name="Google Shape;1251;g26d0a3a2b1c_0_41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2" name="Google Shape;1252;g26d0a3a2b1c_0_41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53" name="Google Shape;1253;g26d0a3a2b1c_0_4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4" name="Google Shape;1254;g26d0a3a2b1c_0_41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55" name="Google Shape;1255;g26d0a3a2b1c_0_41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56" name="Google Shape;1256;g26d0a3a2b1c_0_41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7" name="Google Shape;1257;g26d0a3a2b1c_0_416"/>
          <p:cNvSpPr>
            <a:spLocks noGrp="1"/>
          </p:cNvSpPr>
          <p:nvPr>
            <p:ph type="pic" idx="2"/>
          </p:nvPr>
        </p:nvSpPr>
        <p:spPr>
          <a:xfrm>
            <a:off x="8832388" y="1251284"/>
            <a:ext cx="3251700" cy="2499000"/>
          </a:xfrm>
          <a:prstGeom prst="rect">
            <a:avLst/>
          </a:prstGeom>
          <a:noFill/>
          <a:ln>
            <a:noFill/>
          </a:ln>
        </p:spPr>
      </p:sp>
      <p:sp>
        <p:nvSpPr>
          <p:cNvPr id="1258" name="Google Shape;1258;g26d0a3a2b1c_0_41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59"/>
        <p:cNvGrpSpPr/>
        <p:nvPr/>
      </p:nvGrpSpPr>
      <p:grpSpPr>
        <a:xfrm>
          <a:off x="0" y="0"/>
          <a:ext cx="0" cy="0"/>
          <a:chOff x="0" y="0"/>
          <a:chExt cx="0" cy="0"/>
        </a:xfrm>
      </p:grpSpPr>
      <p:sp>
        <p:nvSpPr>
          <p:cNvPr id="1260" name="Google Shape;1260;g26d0a3a2b1c_0_42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61" name="Google Shape;1261;g26d0a3a2b1c_0_42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2" name="Google Shape;1262;g26d0a3a2b1c_0_42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3" name="Google Shape;1263;g26d0a3a2b1c_0_42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4" name="Google Shape;1264;g26d0a3a2b1c_0_42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5" name="Google Shape;1265;g26d0a3a2b1c_0_42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6" name="Google Shape;1266;g26d0a3a2b1c_0_42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67" name="Google Shape;1267;g26d0a3a2b1c_0_42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68" name="Google Shape;1268;g26d0a3a2b1c_0_428"/>
          <p:cNvSpPr>
            <a:spLocks noGrp="1"/>
          </p:cNvSpPr>
          <p:nvPr>
            <p:ph type="pic" idx="2"/>
          </p:nvPr>
        </p:nvSpPr>
        <p:spPr>
          <a:xfrm>
            <a:off x="9209369" y="1251283"/>
            <a:ext cx="2404500" cy="2949900"/>
          </a:xfrm>
          <a:prstGeom prst="rect">
            <a:avLst/>
          </a:prstGeom>
          <a:noFill/>
          <a:ln>
            <a:noFill/>
          </a:ln>
        </p:spPr>
      </p:sp>
      <p:sp>
        <p:nvSpPr>
          <p:cNvPr id="1269" name="Google Shape;1269;g26d0a3a2b1c_0_428"/>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0" name="Google Shape;1270;g26d0a3a2b1c_0_428"/>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g26d0a3a2b1c_0_428"/>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72"/>
        <p:cNvGrpSpPr/>
        <p:nvPr/>
      </p:nvGrpSpPr>
      <p:grpSpPr>
        <a:xfrm>
          <a:off x="0" y="0"/>
          <a:ext cx="0" cy="0"/>
          <a:chOff x="0" y="0"/>
          <a:chExt cx="0" cy="0"/>
        </a:xfrm>
      </p:grpSpPr>
      <p:sp>
        <p:nvSpPr>
          <p:cNvPr id="1273" name="Google Shape;1273;g26d0a3a2b1c_0_44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74"/>
        <p:cNvGrpSpPr/>
        <p:nvPr/>
      </p:nvGrpSpPr>
      <p:grpSpPr>
        <a:xfrm>
          <a:off x="0" y="0"/>
          <a:ext cx="0" cy="0"/>
          <a:chOff x="0" y="0"/>
          <a:chExt cx="0" cy="0"/>
        </a:xfrm>
      </p:grpSpPr>
      <p:sp>
        <p:nvSpPr>
          <p:cNvPr id="1275" name="Google Shape;1275;g26d0a3a2b1c_0_44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76" name="Google Shape;1276;g26d0a3a2b1c_0_44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7" name="Google Shape;1277;g26d0a3a2b1c_0_44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8" name="Google Shape;1278;g26d0a3a2b1c_0_44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9" name="Google Shape;1279;g26d0a3a2b1c_0_44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0" name="Google Shape;1280;g26d0a3a2b1c_0_4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1" name="Google Shape;1281;g26d0a3a2b1c_0_44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2" name="Google Shape;1282;g26d0a3a2b1c_0_443"/>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83" name="Google Shape;1283;g26d0a3a2b1c_0_443"/>
          <p:cNvSpPr>
            <a:spLocks noGrp="1"/>
          </p:cNvSpPr>
          <p:nvPr>
            <p:ph type="pic" idx="2"/>
          </p:nvPr>
        </p:nvSpPr>
        <p:spPr>
          <a:xfrm>
            <a:off x="8916576" y="1661249"/>
            <a:ext cx="2990100" cy="2715900"/>
          </a:xfrm>
          <a:prstGeom prst="rect">
            <a:avLst/>
          </a:prstGeom>
          <a:noFill/>
          <a:ln>
            <a:noFill/>
          </a:ln>
        </p:spPr>
      </p:sp>
      <p:sp>
        <p:nvSpPr>
          <p:cNvPr id="1284" name="Google Shape;1284;g26d0a3a2b1c_0_443"/>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g26d0a3a2b1c_0_443"/>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6" name="Google Shape;1286;g26d0a3a2b1c_0_443"/>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7" name="Google Shape;1287;g26d0a3a2b1c_0_443"/>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88"/>
        <p:cNvGrpSpPr/>
        <p:nvPr/>
      </p:nvGrpSpPr>
      <p:grpSpPr>
        <a:xfrm>
          <a:off x="0" y="0"/>
          <a:ext cx="0" cy="0"/>
          <a:chOff x="0" y="0"/>
          <a:chExt cx="0" cy="0"/>
        </a:xfrm>
      </p:grpSpPr>
      <p:sp>
        <p:nvSpPr>
          <p:cNvPr id="1289" name="Google Shape;1289;g26d0a3a2b1c_0_45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90" name="Google Shape;1290;g26d0a3a2b1c_0_45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1" name="Google Shape;1291;g26d0a3a2b1c_0_45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2" name="Google Shape;1292;g26d0a3a2b1c_0_45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93" name="Google Shape;1293;g26d0a3a2b1c_0_4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94" name="Google Shape;1294;g26d0a3a2b1c_0_4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5" name="Google Shape;1295;g26d0a3a2b1c_0_45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96" name="Google Shape;1296;g26d0a3a2b1c_0_4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97" name="Google Shape;1297;g26d0a3a2b1c_0_457"/>
          <p:cNvSpPr>
            <a:spLocks noGrp="1"/>
          </p:cNvSpPr>
          <p:nvPr>
            <p:ph type="pic" idx="2"/>
          </p:nvPr>
        </p:nvSpPr>
        <p:spPr>
          <a:xfrm>
            <a:off x="9093038" y="1058781"/>
            <a:ext cx="2715900" cy="2715900"/>
          </a:xfrm>
          <a:prstGeom prst="rect">
            <a:avLst/>
          </a:prstGeom>
          <a:noFill/>
          <a:ln>
            <a:noFill/>
          </a:ln>
        </p:spPr>
      </p:sp>
      <p:sp>
        <p:nvSpPr>
          <p:cNvPr id="1298" name="Google Shape;1298;g26d0a3a2b1c_0_45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g26d0a3a2b1c_0_45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g26d0a3a2b1c_0_45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g26d0a3a2b1c_0_45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g26d0a3a2b1c_0_45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g26d0a3a2b1c_0_45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g26d0a3a2b1c_0_45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05"/>
        <p:cNvGrpSpPr/>
        <p:nvPr/>
      </p:nvGrpSpPr>
      <p:grpSpPr>
        <a:xfrm>
          <a:off x="0" y="0"/>
          <a:ext cx="0" cy="0"/>
          <a:chOff x="0" y="0"/>
          <a:chExt cx="0" cy="0"/>
        </a:xfrm>
      </p:grpSpPr>
      <p:sp>
        <p:nvSpPr>
          <p:cNvPr id="1306" name="Google Shape;1306;g26d0a3a2b1c_0_47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7" name="Google Shape;1307;g26d0a3a2b1c_0_474"/>
          <p:cNvSpPr>
            <a:spLocks noGrp="1"/>
          </p:cNvSpPr>
          <p:nvPr>
            <p:ph type="pic" idx="2"/>
          </p:nvPr>
        </p:nvSpPr>
        <p:spPr>
          <a:xfrm>
            <a:off x="9510134" y="1431036"/>
            <a:ext cx="1965900" cy="3996000"/>
          </a:xfrm>
          <a:prstGeom prst="rect">
            <a:avLst/>
          </a:prstGeom>
          <a:noFill/>
          <a:ln>
            <a:noFill/>
          </a:ln>
        </p:spPr>
      </p:sp>
      <p:cxnSp>
        <p:nvCxnSpPr>
          <p:cNvPr id="1308" name="Google Shape;1308;g26d0a3a2b1c_0_47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9" name="Google Shape;1309;g26d0a3a2b1c_0_47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0" name="Google Shape;1310;g26d0a3a2b1c_0_47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1" name="Google Shape;1311;g26d0a3a2b1c_0_47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2" name="Google Shape;1312;g26d0a3a2b1c_0_47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3" name="Google Shape;1313;g26d0a3a2b1c_0_47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14" name="Google Shape;1314;g26d0a3a2b1c_0_47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5" name="Google Shape;1315;g26d0a3a2b1c_0_47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g26d0a3a2b1c_0_47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g26d0a3a2b1c_0_47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g26d0a3a2b1c_0_47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g26d0a3a2b1c_0_47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g26d0a3a2b1c_0_47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1" name="Google Shape;1321;g26d0a3a2b1c_0_47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g26d0a3a2b1c_0_47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Figure out the word">
  <p:cSld name="Title Figure out the word">
    <p:spTree>
      <p:nvGrpSpPr>
        <p:cNvPr id="1" name="Shape 147"/>
        <p:cNvGrpSpPr/>
        <p:nvPr/>
      </p:nvGrpSpPr>
      <p:grpSpPr>
        <a:xfrm>
          <a:off x="0" y="0"/>
          <a:ext cx="0" cy="0"/>
          <a:chOff x="0" y="0"/>
          <a:chExt cx="0" cy="0"/>
        </a:xfrm>
      </p:grpSpPr>
      <p:pic>
        <p:nvPicPr>
          <p:cNvPr id="148" name="Google Shape;148;p32"/>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149" name="Google Shape;149;p32"/>
          <p:cNvGrpSpPr/>
          <p:nvPr/>
        </p:nvGrpSpPr>
        <p:grpSpPr>
          <a:xfrm>
            <a:off x="0" y="5607273"/>
            <a:ext cx="12214159" cy="1252536"/>
            <a:chOff x="-33239" y="5603791"/>
            <a:chExt cx="9160619" cy="1252536"/>
          </a:xfrm>
        </p:grpSpPr>
        <p:sp>
          <p:nvSpPr>
            <p:cNvPr id="150" name="Google Shape;150;p32"/>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51" name="Google Shape;151;p32"/>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52" name="Google Shape;152;p32"/>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53" name="Google Shape;153;p32"/>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4" name="Google Shape;154;p32"/>
          <p:cNvPicPr preferRelativeResize="0"/>
          <p:nvPr/>
        </p:nvPicPr>
        <p:blipFill rotWithShape="1">
          <a:blip r:embed="rId3">
            <a:alphaModFix/>
          </a:blip>
          <a:srcRect/>
          <a:stretch/>
        </p:blipFill>
        <p:spPr>
          <a:xfrm>
            <a:off x="497162" y="5918379"/>
            <a:ext cx="2339648" cy="711925"/>
          </a:xfrm>
          <a:prstGeom prst="rect">
            <a:avLst/>
          </a:prstGeom>
          <a:noFill/>
          <a:ln>
            <a:noFill/>
          </a:ln>
        </p:spPr>
      </p:pic>
      <p:sp>
        <p:nvSpPr>
          <p:cNvPr id="155" name="Google Shape;155;p32"/>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6.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png"/><Relationship Id="rId5" Type="http://schemas.openxmlformats.org/officeDocument/2006/relationships/slideLayout" Target="../slideLayouts/slideLayout65.xml"/><Relationship Id="rId10" Type="http://schemas.openxmlformats.org/officeDocument/2006/relationships/theme" Target="../theme/theme7.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28"/>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6" name="Google Shape;16;p28"/>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7" name="Google Shape;17;p28"/>
          <p:cNvPicPr preferRelativeResize="0"/>
          <p:nvPr/>
        </p:nvPicPr>
        <p:blipFill rotWithShape="1">
          <a:blip r:embed="rId9">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grpSp>
        <p:nvGrpSpPr>
          <p:cNvPr id="143" name="Google Shape;143;p31"/>
          <p:cNvGrpSpPr/>
          <p:nvPr/>
        </p:nvGrpSpPr>
        <p:grpSpPr>
          <a:xfrm>
            <a:off x="0" y="5607273"/>
            <a:ext cx="12214159" cy="1252536"/>
            <a:chOff x="-33239" y="5603791"/>
            <a:chExt cx="9160619" cy="1252536"/>
          </a:xfrm>
        </p:grpSpPr>
        <p:sp>
          <p:nvSpPr>
            <p:cNvPr id="144" name="Google Shape;144;p31"/>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45" name="Google Shape;145;p31"/>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6" name="Google Shape;146;p3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33"/>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76" name="Google Shape;176;p33"/>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77" name="Google Shape;177;p33"/>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178" name="Google Shape;178;p33"/>
          <p:cNvPicPr preferRelativeResize="0"/>
          <p:nvPr/>
        </p:nvPicPr>
        <p:blipFill rotWithShape="1">
          <a:blip r:embed="rId20">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74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0"/>
        <p:cNvGrpSpPr/>
        <p:nvPr/>
      </p:nvGrpSpPr>
      <p:grpSpPr>
        <a:xfrm>
          <a:off x="0" y="0"/>
          <a:ext cx="0" cy="0"/>
          <a:chOff x="0" y="0"/>
          <a:chExt cx="0" cy="0"/>
        </a:xfrm>
      </p:grpSpPr>
      <p:sp>
        <p:nvSpPr>
          <p:cNvPr id="451" name="Google Shape;451;p36"/>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452" name="Google Shape;452;p36"/>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453" name="Google Shape;453;p36"/>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454" name="Google Shape;454;p36"/>
          <p:cNvPicPr preferRelativeResize="0"/>
          <p:nvPr/>
        </p:nvPicPr>
        <p:blipFill rotWithShape="1">
          <a:blip r:embed="rId19">
            <a:alphaModFix/>
          </a:blip>
          <a:srcRect/>
          <a:stretch/>
        </p:blipFill>
        <p:spPr>
          <a:xfrm>
            <a:off x="274564"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4"/>
        <p:cNvGrpSpPr/>
        <p:nvPr/>
      </p:nvGrpSpPr>
      <p:grpSpPr>
        <a:xfrm>
          <a:off x="0" y="0"/>
          <a:ext cx="0" cy="0"/>
          <a:chOff x="0" y="0"/>
          <a:chExt cx="0" cy="0"/>
        </a:xfrm>
      </p:grpSpPr>
      <p:sp>
        <p:nvSpPr>
          <p:cNvPr id="735" name="Google Shape;735;p39"/>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736" name="Google Shape;736;p39"/>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37" name="Google Shape;737;p39"/>
          <p:cNvPicPr preferRelativeResize="0"/>
          <p:nvPr/>
        </p:nvPicPr>
        <p:blipFill rotWithShape="1">
          <a:blip r:embed="rId16">
            <a:alphaModFix/>
          </a:blip>
          <a:srcRect/>
          <a:stretch/>
        </p:blipFill>
        <p:spPr>
          <a:xfrm>
            <a:off x="360166" y="169846"/>
            <a:ext cx="2816352" cy="856741"/>
          </a:xfrm>
          <a:prstGeom prst="rect">
            <a:avLst/>
          </a:prstGeom>
          <a:noFill/>
          <a:ln>
            <a:noFill/>
          </a:ln>
        </p:spPr>
      </p:pic>
      <p:sp>
        <p:nvSpPr>
          <p:cNvPr id="738" name="Google Shape;738;p39"/>
          <p:cNvSpPr txBox="1">
            <a:spLocks noGrp="1"/>
          </p:cNvSpPr>
          <p:nvPr>
            <p:ph type="title"/>
          </p:nvPr>
        </p:nvSpPr>
        <p:spPr>
          <a:xfrm>
            <a:off x="6390052"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3"/>
        <p:cNvGrpSpPr/>
        <p:nvPr/>
      </p:nvGrpSpPr>
      <p:grpSpPr>
        <a:xfrm>
          <a:off x="0" y="0"/>
          <a:ext cx="0" cy="0"/>
          <a:chOff x="0" y="0"/>
          <a:chExt cx="0" cy="0"/>
        </a:xfrm>
      </p:grpSpPr>
      <p:sp>
        <p:nvSpPr>
          <p:cNvPr id="934" name="Google Shape;934;p44"/>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935" name="Google Shape;935;p44"/>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936" name="Google Shape;936;p44"/>
          <p:cNvSpPr txBox="1">
            <a:spLocks noGrp="1"/>
          </p:cNvSpPr>
          <p:nvPr>
            <p:ph type="title"/>
          </p:nvPr>
        </p:nvSpPr>
        <p:spPr>
          <a:xfrm>
            <a:off x="3219732"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37" name="Google Shape;937;p44"/>
          <p:cNvPicPr preferRelativeResize="0"/>
          <p:nvPr/>
        </p:nvPicPr>
        <p:blipFill rotWithShape="1">
          <a:blip r:embed="rId11">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7"/>
        <p:cNvGrpSpPr/>
        <p:nvPr/>
      </p:nvGrpSpPr>
      <p:grpSpPr>
        <a:xfrm>
          <a:off x="0" y="0"/>
          <a:ext cx="0" cy="0"/>
          <a:chOff x="0" y="0"/>
          <a:chExt cx="0" cy="0"/>
        </a:xfrm>
      </p:grpSpPr>
      <p:sp>
        <p:nvSpPr>
          <p:cNvPr id="1058" name="Google Shape;1058;g1dc976c3353_0_1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059" name="Google Shape;1059;g1dc976c3353_0_1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060" name="Google Shape;1060;g1dc976c3353_0_141"/>
          <p:cNvPicPr preferRelativeResize="0"/>
          <p:nvPr/>
        </p:nvPicPr>
        <p:blipFill rotWithShape="1">
          <a:blip r:embed="rId8">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6"/>
        <p:cNvGrpSpPr/>
        <p:nvPr/>
      </p:nvGrpSpPr>
      <p:grpSpPr>
        <a:xfrm>
          <a:off x="0" y="0"/>
          <a:ext cx="0" cy="0"/>
          <a:chOff x="0" y="0"/>
          <a:chExt cx="0" cy="0"/>
        </a:xfrm>
      </p:grpSpPr>
      <p:sp>
        <p:nvSpPr>
          <p:cNvPr id="1167" name="Google Shape;1167;g26d0a3a2b1c_0_335"/>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1168" name="Google Shape;1168;g26d0a3a2b1c_0_335"/>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69" name="Google Shape;1169;g26d0a3a2b1c_0_335"/>
          <p:cNvSpPr txBox="1">
            <a:spLocks noGrp="1"/>
          </p:cNvSpPr>
          <p:nvPr>
            <p:ph type="title"/>
          </p:nvPr>
        </p:nvSpPr>
        <p:spPr>
          <a:xfrm>
            <a:off x="3219732"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70" name="Google Shape;1170;g26d0a3a2b1c_0_335"/>
          <p:cNvPicPr preferRelativeResize="0"/>
          <p:nvPr/>
        </p:nvPicPr>
        <p:blipFill rotWithShape="1">
          <a:blip r:embed="rId13">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1.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0.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p>
            <a:pPr marL="0" marR="0" lvl="0" indent="0" algn="l" rtl="0">
              <a:lnSpc>
                <a:spcPct val="90000"/>
              </a:lnSpc>
              <a:spcBef>
                <a:spcPts val="0"/>
              </a:spcBef>
              <a:spcAft>
                <a:spcPts val="0"/>
              </a:spcAft>
              <a:buClr>
                <a:srgbClr val="0771BA"/>
              </a:buClr>
              <a:buSzPts val="5000"/>
              <a:buFont typeface="Calibri"/>
              <a:buNone/>
            </a:pPr>
            <a:r>
              <a:rPr lang="ar"/>
              <a:t>Workshop guide</a:t>
            </a:r>
            <a:endParaRPr/>
          </a:p>
        </p:txBody>
      </p:sp>
      <p:sp>
        <p:nvSpPr>
          <p:cNvPr id="1328" name="Google Shape;1328;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457200" marR="0" lvl="0" indent="-228600" algn="ctr" rtl="0">
              <a:lnSpc>
                <a:spcPct val="90000"/>
              </a:lnSpc>
              <a:spcBef>
                <a:spcPts val="1000"/>
              </a:spcBef>
              <a:spcAft>
                <a:spcPts val="0"/>
              </a:spcAft>
              <a:buClr>
                <a:srgbClr val="0771BA"/>
              </a:buClr>
              <a:buSzPts val="4400"/>
              <a:buFont typeface="Arial"/>
              <a:buNone/>
            </a:pPr>
            <a:r>
              <a:rPr lang="ar">
                <a:solidFill>
                  <a:srgbClr val="006FB6"/>
                </a:solidFill>
              </a:rPr>
              <a:t>Become an Expert</a:t>
            </a:r>
            <a:endParaRPr/>
          </a:p>
          <a:p>
            <a:pPr marL="457200" marR="0" lvl="0" indent="-228600" algn="ctr" rtl="0">
              <a:lnSpc>
                <a:spcPct val="90000"/>
              </a:lnSpc>
              <a:spcBef>
                <a:spcPts val="1000"/>
              </a:spcBef>
              <a:spcAft>
                <a:spcPts val="0"/>
              </a:spcAft>
              <a:buClr>
                <a:srgbClr val="0771BA"/>
              </a:buClr>
              <a:buSzPts val="4400"/>
              <a:buFont typeface="Arial"/>
              <a:buNone/>
            </a:pPr>
            <a:endParaRPr/>
          </a:p>
        </p:txBody>
      </p:sp>
      <p:sp>
        <p:nvSpPr>
          <p:cNvPr id="1329" name="Google Shape;1329;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ar"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ar"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ar"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ar"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ar" sz="4000">
                <a:solidFill>
                  <a:srgbClr val="006FB6"/>
                </a:solidFill>
              </a:rPr>
              <a:t>Display slide 2 as families arrive.</a:t>
            </a:r>
            <a:endParaRPr/>
          </a:p>
          <a:p>
            <a:pPr marL="457200" marR="0" lvl="0" indent="-228600" algn="l" rtl="0">
              <a:lnSpc>
                <a:spcPct val="100000"/>
              </a:lnSpc>
              <a:spcBef>
                <a:spcPts val="1000"/>
              </a:spcBef>
              <a:spcAft>
                <a:spcPts val="0"/>
              </a:spcAft>
              <a:buClr>
                <a:srgbClr val="0771BA"/>
              </a:buClr>
              <a:buSzPts val="36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15"/>
          <p:cNvSpPr txBox="1">
            <a:spLocks noGrp="1"/>
          </p:cNvSpPr>
          <p:nvPr>
            <p:ph type="title"/>
          </p:nvPr>
        </p:nvSpPr>
        <p:spPr>
          <a:xfrm>
            <a:off x="3374137" y="-171450"/>
            <a:ext cx="50877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4400"/>
              <a:buNone/>
            </a:pPr>
            <a:r>
              <a:rPr lang="ar" sz="4400">
                <a:solidFill>
                  <a:srgbClr val="006FB6"/>
                </a:solidFill>
              </a:rPr>
              <a:t>اقرأ كتابين على الأقل</a:t>
            </a:r>
            <a:endParaRPr/>
          </a:p>
        </p:txBody>
      </p:sp>
      <p:sp>
        <p:nvSpPr>
          <p:cNvPr id="1409" name="Google Shape;1409;p15"/>
          <p:cNvSpPr txBox="1">
            <a:spLocks noGrp="1"/>
          </p:cNvSpPr>
          <p:nvPr>
            <p:ph type="body" idx="1"/>
          </p:nvPr>
        </p:nvSpPr>
        <p:spPr>
          <a:xfrm>
            <a:off x="8830035" y="341788"/>
            <a:ext cx="3190500" cy="8655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rgbClr val="006FB6"/>
              </a:buClr>
              <a:buSzPts val="3200"/>
              <a:buNone/>
            </a:pPr>
            <a:r>
              <a:rPr lang="ar" sz="3200" b="1" i="0" u="none">
                <a:solidFill>
                  <a:srgbClr val="006FB6"/>
                </a:solidFill>
              </a:rPr>
              <a:t>تلميحات ونصائح</a:t>
            </a:r>
            <a:endParaRPr/>
          </a:p>
        </p:txBody>
      </p:sp>
      <p:sp>
        <p:nvSpPr>
          <p:cNvPr id="1410" name="Google Shape;1410;p15"/>
          <p:cNvSpPr txBox="1">
            <a:spLocks noGrp="1"/>
          </p:cNvSpPr>
          <p:nvPr>
            <p:ph type="body" idx="2"/>
          </p:nvPr>
        </p:nvSpPr>
        <p:spPr>
          <a:xfrm>
            <a:off x="8830035" y="1526020"/>
            <a:ext cx="3172800" cy="2262300"/>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Clr>
                <a:srgbClr val="006FB6"/>
              </a:buClr>
              <a:buSzPts val="2800"/>
              <a:buChar char="•"/>
            </a:pPr>
            <a:r>
              <a:rPr lang="ar" b="0" i="0" u="none">
                <a:solidFill>
                  <a:srgbClr val="006FB6"/>
                </a:solidFill>
              </a:rPr>
              <a:t>يمكنهم أيضًا مشاهدة الأفلام أو قراءة لافتة في متحف أو تصفح مواقع إلكترونية.</a:t>
            </a:r>
            <a:endParaRPr/>
          </a:p>
          <a:p>
            <a:pPr marL="228600" lvl="0" indent="-50800" algn="r" rtl="1">
              <a:lnSpc>
                <a:spcPct val="90000"/>
              </a:lnSpc>
              <a:spcBef>
                <a:spcPts val="1000"/>
              </a:spcBef>
              <a:spcAft>
                <a:spcPts val="0"/>
              </a:spcAft>
              <a:buClr>
                <a:srgbClr val="0771BA"/>
              </a:buClr>
              <a:buSzPts val="2800"/>
              <a:buNone/>
            </a:pPr>
            <a:endParaRPr/>
          </a:p>
        </p:txBody>
      </p:sp>
      <p:sp>
        <p:nvSpPr>
          <p:cNvPr id="1411" name="Google Shape;1411;p15"/>
          <p:cNvSpPr txBox="1">
            <a:spLocks noGrp="1"/>
          </p:cNvSpPr>
          <p:nvPr>
            <p:ph type="body" idx="3"/>
          </p:nvPr>
        </p:nvSpPr>
        <p:spPr>
          <a:xfrm>
            <a:off x="8847859" y="4106863"/>
            <a:ext cx="3172800" cy="2262300"/>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Clr>
                <a:srgbClr val="006FB6"/>
              </a:buClr>
              <a:buSzPts val="2800"/>
              <a:buChar char="•"/>
            </a:pPr>
            <a:r>
              <a:rPr lang="ar" b="0" i="0" u="none">
                <a:solidFill>
                  <a:srgbClr val="006FB6"/>
                </a:solidFill>
              </a:rPr>
              <a:t> اقرأ أو شاهد مصدرين على الأقل عن موضوع.</a:t>
            </a:r>
            <a:endParaRPr/>
          </a:p>
          <a:p>
            <a:pPr marL="228600" lvl="0" indent="-50800" algn="r" rtl="1">
              <a:lnSpc>
                <a:spcPct val="90000"/>
              </a:lnSpc>
              <a:spcBef>
                <a:spcPts val="1000"/>
              </a:spcBef>
              <a:spcAft>
                <a:spcPts val="0"/>
              </a:spcAft>
              <a:buClr>
                <a:srgbClr val="0771BA"/>
              </a:buClr>
              <a:buSzPts val="2800"/>
              <a:buNone/>
            </a:pPr>
            <a:endParaRPr/>
          </a:p>
        </p:txBody>
      </p:sp>
      <p:pic>
        <p:nvPicPr>
          <p:cNvPr id="1412" name="Google Shape;1412;p15"/>
          <p:cNvPicPr preferRelativeResize="0"/>
          <p:nvPr/>
        </p:nvPicPr>
        <p:blipFill rotWithShape="1">
          <a:blip r:embed="rId3">
            <a:alphaModFix/>
          </a:blip>
          <a:srcRect/>
          <a:stretch/>
        </p:blipFill>
        <p:spPr>
          <a:xfrm>
            <a:off x="1557739" y="1193050"/>
            <a:ext cx="1816398" cy="2727325"/>
          </a:xfrm>
          <a:prstGeom prst="rect">
            <a:avLst/>
          </a:prstGeom>
          <a:noFill/>
          <a:ln>
            <a:noFill/>
          </a:ln>
        </p:spPr>
      </p:pic>
      <p:pic>
        <p:nvPicPr>
          <p:cNvPr id="1413" name="Google Shape;1413;p15"/>
          <p:cNvPicPr preferRelativeResize="0"/>
          <p:nvPr/>
        </p:nvPicPr>
        <p:blipFill rotWithShape="1">
          <a:blip r:embed="rId4">
            <a:alphaModFix/>
          </a:blip>
          <a:srcRect/>
          <a:stretch/>
        </p:blipFill>
        <p:spPr>
          <a:xfrm>
            <a:off x="1557731" y="4000150"/>
            <a:ext cx="2262300" cy="2262300"/>
          </a:xfrm>
          <a:prstGeom prst="rect">
            <a:avLst/>
          </a:prstGeom>
          <a:noFill/>
          <a:ln>
            <a:noFill/>
          </a:ln>
        </p:spPr>
      </p:pic>
      <p:pic>
        <p:nvPicPr>
          <p:cNvPr id="1414" name="Google Shape;1414;p15"/>
          <p:cNvPicPr preferRelativeResize="0"/>
          <p:nvPr/>
        </p:nvPicPr>
        <p:blipFill rotWithShape="1">
          <a:blip r:embed="rId5">
            <a:alphaModFix/>
          </a:blip>
          <a:srcRect/>
          <a:stretch/>
        </p:blipFill>
        <p:spPr>
          <a:xfrm>
            <a:off x="4846449" y="1189625"/>
            <a:ext cx="2881817" cy="497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6"/>
          <p:cNvSpPr txBox="1">
            <a:spLocks noGrp="1"/>
          </p:cNvSpPr>
          <p:nvPr>
            <p:ph type="title"/>
          </p:nvPr>
        </p:nvSpPr>
        <p:spPr>
          <a:xfrm>
            <a:off x="3268980"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5000"/>
              <a:buNone/>
            </a:pPr>
            <a:r>
              <a:rPr lang="ar">
                <a:solidFill>
                  <a:srgbClr val="006FB6"/>
                </a:solidFill>
              </a:rPr>
              <a:t>تحدث عما قرأته</a:t>
            </a:r>
            <a:endParaRPr/>
          </a:p>
        </p:txBody>
      </p:sp>
      <p:pic>
        <p:nvPicPr>
          <p:cNvPr id="1420" name="Google Shape;1420;p16"/>
          <p:cNvPicPr preferRelativeResize="0">
            <a:picLocks noGrp="1"/>
          </p:cNvPicPr>
          <p:nvPr>
            <p:ph type="pic" idx="2"/>
          </p:nvPr>
        </p:nvPicPr>
        <p:blipFill rotWithShape="1">
          <a:blip r:embed="rId3">
            <a:alphaModFix/>
          </a:blip>
          <a:srcRect l="6633" r="6642"/>
          <a:stretch/>
        </p:blipFill>
        <p:spPr>
          <a:xfrm flipH="1">
            <a:off x="164638" y="1460834"/>
            <a:ext cx="3251702" cy="2499001"/>
          </a:xfrm>
          <a:prstGeom prst="rect">
            <a:avLst/>
          </a:prstGeom>
          <a:noFill/>
          <a:ln>
            <a:noFill/>
          </a:ln>
        </p:spPr>
      </p:pic>
      <p:pic>
        <p:nvPicPr>
          <p:cNvPr id="1421" name="Google Shape;1421;p16"/>
          <p:cNvPicPr preferRelativeResize="0"/>
          <p:nvPr/>
        </p:nvPicPr>
        <p:blipFill rotWithShape="1">
          <a:blip r:embed="rId4">
            <a:alphaModFix/>
          </a:blip>
          <a:srcRect/>
          <a:stretch/>
        </p:blipFill>
        <p:spPr>
          <a:xfrm flipH="1">
            <a:off x="1451284" y="4326600"/>
            <a:ext cx="678450" cy="987775"/>
          </a:xfrm>
          <a:prstGeom prst="rect">
            <a:avLst/>
          </a:prstGeom>
          <a:noFill/>
          <a:ln>
            <a:noFill/>
          </a:ln>
        </p:spPr>
      </p:pic>
      <p:sp>
        <p:nvSpPr>
          <p:cNvPr id="1422" name="Google Shape;1422;p16"/>
          <p:cNvSpPr txBox="1"/>
          <p:nvPr/>
        </p:nvSpPr>
        <p:spPr>
          <a:xfrm>
            <a:off x="4119704" y="1587499"/>
            <a:ext cx="7520700" cy="4364100"/>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1000"/>
              </a:spcBef>
              <a:spcAft>
                <a:spcPts val="0"/>
              </a:spcAft>
              <a:buClr>
                <a:srgbClr val="006FB6"/>
              </a:buClr>
              <a:buSzPts val="4000"/>
              <a:buFont typeface="Arial"/>
              <a:buNone/>
            </a:pPr>
            <a:endParaRPr sz="100" b="0" i="0" u="none" strike="noStrike" cap="none">
              <a:solidFill>
                <a:srgbClr val="006FB6"/>
              </a:solidFill>
              <a:latin typeface="Times New Roman"/>
              <a:ea typeface="Times New Roman"/>
              <a:cs typeface="Times New Roman"/>
              <a:sym typeface="Times New Roman"/>
            </a:endParaRPr>
          </a:p>
          <a:p>
            <a:pPr marL="457200" marR="0" lvl="0" indent="-228600" algn="r" rtl="1">
              <a:lnSpc>
                <a:spcPct val="90000"/>
              </a:lnSpc>
              <a:spcBef>
                <a:spcPts val="1000"/>
              </a:spcBef>
              <a:spcAft>
                <a:spcPts val="0"/>
              </a:spcAft>
              <a:buClr>
                <a:srgbClr val="006FB6"/>
              </a:buClr>
              <a:buSzPts val="300"/>
              <a:buFont typeface="Arial"/>
              <a:buNone/>
            </a:pPr>
            <a:endParaRPr sz="300" b="0" i="0" u="none" strike="noStrike" cap="none">
              <a:solidFill>
                <a:srgbClr val="006FB6"/>
              </a:solidFill>
              <a:latin typeface="Times New Roman"/>
              <a:ea typeface="Times New Roman"/>
              <a:cs typeface="Times New Roman"/>
              <a:sym typeface="Times New Roman"/>
            </a:endParaRPr>
          </a:p>
          <a:p>
            <a:pPr marL="457200" marR="0" lvl="0" indent="-406400" algn="r" rtl="1">
              <a:lnSpc>
                <a:spcPct val="90000"/>
              </a:lnSpc>
              <a:spcBef>
                <a:spcPts val="0"/>
              </a:spcBef>
              <a:spcAft>
                <a:spcPts val="0"/>
              </a:spcAft>
              <a:buClr>
                <a:srgbClr val="006FB6"/>
              </a:buClr>
              <a:buSzPts val="2800"/>
              <a:buFont typeface="Arial"/>
              <a:buChar char="●"/>
            </a:pPr>
            <a:r>
              <a:rPr lang="ar" sz="2800" b="0" i="0" u="none" strike="noStrike" cap="none">
                <a:solidFill>
                  <a:srgbClr val="006FB6"/>
                </a:solidFill>
                <a:latin typeface="Times New Roman"/>
                <a:ea typeface="Times New Roman"/>
                <a:cs typeface="Times New Roman"/>
                <a:sym typeface="Times New Roman"/>
              </a:rPr>
              <a:t>ماذا تعلمت حول (الموضوع)؟</a:t>
            </a:r>
            <a:endParaRPr/>
          </a:p>
          <a:p>
            <a:pPr marL="457200" marR="0" lvl="0" indent="0" algn="r" rtl="1">
              <a:lnSpc>
                <a:spcPct val="90000"/>
              </a:lnSpc>
              <a:spcBef>
                <a:spcPts val="1000"/>
              </a:spcBef>
              <a:spcAft>
                <a:spcPts val="0"/>
              </a:spcAft>
              <a:buClr>
                <a:srgbClr val="006FB6"/>
              </a:buClr>
              <a:buSzPts val="4000"/>
              <a:buFont typeface="Arial"/>
              <a:buNone/>
            </a:pPr>
            <a:endParaRPr sz="2800" b="0" i="0" u="none" strike="noStrike" cap="none">
              <a:solidFill>
                <a:srgbClr val="006FB6"/>
              </a:solidFill>
              <a:latin typeface="Times New Roman"/>
              <a:ea typeface="Times New Roman"/>
              <a:cs typeface="Times New Roman"/>
              <a:sym typeface="Times New Roman"/>
            </a:endParaRPr>
          </a:p>
          <a:p>
            <a:pPr marL="457200" marR="0" lvl="0" indent="-406400" algn="r" rtl="1">
              <a:lnSpc>
                <a:spcPct val="90000"/>
              </a:lnSpc>
              <a:spcBef>
                <a:spcPts val="1000"/>
              </a:spcBef>
              <a:spcAft>
                <a:spcPts val="0"/>
              </a:spcAft>
              <a:buClr>
                <a:srgbClr val="006FB6"/>
              </a:buClr>
              <a:buSzPts val="2800"/>
              <a:buFont typeface="Arial"/>
              <a:buChar char="●"/>
            </a:pPr>
            <a:r>
              <a:rPr lang="ar" sz="2800" b="0" i="0" u="none" strike="noStrike" cap="none">
                <a:solidFill>
                  <a:srgbClr val="006FB6"/>
                </a:solidFill>
                <a:latin typeface="Times New Roman"/>
                <a:ea typeface="Times New Roman"/>
                <a:cs typeface="Times New Roman"/>
                <a:sym typeface="Times New Roman"/>
              </a:rPr>
              <a:t>هل تعلمت ما تمنيت أن تتعلمه؟ ما الذي تتمنى أن تعرفه أكثر؟</a:t>
            </a:r>
            <a:endParaRPr/>
          </a:p>
          <a:p>
            <a:pPr marL="457200" marR="0" lvl="0" indent="0" algn="r" rtl="1">
              <a:lnSpc>
                <a:spcPct val="90000"/>
              </a:lnSpc>
              <a:spcBef>
                <a:spcPts val="1000"/>
              </a:spcBef>
              <a:spcAft>
                <a:spcPts val="0"/>
              </a:spcAft>
              <a:buClr>
                <a:srgbClr val="006FB6"/>
              </a:buClr>
              <a:buSzPts val="4000"/>
              <a:buFont typeface="Arial"/>
              <a:buNone/>
            </a:pPr>
            <a:endParaRPr sz="2800" b="0" i="0" u="none" strike="noStrike" cap="none">
              <a:solidFill>
                <a:srgbClr val="006FB6"/>
              </a:solidFill>
              <a:latin typeface="Times New Roman"/>
              <a:ea typeface="Times New Roman"/>
              <a:cs typeface="Times New Roman"/>
              <a:sym typeface="Times New Roman"/>
            </a:endParaRPr>
          </a:p>
          <a:p>
            <a:pPr marL="457200" marR="0" lvl="0" indent="-406400" algn="r" rtl="1">
              <a:lnSpc>
                <a:spcPct val="90000"/>
              </a:lnSpc>
              <a:spcBef>
                <a:spcPts val="1000"/>
              </a:spcBef>
              <a:spcAft>
                <a:spcPts val="0"/>
              </a:spcAft>
              <a:buClr>
                <a:srgbClr val="006FB6"/>
              </a:buClr>
              <a:buSzPts val="2800"/>
              <a:buFont typeface="Arial"/>
              <a:buChar char="●"/>
            </a:pPr>
            <a:r>
              <a:rPr lang="ar" sz="2800" b="0" i="0" u="none" strike="noStrike" cap="none">
                <a:solidFill>
                  <a:srgbClr val="006FB6"/>
                </a:solidFill>
                <a:latin typeface="Times New Roman"/>
                <a:ea typeface="Times New Roman"/>
                <a:cs typeface="Times New Roman"/>
                <a:sym typeface="Times New Roman"/>
              </a:rPr>
              <a:t>هل ساعدك النص الأول الذي قرأته على فهم النص الثاني بشكل أفضل؟ كيف؟</a:t>
            </a:r>
            <a:endParaRPr sz="4000" b="0" i="0" u="none" strike="noStrike" cap="none">
              <a:solidFill>
                <a:srgbClr val="006FB6"/>
              </a:solidFill>
              <a:latin typeface="Times New Roman"/>
              <a:ea typeface="Times New Roman"/>
              <a:cs typeface="Times New Roman"/>
              <a:sym typeface="Times New Roman"/>
            </a:endParaRPr>
          </a:p>
          <a:p>
            <a:pPr marL="0" marR="0" lvl="0" indent="0" algn="r" rtl="1">
              <a:lnSpc>
                <a:spcPct val="90000"/>
              </a:lnSpc>
              <a:spcBef>
                <a:spcPts val="1000"/>
              </a:spcBef>
              <a:spcAft>
                <a:spcPts val="0"/>
              </a:spcAft>
              <a:buClr>
                <a:srgbClr val="006FB6"/>
              </a:buClr>
              <a:buSzPts val="4000"/>
              <a:buFont typeface="Arial"/>
              <a:buNone/>
            </a:pPr>
            <a:endParaRPr sz="4000" b="0" i="0" u="none" strike="noStrike" cap="none">
              <a:solidFill>
                <a:srgbClr val="006FB6"/>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17"/>
          <p:cNvSpPr txBox="1">
            <a:spLocks noGrp="1"/>
          </p:cNvSpPr>
          <p:nvPr>
            <p:ph type="ctrTitle"/>
          </p:nvPr>
        </p:nvSpPr>
        <p:spPr>
          <a:xfrm>
            <a:off x="4072874" y="-5297"/>
            <a:ext cx="6844519"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sz="4000" b="1" i="0" u="none"/>
              <a:t>القراءة = محادثة (من مرحلة الروضة إلى الصف الأول)</a:t>
            </a:r>
            <a:endParaRPr sz="4000"/>
          </a:p>
        </p:txBody>
      </p:sp>
      <p:sp>
        <p:nvSpPr>
          <p:cNvPr id="1428" name="Google Shape;1428;p17"/>
          <p:cNvSpPr txBox="1">
            <a:spLocks noGrp="1"/>
          </p:cNvSpPr>
          <p:nvPr>
            <p:ph type="body" idx="1"/>
          </p:nvPr>
        </p:nvSpPr>
        <p:spPr>
          <a:xfrm>
            <a:off x="8193438" y="3120082"/>
            <a:ext cx="3488018" cy="1236061"/>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2800"/>
              <a:buNone/>
            </a:pPr>
            <a:r>
              <a:rPr lang="ar">
                <a:solidFill>
                  <a:srgbClr val="006FB6"/>
                </a:solidFill>
              </a:rPr>
              <a:t>ماذا تعرف بالفعل عن ذلك؟</a:t>
            </a:r>
            <a:endParaRPr/>
          </a:p>
        </p:txBody>
      </p:sp>
      <p:sp>
        <p:nvSpPr>
          <p:cNvPr id="1429" name="Google Shape;1429;p17"/>
          <p:cNvSpPr txBox="1">
            <a:spLocks noGrp="1"/>
          </p:cNvSpPr>
          <p:nvPr>
            <p:ph type="body" idx="2"/>
          </p:nvPr>
        </p:nvSpPr>
        <p:spPr>
          <a:xfrm>
            <a:off x="4332446" y="4769184"/>
            <a:ext cx="3306871" cy="1393169"/>
          </a:xfrm>
          <a:prstGeom prst="rect">
            <a:avLst/>
          </a:prstGeom>
          <a:noFill/>
          <a:ln>
            <a:noFill/>
          </a:ln>
        </p:spPr>
        <p:txBody>
          <a:bodyPr spcFirstLastPara="1" wrap="square" lIns="91425" tIns="45700" rIns="91425" bIns="45700" anchor="ctr" anchorCtr="0">
            <a:noAutofit/>
          </a:bodyPr>
          <a:lstStyle/>
          <a:p>
            <a:pPr marL="233363" lvl="0" indent="-4763" algn="r" rtl="1">
              <a:lnSpc>
                <a:spcPct val="90000"/>
              </a:lnSpc>
              <a:spcBef>
                <a:spcPts val="1000"/>
              </a:spcBef>
              <a:spcAft>
                <a:spcPts val="0"/>
              </a:spcAft>
              <a:buSzPts val="2800"/>
              <a:buNone/>
            </a:pPr>
            <a:r>
              <a:rPr lang="ar">
                <a:solidFill>
                  <a:srgbClr val="006FB6"/>
                </a:solidFill>
              </a:rPr>
              <a:t>ماذا تعلمت حول [the topic]؟</a:t>
            </a:r>
            <a:endParaRPr/>
          </a:p>
        </p:txBody>
      </p:sp>
      <p:sp>
        <p:nvSpPr>
          <p:cNvPr id="1430" name="Google Shape;1430;p17"/>
          <p:cNvSpPr txBox="1">
            <a:spLocks noGrp="1"/>
          </p:cNvSpPr>
          <p:nvPr>
            <p:ph type="body" idx="3"/>
          </p:nvPr>
        </p:nvSpPr>
        <p:spPr>
          <a:xfrm>
            <a:off x="7783033" y="1514836"/>
            <a:ext cx="3084730"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a:solidFill>
                  <a:srgbClr val="006FB6"/>
                </a:solidFill>
              </a:rPr>
              <a:t>ما الذي تشعر بالفضول لتعلم المزيد عنه؟</a:t>
            </a:r>
            <a:endParaRPr/>
          </a:p>
        </p:txBody>
      </p:sp>
      <p:sp>
        <p:nvSpPr>
          <p:cNvPr id="1431" name="Google Shape;1431;p17"/>
          <p:cNvSpPr txBox="1">
            <a:spLocks noGrp="1"/>
          </p:cNvSpPr>
          <p:nvPr>
            <p:ph type="body" idx="4"/>
          </p:nvPr>
        </p:nvSpPr>
        <p:spPr>
          <a:xfrm>
            <a:off x="8259052" y="4633498"/>
            <a:ext cx="3270003" cy="1393169"/>
          </a:xfrm>
          <a:prstGeom prst="rect">
            <a:avLst/>
          </a:prstGeom>
          <a:noFill/>
          <a:ln>
            <a:noFill/>
          </a:ln>
        </p:spPr>
        <p:txBody>
          <a:bodyPr spcFirstLastPara="1" wrap="square" lIns="91425" tIns="45700" rIns="91425" bIns="45700" anchor="ctr" anchorCtr="0">
            <a:noAutofit/>
          </a:bodyPr>
          <a:lstStyle/>
          <a:p>
            <a:pPr marL="9525" lvl="0" indent="0" algn="r" rtl="1">
              <a:lnSpc>
                <a:spcPct val="90000"/>
              </a:lnSpc>
              <a:spcBef>
                <a:spcPts val="1000"/>
              </a:spcBef>
              <a:spcAft>
                <a:spcPts val="0"/>
              </a:spcAft>
              <a:buClr>
                <a:schemeClr val="dk1"/>
              </a:buClr>
              <a:buSzPts val="1100"/>
              <a:buNone/>
            </a:pPr>
            <a:r>
              <a:rPr lang="ar">
                <a:solidFill>
                  <a:srgbClr val="006FB6"/>
                </a:solidFill>
              </a:rPr>
              <a:t>ما الذي تريد تعلمه؟</a:t>
            </a:r>
            <a:endParaRPr/>
          </a:p>
        </p:txBody>
      </p:sp>
      <p:pic>
        <p:nvPicPr>
          <p:cNvPr id="1432" name="Google Shape;1432;p17"/>
          <p:cNvPicPr preferRelativeResize="0"/>
          <p:nvPr/>
        </p:nvPicPr>
        <p:blipFill rotWithShape="1">
          <a:blip r:embed="rId3">
            <a:alphaModFix/>
          </a:blip>
          <a:srcRect t="-1666"/>
          <a:stretch/>
        </p:blipFill>
        <p:spPr>
          <a:xfrm flipH="1">
            <a:off x="11192460" y="123408"/>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8"/>
          <p:cNvSpPr txBox="1">
            <a:spLocks noGrp="1"/>
          </p:cNvSpPr>
          <p:nvPr>
            <p:ph type="ctrTitle"/>
          </p:nvPr>
        </p:nvSpPr>
        <p:spPr>
          <a:xfrm>
            <a:off x="2938122" y="72838"/>
            <a:ext cx="8212501" cy="1236452"/>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sz="3600" b="1" i="0" u="none"/>
              <a:t>القراءة = محادثة (من الصف الثاني إلى الصف الثالث)</a:t>
            </a:r>
            <a:endParaRPr sz="3600"/>
          </a:p>
        </p:txBody>
      </p:sp>
      <p:sp>
        <p:nvSpPr>
          <p:cNvPr id="1438" name="Google Shape;1438;p18"/>
          <p:cNvSpPr txBox="1">
            <a:spLocks noGrp="1"/>
          </p:cNvSpPr>
          <p:nvPr>
            <p:ph type="body" idx="1"/>
          </p:nvPr>
        </p:nvSpPr>
        <p:spPr>
          <a:xfrm>
            <a:off x="346063" y="3276600"/>
            <a:ext cx="3488018" cy="117443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r>
              <a:rPr lang="ar">
                <a:solidFill>
                  <a:srgbClr val="006FB6"/>
                </a:solidFill>
              </a:rPr>
              <a:t>ما هي المعلومات الأساسية التي تعتقدين أنكِ بحاجة إليها لفهم هذا الكتاب؟</a:t>
            </a:r>
            <a:endParaRPr/>
          </a:p>
        </p:txBody>
      </p:sp>
      <p:sp>
        <p:nvSpPr>
          <p:cNvPr id="1439" name="Google Shape;1439;p18"/>
          <p:cNvSpPr txBox="1">
            <a:spLocks noGrp="1"/>
          </p:cNvSpPr>
          <p:nvPr>
            <p:ph type="body" idx="2"/>
          </p:nvPr>
        </p:nvSpPr>
        <p:spPr>
          <a:xfrm>
            <a:off x="2090072" y="1596240"/>
            <a:ext cx="3747310"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a:solidFill>
                  <a:srgbClr val="006FB6"/>
                </a:solidFill>
              </a:rPr>
              <a:t>ما الذي تتمنين أن تتعلمي حول هذا الموضوع؟</a:t>
            </a:r>
            <a:endParaRPr/>
          </a:p>
        </p:txBody>
      </p:sp>
      <p:sp>
        <p:nvSpPr>
          <p:cNvPr id="1440" name="Google Shape;1440;p18"/>
          <p:cNvSpPr txBox="1">
            <a:spLocks noGrp="1"/>
          </p:cNvSpPr>
          <p:nvPr>
            <p:ph type="body" idx="3"/>
          </p:nvPr>
        </p:nvSpPr>
        <p:spPr>
          <a:xfrm>
            <a:off x="468084" y="4814444"/>
            <a:ext cx="5627916" cy="1393169"/>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r>
              <a:rPr lang="ar">
                <a:solidFill>
                  <a:srgbClr val="006FB6"/>
                </a:solidFill>
              </a:rPr>
              <a:t>كيف يرتبط هذا الكتاب بالكتب الأخرى التي قرأتيها عن هذا الموضوع؟</a:t>
            </a:r>
            <a:endParaRPr/>
          </a:p>
        </p:txBody>
      </p:sp>
      <p:pic>
        <p:nvPicPr>
          <p:cNvPr id="1441" name="Google Shape;1441;p18"/>
          <p:cNvPicPr preferRelativeResize="0"/>
          <p:nvPr/>
        </p:nvPicPr>
        <p:blipFill rotWithShape="1">
          <a:blip r:embed="rId3">
            <a:alphaModFix/>
          </a:blip>
          <a:srcRect/>
          <a:stretch/>
        </p:blipFill>
        <p:spPr>
          <a:xfrm flipH="1">
            <a:off x="11392347" y="164145"/>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g1dc976c3353_0_1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الأسر التي تتحدث لغات متعددة</a:t>
            </a:r>
            <a:endParaRPr/>
          </a:p>
        </p:txBody>
      </p:sp>
      <p:sp>
        <p:nvSpPr>
          <p:cNvPr id="1447" name="Google Shape;1447;g1dc976c3353_0_133"/>
          <p:cNvSpPr txBox="1">
            <a:spLocks noGrp="1"/>
          </p:cNvSpPr>
          <p:nvPr>
            <p:ph type="body" idx="1"/>
          </p:nvPr>
        </p:nvSpPr>
        <p:spPr>
          <a:xfrm>
            <a:off x="1015284" y="1743777"/>
            <a:ext cx="7205400" cy="10557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Clr>
                <a:schemeClr val="dk1"/>
              </a:buClr>
              <a:buSzPts val="1100"/>
              <a:buFont typeface="Arial"/>
              <a:buNone/>
            </a:pPr>
            <a:r>
              <a:rPr lang="ar" b="0" i="0" u="none"/>
              <a:t>استخدم هذا مع الكتب بأي لغة</a:t>
            </a:r>
            <a:endParaRPr/>
          </a:p>
          <a:p>
            <a:pPr marL="0" lvl="0" indent="0" algn="r" rtl="1">
              <a:lnSpc>
                <a:spcPct val="90000"/>
              </a:lnSpc>
              <a:spcBef>
                <a:spcPts val="1000"/>
              </a:spcBef>
              <a:spcAft>
                <a:spcPts val="0"/>
              </a:spcAft>
              <a:buSzPts val="3200"/>
              <a:buNone/>
            </a:pPr>
            <a:endParaRPr/>
          </a:p>
        </p:txBody>
      </p:sp>
      <p:sp>
        <p:nvSpPr>
          <p:cNvPr id="1448" name="Google Shape;1448;g1dc976c3353_0_133"/>
          <p:cNvSpPr txBox="1">
            <a:spLocks noGrp="1"/>
          </p:cNvSpPr>
          <p:nvPr>
            <p:ph type="body" idx="2"/>
          </p:nvPr>
        </p:nvSpPr>
        <p:spPr>
          <a:xfrm>
            <a:off x="1015284" y="3091740"/>
            <a:ext cx="7205400" cy="10557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Clr>
                <a:schemeClr val="dk1"/>
              </a:buClr>
              <a:buSzPts val="1100"/>
              <a:buFont typeface="Arial"/>
              <a:buNone/>
            </a:pPr>
            <a:r>
              <a:rPr lang="ar" b="0" i="0" u="none">
                <a:highlight>
                  <a:schemeClr val="lt1"/>
                </a:highlight>
              </a:rPr>
              <a:t>اطرح أسئلة حول الكتب بأي لغة وتحدث بشأنها</a:t>
            </a:r>
            <a:r>
              <a:rPr lang="ar" b="0" i="0" u="none"/>
              <a:t> اشرح مفردات المسرد بلغة أخرى</a:t>
            </a:r>
            <a:endParaRPr/>
          </a:p>
          <a:p>
            <a:pPr marL="0" lvl="0" indent="0" algn="r" rtl="1">
              <a:lnSpc>
                <a:spcPct val="90000"/>
              </a:lnSpc>
              <a:spcBef>
                <a:spcPts val="1000"/>
              </a:spcBef>
              <a:spcAft>
                <a:spcPts val="0"/>
              </a:spcAft>
              <a:buSzPts val="3200"/>
              <a:buNone/>
            </a:pPr>
            <a:endParaRPr>
              <a:highlight>
                <a:srgbClr val="FFFFFF"/>
              </a:highlight>
            </a:endParaRPr>
          </a:p>
        </p:txBody>
      </p:sp>
      <p:pic>
        <p:nvPicPr>
          <p:cNvPr id="1449" name="Google Shape;1449;g1dc976c3353_0_133"/>
          <p:cNvPicPr preferRelativeResize="0"/>
          <p:nvPr/>
        </p:nvPicPr>
        <p:blipFill rotWithShape="1">
          <a:blip r:embed="rId3">
            <a:alphaModFix/>
          </a:blip>
          <a:srcRect/>
          <a:stretch/>
        </p:blipFill>
        <p:spPr>
          <a:xfrm>
            <a:off x="9239632" y="2995750"/>
            <a:ext cx="1280572" cy="1055700"/>
          </a:xfrm>
          <a:prstGeom prst="rect">
            <a:avLst/>
          </a:prstGeom>
          <a:noFill/>
          <a:ln>
            <a:noFill/>
          </a:ln>
        </p:spPr>
      </p:pic>
      <p:pic>
        <p:nvPicPr>
          <p:cNvPr id="1450" name="Google Shape;1450;g1dc976c3353_0_133"/>
          <p:cNvPicPr preferRelativeResize="0"/>
          <p:nvPr/>
        </p:nvPicPr>
        <p:blipFill>
          <a:blip r:embed="rId4">
            <a:alphaModFix/>
          </a:blip>
          <a:stretch>
            <a:fillRect/>
          </a:stretch>
        </p:blipFill>
        <p:spPr>
          <a:xfrm>
            <a:off x="9308925" y="1566876"/>
            <a:ext cx="1141982" cy="1055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1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r" rtl="1">
              <a:lnSpc>
                <a:spcPct val="90000"/>
              </a:lnSpc>
              <a:spcBef>
                <a:spcPts val="0"/>
              </a:spcBef>
              <a:spcAft>
                <a:spcPts val="0"/>
              </a:spcAft>
              <a:buClr>
                <a:srgbClr val="006FB6"/>
              </a:buClr>
              <a:buSzPts val="5000"/>
              <a:buFont typeface="Calibri"/>
              <a:buNone/>
            </a:pPr>
            <a:r>
              <a:rPr lang="ar" b="1" i="0" u="none"/>
              <a:t>وقت التدرب</a:t>
            </a:r>
            <a:endParaRPr/>
          </a:p>
        </p:txBody>
      </p:sp>
      <p:sp>
        <p:nvSpPr>
          <p:cNvPr id="1456" name="Google Shape;1456;p19"/>
          <p:cNvSpPr txBox="1">
            <a:spLocks noGrp="1"/>
          </p:cNvSpPr>
          <p:nvPr>
            <p:ph type="body" idx="4"/>
          </p:nvPr>
        </p:nvSpPr>
        <p:spPr>
          <a:xfrm>
            <a:off x="10909297" y="142039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5000" b="1" i="0" u="none"/>
              <a:t>1</a:t>
            </a:r>
            <a:endParaRPr sz="5000"/>
          </a:p>
        </p:txBody>
      </p:sp>
      <p:sp>
        <p:nvSpPr>
          <p:cNvPr id="1457" name="Google Shape;1457;p19"/>
          <p:cNvSpPr txBox="1">
            <a:spLocks noGrp="1"/>
          </p:cNvSpPr>
          <p:nvPr>
            <p:ph type="body" idx="5"/>
          </p:nvPr>
        </p:nvSpPr>
        <p:spPr>
          <a:xfrm>
            <a:off x="10909297" y="383318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5000" b="1" i="0" u="none"/>
              <a:t>3</a:t>
            </a:r>
            <a:endParaRPr sz="5000"/>
          </a:p>
        </p:txBody>
      </p:sp>
      <p:sp>
        <p:nvSpPr>
          <p:cNvPr id="1458" name="Google Shape;1458;p19"/>
          <p:cNvSpPr txBox="1">
            <a:spLocks noGrp="1"/>
          </p:cNvSpPr>
          <p:nvPr>
            <p:ph type="body" idx="7"/>
          </p:nvPr>
        </p:nvSpPr>
        <p:spPr>
          <a:xfrm>
            <a:off x="10909297" y="2635310"/>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5000" b="1" i="0" u="none"/>
              <a:t>2</a:t>
            </a:r>
            <a:endParaRPr sz="5000"/>
          </a:p>
        </p:txBody>
      </p:sp>
      <p:sp>
        <p:nvSpPr>
          <p:cNvPr id="1459" name="Google Shape;1459;p19"/>
          <p:cNvSpPr txBox="1">
            <a:spLocks noGrp="1"/>
          </p:cNvSpPr>
          <p:nvPr>
            <p:ph type="body" idx="14"/>
          </p:nvPr>
        </p:nvSpPr>
        <p:spPr>
          <a:xfrm>
            <a:off x="4620375" y="1420398"/>
            <a:ext cx="2335500" cy="1947000"/>
          </a:xfrm>
          <a:prstGeom prst="rect">
            <a:avLst/>
          </a:prstGeom>
          <a:noFill/>
          <a:ln>
            <a:noFill/>
          </a:ln>
        </p:spPr>
        <p:txBody>
          <a:bodyPr spcFirstLastPara="1" wrap="square" lIns="91425" tIns="45700" rIns="91425" bIns="45700" anchor="t" anchorCtr="0">
            <a:noAutofit/>
          </a:bodyPr>
          <a:lstStyle/>
          <a:p>
            <a:pPr marL="241300" lvl="0" indent="-12700" algn="r" rtl="1">
              <a:lnSpc>
                <a:spcPct val="100000"/>
              </a:lnSpc>
              <a:spcBef>
                <a:spcPts val="0"/>
              </a:spcBef>
              <a:spcAft>
                <a:spcPts val="0"/>
              </a:spcAft>
              <a:buSzPts val="3400"/>
              <a:buNone/>
            </a:pPr>
            <a:r>
              <a:rPr lang="ar" sz="3000" b="0" i="0" u="none"/>
              <a:t>استدعني عندما يكون لديك سؤال!</a:t>
            </a:r>
            <a:endParaRPr/>
          </a:p>
        </p:txBody>
      </p:sp>
      <p:pic>
        <p:nvPicPr>
          <p:cNvPr id="1460" name="Google Shape;1460;p19"/>
          <p:cNvPicPr preferRelativeResize="0"/>
          <p:nvPr/>
        </p:nvPicPr>
        <p:blipFill rotWithShape="1">
          <a:blip r:embed="rId3">
            <a:alphaModFix/>
          </a:blip>
          <a:srcRect l="7548" r="7537"/>
          <a:stretch/>
        </p:blipFill>
        <p:spPr>
          <a:xfrm flipH="1">
            <a:off x="423702" y="1420398"/>
            <a:ext cx="3962194" cy="3122713"/>
          </a:xfrm>
          <a:prstGeom prst="rect">
            <a:avLst/>
          </a:prstGeom>
          <a:noFill/>
          <a:ln>
            <a:noFill/>
          </a:ln>
        </p:spPr>
      </p:pic>
      <p:sp>
        <p:nvSpPr>
          <p:cNvPr id="1461" name="Google Shape;1461;p19"/>
          <p:cNvSpPr txBox="1">
            <a:spLocks noGrp="1"/>
          </p:cNvSpPr>
          <p:nvPr>
            <p:ph type="body" idx="2"/>
          </p:nvPr>
        </p:nvSpPr>
        <p:spPr>
          <a:xfrm>
            <a:off x="5836650" y="171802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اختر موضوعًا.</a:t>
            </a:r>
            <a:endParaRPr/>
          </a:p>
        </p:txBody>
      </p:sp>
      <p:sp>
        <p:nvSpPr>
          <p:cNvPr id="1462" name="Google Shape;1462;p19"/>
          <p:cNvSpPr txBox="1">
            <a:spLocks noGrp="1"/>
          </p:cNvSpPr>
          <p:nvPr>
            <p:ph type="body" idx="3"/>
          </p:nvPr>
        </p:nvSpPr>
        <p:spPr>
          <a:xfrm>
            <a:off x="6579600" y="2960750"/>
            <a:ext cx="4203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اذكر بعض الأسئلة.</a:t>
            </a:r>
            <a:endParaRPr/>
          </a:p>
        </p:txBody>
      </p:sp>
      <p:sp>
        <p:nvSpPr>
          <p:cNvPr id="1463" name="Google Shape;1463;p19"/>
          <p:cNvSpPr txBox="1">
            <a:spLocks noGrp="1"/>
          </p:cNvSpPr>
          <p:nvPr>
            <p:ph type="body" idx="4"/>
          </p:nvPr>
        </p:nvSpPr>
        <p:spPr>
          <a:xfrm>
            <a:off x="6503399" y="4145761"/>
            <a:ext cx="4305000" cy="1023300"/>
          </a:xfrm>
          <a:prstGeom prst="rect">
            <a:avLst/>
          </a:prstGeom>
          <a:noFill/>
          <a:ln>
            <a:noFill/>
          </a:ln>
        </p:spPr>
        <p:txBody>
          <a:bodyPr spcFirstLastPara="1" wrap="square" lIns="91425" tIns="91425" rIns="91425" bIns="91425" anchor="t" anchorCtr="0">
            <a:noAutofit/>
          </a:bodyPr>
          <a:lstStyle/>
          <a:p>
            <a:pPr marL="0" lvl="0" indent="0" algn="r" rtl="1">
              <a:lnSpc>
                <a:spcPct val="90000"/>
              </a:lnSpc>
              <a:spcBef>
                <a:spcPts val="0"/>
              </a:spcBef>
              <a:spcAft>
                <a:spcPts val="0"/>
              </a:spcAft>
              <a:buSzPts val="7000"/>
              <a:buNone/>
            </a:pPr>
            <a:r>
              <a:rPr lang="ar" sz="2800" b="0"/>
              <a:t>اقرأ كتابين على الأقل.</a:t>
            </a:r>
            <a:endParaRPr sz="2800"/>
          </a:p>
        </p:txBody>
      </p:sp>
      <p:sp>
        <p:nvSpPr>
          <p:cNvPr id="1464" name="Google Shape;1464;p19"/>
          <p:cNvSpPr txBox="1"/>
          <p:nvPr/>
        </p:nvSpPr>
        <p:spPr>
          <a:xfrm>
            <a:off x="10817997" y="5078905"/>
            <a:ext cx="969000" cy="1023300"/>
          </a:xfrm>
          <a:prstGeom prst="rect">
            <a:avLst/>
          </a:prstGeom>
          <a:noFill/>
          <a:ln>
            <a:noFill/>
          </a:ln>
        </p:spPr>
        <p:txBody>
          <a:bodyPr spcFirstLastPara="1" wrap="square" lIns="274300" tIns="45700" rIns="91425" bIns="45700" anchor="t" anchorCtr="0">
            <a:normAutofit/>
          </a:bodyPr>
          <a:lstStyle/>
          <a:p>
            <a:pPr marL="0" marR="0" lvl="0" indent="0" algn="l" rtl="1">
              <a:lnSpc>
                <a:spcPct val="90000"/>
              </a:lnSpc>
              <a:spcBef>
                <a:spcPts val="0"/>
              </a:spcBef>
              <a:spcAft>
                <a:spcPts val="0"/>
              </a:spcAft>
              <a:buClr>
                <a:srgbClr val="000000"/>
              </a:buClr>
              <a:buSzPts val="5000"/>
              <a:buFont typeface="Arial"/>
              <a:buNone/>
            </a:pPr>
            <a:r>
              <a:rPr lang="ar" sz="5000" b="1" i="0" u="none" strike="noStrike" cap="none">
                <a:solidFill>
                  <a:srgbClr val="0771BA"/>
                </a:solidFill>
                <a:latin typeface="Times New Roman"/>
                <a:ea typeface="Times New Roman"/>
                <a:cs typeface="Times New Roman"/>
                <a:sym typeface="Times New Roman"/>
              </a:rPr>
              <a:t>4</a:t>
            </a:r>
            <a:endParaRPr sz="5000" b="1" i="0" u="none" strike="noStrike" cap="none">
              <a:solidFill>
                <a:srgbClr val="0771BA"/>
              </a:solidFill>
              <a:latin typeface="Times New Roman"/>
              <a:ea typeface="Times New Roman"/>
              <a:cs typeface="Times New Roman"/>
              <a:sym typeface="Times New Roman"/>
            </a:endParaRPr>
          </a:p>
        </p:txBody>
      </p:sp>
      <p:sp>
        <p:nvSpPr>
          <p:cNvPr id="1465" name="Google Shape;1465;p19"/>
          <p:cNvSpPr txBox="1"/>
          <p:nvPr/>
        </p:nvSpPr>
        <p:spPr>
          <a:xfrm>
            <a:off x="7360647" y="5155115"/>
            <a:ext cx="3514500" cy="10233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3200"/>
              <a:buFont typeface="Arial"/>
              <a:buNone/>
            </a:pPr>
            <a:r>
              <a:rPr lang="ar" sz="3200" b="0" i="0" u="none" strike="noStrike" cap="none">
                <a:solidFill>
                  <a:srgbClr val="006FB6"/>
                </a:solidFill>
                <a:latin typeface="Times New Roman"/>
                <a:ea typeface="Times New Roman"/>
                <a:cs typeface="Times New Roman"/>
                <a:sym typeface="Times New Roman"/>
              </a:rPr>
              <a:t>تحدث عما تعلمته.</a:t>
            </a:r>
            <a:endParaRPr sz="3200" b="0" i="0" u="none" strike="noStrike" cap="none">
              <a:solidFill>
                <a:srgbClr val="006FB6"/>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g26d0a3a2b1c_0_328"/>
          <p:cNvSpPr txBox="1">
            <a:spLocks noGrp="1"/>
          </p:cNvSpPr>
          <p:nvPr>
            <p:ph type="title"/>
          </p:nvPr>
        </p:nvSpPr>
        <p:spPr>
          <a:xfrm>
            <a:off x="2981277" y="0"/>
            <a:ext cx="50625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4200"/>
              <a:buFont typeface="Calibri"/>
              <a:buNone/>
            </a:pPr>
            <a:r>
              <a:rPr lang="ar" sz="4200">
                <a:latin typeface="Calibri"/>
                <a:ea typeface="Calibri"/>
                <a:cs typeface="Calibri"/>
                <a:sym typeface="Calibri"/>
              </a:rPr>
              <a:t>تأمل</a:t>
            </a:r>
            <a:r>
              <a:rPr lang="ar" b="1" i="0" u="none"/>
              <a:t> </a:t>
            </a:r>
            <a:endParaRPr/>
          </a:p>
        </p:txBody>
      </p:sp>
      <p:sp>
        <p:nvSpPr>
          <p:cNvPr id="1471" name="Google Shape;1471;g26d0a3a2b1c_0_328"/>
          <p:cNvSpPr txBox="1">
            <a:spLocks noGrp="1"/>
          </p:cNvSpPr>
          <p:nvPr>
            <p:ph type="body" idx="1"/>
          </p:nvPr>
        </p:nvSpPr>
        <p:spPr>
          <a:xfrm>
            <a:off x="457146" y="1992348"/>
            <a:ext cx="7773000" cy="3905700"/>
          </a:xfrm>
          <a:prstGeom prst="rect">
            <a:avLst/>
          </a:prstGeom>
          <a:noFill/>
          <a:ln>
            <a:noFill/>
          </a:ln>
        </p:spPr>
        <p:txBody>
          <a:bodyPr spcFirstLastPara="1" wrap="square" lIns="91425" tIns="45700" rIns="91425" bIns="45700" anchor="t" anchorCtr="0">
            <a:noAutofit/>
          </a:bodyPr>
          <a:lstStyle/>
          <a:p>
            <a:pPr marL="457200" lvl="0" indent="-444500" algn="r" rtl="1">
              <a:spcBef>
                <a:spcPts val="2400"/>
              </a:spcBef>
              <a:spcAft>
                <a:spcPts val="0"/>
              </a:spcAft>
              <a:buSzPts val="3400"/>
              <a:buChar char="•"/>
            </a:pPr>
            <a:r>
              <a:rPr lang="ar">
                <a:latin typeface="Calibri"/>
                <a:ea typeface="Calibri"/>
                <a:cs typeface="Calibri"/>
                <a:sym typeface="Calibri"/>
              </a:rPr>
              <a:t>هل لديك أي أسئلة بشأن النصيحة الخاصة بالقراءة؟ </a:t>
            </a:r>
            <a:endParaRPr>
              <a:latin typeface="Calibri"/>
              <a:ea typeface="Calibri"/>
              <a:cs typeface="Calibri"/>
              <a:sym typeface="Calibri"/>
            </a:endParaRPr>
          </a:p>
          <a:p>
            <a:pPr marL="457200" lvl="0" indent="-444500" algn="r" rtl="1">
              <a:spcBef>
                <a:spcPts val="2400"/>
              </a:spcBef>
              <a:spcAft>
                <a:spcPts val="0"/>
              </a:spcAft>
              <a:buSzPts val="3400"/>
              <a:buChar char="•"/>
            </a:pPr>
            <a:r>
              <a:rPr lang="ar">
                <a:latin typeface="Calibri"/>
                <a:ea typeface="Calibri"/>
                <a:cs typeface="Calibri"/>
                <a:sym typeface="Calibri"/>
              </a:rPr>
              <a:t>تحدث مع طفلك واسأله: هل نحن مستعدون لتجربة هذه النصيحة الخاصة بالقراءة في المنزل؟</a:t>
            </a:r>
            <a:endParaRPr>
              <a:latin typeface="Calibri"/>
              <a:ea typeface="Calibri"/>
              <a:cs typeface="Calibri"/>
              <a:sym typeface="Calibri"/>
            </a:endParaRPr>
          </a:p>
          <a:p>
            <a:pPr marL="457200" lvl="0" indent="-444500" algn="r" rtl="1">
              <a:spcBef>
                <a:spcPts val="2400"/>
              </a:spcBef>
              <a:spcAft>
                <a:spcPts val="0"/>
              </a:spcAft>
              <a:buSzPts val="3400"/>
              <a:buChar char="•"/>
            </a:pPr>
            <a:r>
              <a:rPr lang="ar">
                <a:latin typeface="Calibri"/>
                <a:ea typeface="Calibri"/>
                <a:cs typeface="Calibri"/>
                <a:sym typeface="Calibri"/>
              </a:rPr>
              <a:t>يرجى مشاركة طريقة القيام بذلك في المنزل.</a:t>
            </a:r>
            <a:endParaRPr>
              <a:latin typeface="Calibri"/>
              <a:ea typeface="Calibri"/>
              <a:cs typeface="Calibri"/>
              <a:sym typeface="Calibri"/>
            </a:endParaRPr>
          </a:p>
          <a:p>
            <a:pPr marL="457200" lvl="0" indent="0" algn="r" rtl="1">
              <a:lnSpc>
                <a:spcPct val="100000"/>
              </a:lnSpc>
              <a:spcBef>
                <a:spcPts val="2400"/>
              </a:spcBef>
              <a:spcAft>
                <a:spcPts val="0"/>
              </a:spcAft>
              <a:buNone/>
            </a:pPr>
            <a:endParaRPr/>
          </a:p>
        </p:txBody>
      </p:sp>
      <p:sp>
        <p:nvSpPr>
          <p:cNvPr id="1472" name="Google Shape;1472;g26d0a3a2b1c_0_328"/>
          <p:cNvSpPr txBox="1">
            <a:spLocks noGrp="1"/>
          </p:cNvSpPr>
          <p:nvPr>
            <p:ph type="body" idx="3"/>
          </p:nvPr>
        </p:nvSpPr>
        <p:spPr>
          <a:xfrm>
            <a:off x="9020342" y="3945268"/>
            <a:ext cx="2823300" cy="2151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2100"/>
              <a:buFont typeface="Noto Sans Symbols"/>
              <a:buNone/>
            </a:pPr>
            <a:r>
              <a:rPr lang="ar" b="0" i="0" u="none"/>
              <a:t>سيساعد سؤالك شخصًا آخر في الغرفة.</a:t>
            </a:r>
            <a:endParaRPr/>
          </a:p>
        </p:txBody>
      </p:sp>
      <p:pic>
        <p:nvPicPr>
          <p:cNvPr id="1473" name="Google Shape;1473;g26d0a3a2b1c_0_328" descr="A close up of a logo&#10;&#10;Description automatically generated"/>
          <p:cNvPicPr preferRelativeResize="0"/>
          <p:nvPr/>
        </p:nvPicPr>
        <p:blipFill rotWithShape="1">
          <a:blip r:embed="rId3">
            <a:alphaModFix/>
          </a:blip>
          <a:srcRect l="6933" r="6933"/>
          <a:stretch/>
        </p:blipFill>
        <p:spPr>
          <a:xfrm>
            <a:off x="9329146" y="73138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24"/>
          <p:cNvSpPr txBox="1">
            <a:spLocks noGrp="1"/>
          </p:cNvSpPr>
          <p:nvPr>
            <p:ph type="title"/>
          </p:nvPr>
        </p:nvSpPr>
        <p:spPr>
          <a:xfrm>
            <a:off x="6096000" y="0"/>
            <a:ext cx="573996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5000"/>
              <a:buFont typeface="Calibri"/>
              <a:buNone/>
            </a:pPr>
            <a:r>
              <a:rPr lang="ar" b="1" i="0" u="none"/>
              <a:t>يرجى تقديم الآراء والملاحظات</a:t>
            </a:r>
            <a:endParaRPr/>
          </a:p>
        </p:txBody>
      </p:sp>
      <p:pic>
        <p:nvPicPr>
          <p:cNvPr id="1479" name="Google Shape;1479;p24"/>
          <p:cNvPicPr preferRelativeResize="0">
            <a:picLocks noGrp="1"/>
          </p:cNvPicPr>
          <p:nvPr>
            <p:ph type="pic" idx="2"/>
          </p:nvPr>
        </p:nvPicPr>
        <p:blipFill rotWithShape="1">
          <a:blip r:embed="rId3">
            <a:alphaModFix/>
          </a:blip>
          <a:srcRect l="274" t="-7982" r="274" b="-4522"/>
          <a:stretch/>
        </p:blipFill>
        <p:spPr>
          <a:xfrm flipH="1">
            <a:off x="393352" y="1298240"/>
            <a:ext cx="2916936" cy="2596896"/>
          </a:xfrm>
          <a:prstGeom prst="rect">
            <a:avLst/>
          </a:prstGeom>
          <a:noFill/>
          <a:ln>
            <a:noFill/>
          </a:ln>
        </p:spPr>
      </p:pic>
      <p:sp>
        <p:nvSpPr>
          <p:cNvPr id="1480" name="Google Shape;1480;p24"/>
          <p:cNvSpPr txBox="1">
            <a:spLocks noGrp="1"/>
          </p:cNvSpPr>
          <p:nvPr>
            <p:ph type="body" idx="1"/>
          </p:nvPr>
        </p:nvSpPr>
        <p:spPr>
          <a:xfrm>
            <a:off x="393352" y="3895136"/>
            <a:ext cx="2497138" cy="2368897"/>
          </a:xfrm>
          <a:prstGeom prst="rect">
            <a:avLst/>
          </a:prstGeom>
          <a:noFill/>
          <a:ln>
            <a:noFill/>
          </a:ln>
        </p:spPr>
        <p:txBody>
          <a:bodyPr spcFirstLastPara="1" wrap="square" lIns="91425" tIns="45700" rIns="91425" bIns="45700" anchor="t" anchorCtr="0">
            <a:noAutofit/>
          </a:bodyPr>
          <a:lstStyle/>
          <a:p>
            <a:pPr marL="57150" marR="0" lvl="0" indent="0" algn="r" rtl="1">
              <a:lnSpc>
                <a:spcPct val="90000"/>
              </a:lnSpc>
              <a:spcBef>
                <a:spcPts val="1000"/>
              </a:spcBef>
              <a:spcAft>
                <a:spcPts val="0"/>
              </a:spcAft>
              <a:buClr>
                <a:srgbClr val="006FB6"/>
              </a:buClr>
              <a:buSzPts val="2700"/>
              <a:buFont typeface="Noto Sans Symbols"/>
              <a:buNone/>
            </a:pPr>
            <a:r>
              <a:rPr lang="ar" b="0" i="0" u="none"/>
              <a:t>مساهماتك تحسّن وقتنا معًا.</a:t>
            </a:r>
            <a:endParaRPr/>
          </a:p>
          <a:p>
            <a:pPr marL="57150" marR="0" lvl="0" indent="0" algn="r" rtl="1">
              <a:lnSpc>
                <a:spcPct val="90000"/>
              </a:lnSpc>
              <a:spcBef>
                <a:spcPts val="1000"/>
              </a:spcBef>
              <a:spcAft>
                <a:spcPts val="0"/>
              </a:spcAft>
              <a:buClr>
                <a:srgbClr val="006FB6"/>
              </a:buClr>
              <a:buSzPts val="2700"/>
              <a:buFont typeface="Noto Sans Symbols"/>
              <a:buNone/>
            </a:pPr>
            <a:endParaRPr/>
          </a:p>
        </p:txBody>
      </p:sp>
      <p:pic>
        <p:nvPicPr>
          <p:cNvPr id="1481" name="Google Shape;1481;p2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6563170" y="10707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4"/>
          <p:cNvSpPr txBox="1">
            <a:spLocks noGrp="1"/>
          </p:cNvSpPr>
          <p:nvPr>
            <p:ph type="title"/>
          </p:nvPr>
        </p:nvSpPr>
        <p:spPr>
          <a:xfrm>
            <a:off x="1790692" y="6051814"/>
            <a:ext cx="9156300" cy="5592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6FB6"/>
              </a:buClr>
              <a:buSzPts val="4400"/>
              <a:buFont typeface="Arial"/>
              <a:buNone/>
            </a:pPr>
            <a:r>
              <a:rPr lang="ar" sz="4400" b="1" i="0" u="none"/>
              <a:t>كن خبيرًا</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5"/>
          <p:cNvSpPr txBox="1">
            <a:spLocks noGrp="1"/>
          </p:cNvSpPr>
          <p:nvPr>
            <p:ph type="body" idx="1"/>
          </p:nvPr>
        </p:nvSpPr>
        <p:spPr>
          <a:xfrm>
            <a:off x="6791383" y="1566002"/>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الترحيب</a:t>
            </a:r>
            <a:endParaRPr/>
          </a:p>
        </p:txBody>
      </p:sp>
      <p:sp>
        <p:nvSpPr>
          <p:cNvPr id="1340" name="Google Shape;1340;p5"/>
          <p:cNvSpPr txBox="1">
            <a:spLocks noGrp="1"/>
          </p:cNvSpPr>
          <p:nvPr>
            <p:ph type="body" idx="3"/>
          </p:nvPr>
        </p:nvSpPr>
        <p:spPr>
          <a:xfrm>
            <a:off x="6956483" y="2653440"/>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نصيحة للقراءة</a:t>
            </a:r>
            <a:endParaRPr/>
          </a:p>
        </p:txBody>
      </p:sp>
      <p:sp>
        <p:nvSpPr>
          <p:cNvPr id="1341" name="Google Shape;1341;p5"/>
          <p:cNvSpPr txBox="1">
            <a:spLocks noGrp="1"/>
          </p:cNvSpPr>
          <p:nvPr>
            <p:ph type="body" idx="4"/>
          </p:nvPr>
        </p:nvSpPr>
        <p:spPr>
          <a:xfrm>
            <a:off x="6931083" y="3817079"/>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وقت الممارسة</a:t>
            </a:r>
            <a:endParaRPr/>
          </a:p>
        </p:txBody>
      </p:sp>
      <p:sp>
        <p:nvSpPr>
          <p:cNvPr id="1342" name="Google Shape;1342;p5"/>
          <p:cNvSpPr txBox="1">
            <a:spLocks noGrp="1"/>
          </p:cNvSpPr>
          <p:nvPr>
            <p:ph type="ctrTitle"/>
          </p:nvPr>
        </p:nvSpPr>
        <p:spPr>
          <a:xfrm>
            <a:off x="7921869" y="0"/>
            <a:ext cx="39751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جدول الأعمال</a:t>
            </a:r>
            <a:endParaRPr/>
          </a:p>
        </p:txBody>
      </p:sp>
      <p:sp>
        <p:nvSpPr>
          <p:cNvPr id="1343" name="Google Shape;1343;p5"/>
          <p:cNvSpPr txBox="1">
            <a:spLocks noGrp="1"/>
          </p:cNvSpPr>
          <p:nvPr>
            <p:ph type="body" idx="5"/>
          </p:nvPr>
        </p:nvSpPr>
        <p:spPr>
          <a:xfrm>
            <a:off x="6677083" y="4992079"/>
            <a:ext cx="3642601"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التفكُّر والمستجدات</a:t>
            </a:r>
            <a:endParaRPr/>
          </a:p>
        </p:txBody>
      </p:sp>
      <p:pic>
        <p:nvPicPr>
          <p:cNvPr id="1344" name="Google Shape;1344;p5"/>
          <p:cNvPicPr preferRelativeResize="0">
            <a:picLocks noGrp="1"/>
          </p:cNvPicPr>
          <p:nvPr>
            <p:ph type="body" idx="6"/>
          </p:nvPr>
        </p:nvPicPr>
        <p:blipFill rotWithShape="1">
          <a:blip r:embed="rId3">
            <a:alphaModFix/>
          </a:blip>
          <a:srcRect/>
          <a:stretch/>
        </p:blipFill>
        <p:spPr>
          <a:xfrm>
            <a:off x="11110640" y="1504823"/>
            <a:ext cx="573024" cy="908304"/>
          </a:xfrm>
          <a:prstGeom prst="rect">
            <a:avLst/>
          </a:prstGeom>
          <a:noFill/>
          <a:ln>
            <a:noFill/>
          </a:ln>
        </p:spPr>
      </p:pic>
      <p:pic>
        <p:nvPicPr>
          <p:cNvPr id="1345" name="Google Shape;1345;p5"/>
          <p:cNvPicPr preferRelativeResize="0">
            <a:picLocks noGrp="1"/>
          </p:cNvPicPr>
          <p:nvPr>
            <p:ph type="body" idx="7"/>
          </p:nvPr>
        </p:nvPicPr>
        <p:blipFill rotWithShape="1">
          <a:blip r:embed="rId4">
            <a:alphaModFix/>
          </a:blip>
          <a:srcRect/>
          <a:stretch/>
        </p:blipFill>
        <p:spPr>
          <a:xfrm>
            <a:off x="10891838" y="2821020"/>
            <a:ext cx="758825" cy="710260"/>
          </a:xfrm>
          <a:prstGeom prst="rect">
            <a:avLst/>
          </a:prstGeom>
          <a:noFill/>
          <a:ln>
            <a:noFill/>
          </a:ln>
        </p:spPr>
      </p:pic>
      <p:pic>
        <p:nvPicPr>
          <p:cNvPr id="1346" name="Google Shape;1346;p5"/>
          <p:cNvPicPr preferRelativeResize="0">
            <a:picLocks noGrp="1"/>
          </p:cNvPicPr>
          <p:nvPr>
            <p:ph type="body" idx="8"/>
          </p:nvPr>
        </p:nvPicPr>
        <p:blipFill rotWithShape="1">
          <a:blip r:embed="rId5">
            <a:alphaModFix/>
          </a:blip>
          <a:srcRect/>
          <a:stretch/>
        </p:blipFill>
        <p:spPr>
          <a:xfrm>
            <a:off x="10874711" y="3936650"/>
            <a:ext cx="793077" cy="714375"/>
          </a:xfrm>
          <a:prstGeom prst="rect">
            <a:avLst/>
          </a:prstGeom>
          <a:noFill/>
          <a:ln>
            <a:noFill/>
          </a:ln>
        </p:spPr>
      </p:pic>
      <p:pic>
        <p:nvPicPr>
          <p:cNvPr id="1347" name="Google Shape;1347;p5"/>
          <p:cNvPicPr preferRelativeResize="0">
            <a:picLocks noGrp="1"/>
          </p:cNvPicPr>
          <p:nvPr>
            <p:ph type="body" idx="9"/>
          </p:nvPr>
        </p:nvPicPr>
        <p:blipFill rotWithShape="1">
          <a:blip r:embed="rId6">
            <a:alphaModFix/>
          </a:blip>
          <a:srcRect/>
          <a:stretch/>
        </p:blipFill>
        <p:spPr>
          <a:xfrm>
            <a:off x="10942065" y="5088376"/>
            <a:ext cx="658368" cy="719328"/>
          </a:xfrm>
          <a:prstGeom prst="rect">
            <a:avLst/>
          </a:prstGeom>
          <a:noFill/>
          <a:ln>
            <a:noFill/>
          </a:ln>
        </p:spPr>
      </p:pic>
      <p:pic>
        <p:nvPicPr>
          <p:cNvPr id="1348" name="Google Shape;1348;p5"/>
          <p:cNvPicPr preferRelativeResize="0"/>
          <p:nvPr/>
        </p:nvPicPr>
        <p:blipFill rotWithShape="1">
          <a:blip r:embed="rId7">
            <a:alphaModFix/>
          </a:blip>
          <a:srcRect/>
          <a:stretch/>
        </p:blipFill>
        <p:spPr>
          <a:xfrm>
            <a:off x="684762" y="1542556"/>
            <a:ext cx="5444200" cy="456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pPr rtl="1"/>
            <a:r>
              <a:rPr lang="en"/>
              <a:t>استبيان ثقة الأسرة</a:t>
            </a:r>
            <a:endParaRPr/>
          </a:p>
        </p:txBody>
      </p:sp>
      <p:sp>
        <p:nvSpPr>
          <p:cNvPr id="104" name="Google Shape;104;p27"/>
          <p:cNvSpPr txBox="1"/>
          <p:nvPr/>
        </p:nvSpPr>
        <p:spPr>
          <a:xfrm>
            <a:off x="518033" y="1666700"/>
            <a:ext cx="5127200" cy="3902566"/>
          </a:xfrm>
          <a:prstGeom prst="rect">
            <a:avLst/>
          </a:prstGeom>
          <a:noFill/>
          <a:ln>
            <a:noFill/>
          </a:ln>
        </p:spPr>
        <p:txBody>
          <a:bodyPr spcFirstLastPara="1" wrap="square" lIns="121900" tIns="121900" rIns="121900" bIns="121900" anchor="t" anchorCtr="0">
            <a:spAutoFit/>
          </a:bodyPr>
          <a:lstStyle/>
          <a:p>
            <a:pPr rtl="1">
              <a:lnSpc>
                <a:spcPct val="90000"/>
              </a:lnSpc>
              <a:spcBef>
                <a:spcPct val="0"/>
              </a:spcBef>
              <a:spcAft>
                <a:spcPct val="0"/>
              </a:spcAft>
            </a:pPr>
            <a:r>
              <a:rPr lang="en" sz="3200" b="1">
                <a:solidFill>
                  <a:srgbClr val="0771BA"/>
                </a:solidFill>
                <a:latin typeface="Calibri"/>
                <a:ea typeface="Calibri"/>
                <a:cs typeface="Calibri"/>
                <a:sym typeface="Calibri"/>
              </a:rPr>
              <a:t>امسح هذا الرمز لمشاركة رأيك في القراءة مع طفلك. سيتم إدخال المشاركين في سحب للحصول على بطاقة هدايا بقيمة 15 دولارًا. سيتم اختيار فائز واحد لكل مدرسة بعد الورشة الأولى والأخيرة.</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rtl="1">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6"/>
          <p:cNvSpPr txBox="1">
            <a:spLocks noGrp="1"/>
          </p:cNvSpPr>
          <p:nvPr>
            <p:ph type="body" idx="1"/>
          </p:nvPr>
        </p:nvSpPr>
        <p:spPr>
          <a:xfrm>
            <a:off x="943142" y="1489802"/>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54" name="Google Shape;1354;p6"/>
          <p:cNvSpPr txBox="1">
            <a:spLocks noGrp="1"/>
          </p:cNvSpPr>
          <p:nvPr>
            <p:ph type="body" idx="2"/>
          </p:nvPr>
        </p:nvSpPr>
        <p:spPr>
          <a:xfrm>
            <a:off x="943142" y="2653440"/>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55" name="Google Shape;1355;p6"/>
          <p:cNvSpPr txBox="1">
            <a:spLocks noGrp="1"/>
          </p:cNvSpPr>
          <p:nvPr>
            <p:ph type="body" idx="3"/>
          </p:nvPr>
        </p:nvSpPr>
        <p:spPr>
          <a:xfrm>
            <a:off x="943142" y="3817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56" name="Google Shape;1356;p6"/>
          <p:cNvSpPr txBox="1">
            <a:spLocks noGrp="1"/>
          </p:cNvSpPr>
          <p:nvPr>
            <p:ph type="body" idx="4"/>
          </p:nvPr>
        </p:nvSpPr>
        <p:spPr>
          <a:xfrm>
            <a:off x="943142" y="4992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57" name="Google Shape;1357;p6"/>
          <p:cNvSpPr txBox="1">
            <a:spLocks noGrp="1"/>
          </p:cNvSpPr>
          <p:nvPr>
            <p:ph type="body" idx="5"/>
          </p:nvPr>
        </p:nvSpPr>
        <p:spPr>
          <a:xfrm>
            <a:off x="7610338" y="1502511"/>
            <a:ext cx="3435278"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مستعدًا.</a:t>
            </a:r>
            <a:endParaRPr/>
          </a:p>
        </p:txBody>
      </p:sp>
      <p:sp>
        <p:nvSpPr>
          <p:cNvPr id="1358" name="Google Shape;1358;p6"/>
          <p:cNvSpPr txBox="1">
            <a:spLocks noGrp="1"/>
          </p:cNvSpPr>
          <p:nvPr>
            <p:ph type="body" idx="6"/>
          </p:nvPr>
        </p:nvSpPr>
        <p:spPr>
          <a:xfrm>
            <a:off x="7612385" y="2653440"/>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حاضرًا.</a:t>
            </a:r>
            <a:endParaRPr/>
          </a:p>
        </p:txBody>
      </p:sp>
      <p:sp>
        <p:nvSpPr>
          <p:cNvPr id="1359" name="Google Shape;1359;p6"/>
          <p:cNvSpPr txBox="1">
            <a:spLocks noGrp="1"/>
          </p:cNvSpPr>
          <p:nvPr>
            <p:ph type="body" idx="7"/>
          </p:nvPr>
        </p:nvSpPr>
        <p:spPr>
          <a:xfrm>
            <a:off x="7610339" y="3804369"/>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مهذبًا.</a:t>
            </a:r>
            <a:endParaRPr/>
          </a:p>
        </p:txBody>
      </p:sp>
      <p:sp>
        <p:nvSpPr>
          <p:cNvPr id="1360" name="Google Shape;1360;p6"/>
          <p:cNvSpPr txBox="1">
            <a:spLocks noGrp="1"/>
          </p:cNvSpPr>
          <p:nvPr>
            <p:ph type="body" idx="8"/>
          </p:nvPr>
        </p:nvSpPr>
        <p:spPr>
          <a:xfrm>
            <a:off x="7610338" y="4959551"/>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اطرح أسئلة.</a:t>
            </a:r>
            <a:endParaRPr/>
          </a:p>
        </p:txBody>
      </p:sp>
      <p:sp>
        <p:nvSpPr>
          <p:cNvPr id="1361" name="Google Shape;1361;p6"/>
          <p:cNvSpPr txBox="1">
            <a:spLocks noGrp="1"/>
          </p:cNvSpPr>
          <p:nvPr>
            <p:ph type="ctrTitle"/>
          </p:nvPr>
        </p:nvSpPr>
        <p:spPr>
          <a:xfrm>
            <a:off x="3406638" y="32084"/>
            <a:ext cx="84074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توجيهات ورشة العمل</a:t>
            </a:r>
            <a:endParaRPr/>
          </a:p>
        </p:txBody>
      </p:sp>
      <p:pic>
        <p:nvPicPr>
          <p:cNvPr id="1362" name="Google Shape;1362;p6" descr="Icon&#10;&#10;Description automatically generated"/>
          <p:cNvPicPr preferRelativeResize="0"/>
          <p:nvPr/>
        </p:nvPicPr>
        <p:blipFill rotWithShape="1">
          <a:blip r:embed="rId3">
            <a:alphaModFix/>
          </a:blip>
          <a:srcRect/>
          <a:stretch/>
        </p:blipFill>
        <p:spPr>
          <a:xfrm>
            <a:off x="11171315" y="1601936"/>
            <a:ext cx="585197" cy="831415"/>
          </a:xfrm>
          <a:prstGeom prst="rect">
            <a:avLst/>
          </a:prstGeom>
          <a:noFill/>
          <a:ln>
            <a:noFill/>
          </a:ln>
        </p:spPr>
      </p:pic>
      <p:pic>
        <p:nvPicPr>
          <p:cNvPr id="1363" name="Google Shape;1363;p6" descr="Icon&#10;&#10;Description automatically generated"/>
          <p:cNvPicPr preferRelativeResize="0"/>
          <p:nvPr/>
        </p:nvPicPr>
        <p:blipFill rotWithShape="1">
          <a:blip r:embed="rId4">
            <a:alphaModFix/>
          </a:blip>
          <a:srcRect/>
          <a:stretch/>
        </p:blipFill>
        <p:spPr>
          <a:xfrm>
            <a:off x="11171315" y="5188440"/>
            <a:ext cx="585197" cy="585197"/>
          </a:xfrm>
          <a:prstGeom prst="rect">
            <a:avLst/>
          </a:prstGeom>
          <a:noFill/>
          <a:ln>
            <a:noFill/>
          </a:ln>
        </p:spPr>
      </p:pic>
      <p:pic>
        <p:nvPicPr>
          <p:cNvPr id="1364" name="Google Shape;1364;p6" descr="Icon&#10;&#10;Description automatically generated"/>
          <p:cNvPicPr preferRelativeResize="0"/>
          <p:nvPr/>
        </p:nvPicPr>
        <p:blipFill rotWithShape="1">
          <a:blip r:embed="rId5">
            <a:alphaModFix/>
          </a:blip>
          <a:srcRect/>
          <a:stretch/>
        </p:blipFill>
        <p:spPr>
          <a:xfrm>
            <a:off x="11171315" y="4116743"/>
            <a:ext cx="585197" cy="418227"/>
          </a:xfrm>
          <a:prstGeom prst="rect">
            <a:avLst/>
          </a:prstGeom>
          <a:noFill/>
          <a:ln>
            <a:noFill/>
          </a:ln>
        </p:spPr>
      </p:pic>
      <p:pic>
        <p:nvPicPr>
          <p:cNvPr id="1365" name="Google Shape;1365;p6" descr="Icon&#10;&#10;Description automatically generated"/>
          <p:cNvPicPr preferRelativeResize="0"/>
          <p:nvPr/>
        </p:nvPicPr>
        <p:blipFill rotWithShape="1">
          <a:blip r:embed="rId6">
            <a:alphaModFix/>
          </a:blip>
          <a:srcRect/>
          <a:stretch/>
        </p:blipFill>
        <p:spPr>
          <a:xfrm>
            <a:off x="112991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1"/>
          <p:cNvSpPr txBox="1">
            <a:spLocks noGrp="1"/>
          </p:cNvSpPr>
          <p:nvPr>
            <p:ph type="title"/>
          </p:nvPr>
        </p:nvSpPr>
        <p:spPr>
          <a:xfrm>
            <a:off x="3170298"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100000"/>
              </a:lnSpc>
              <a:spcBef>
                <a:spcPts val="0"/>
              </a:spcBef>
              <a:spcAft>
                <a:spcPts val="0"/>
              </a:spcAft>
              <a:buClr>
                <a:srgbClr val="006FB6"/>
              </a:buClr>
              <a:buSzPts val="5000"/>
              <a:buNone/>
            </a:pPr>
            <a:r>
              <a:rPr lang="ar">
                <a:solidFill>
                  <a:srgbClr val="006FB6"/>
                </a:solidFill>
              </a:rPr>
              <a:t>كن خبيرًا</a:t>
            </a:r>
            <a:endParaRPr/>
          </a:p>
        </p:txBody>
      </p:sp>
      <p:sp>
        <p:nvSpPr>
          <p:cNvPr id="1371" name="Google Shape;1371;p11"/>
          <p:cNvSpPr txBox="1">
            <a:spLocks noGrp="1"/>
          </p:cNvSpPr>
          <p:nvPr>
            <p:ph type="body" idx="1"/>
          </p:nvPr>
        </p:nvSpPr>
        <p:spPr>
          <a:xfrm>
            <a:off x="612300" y="4272614"/>
            <a:ext cx="2497200" cy="1255688"/>
          </a:xfrm>
          <a:prstGeom prst="rect">
            <a:avLst/>
          </a:prstGeom>
          <a:noFill/>
          <a:ln>
            <a:noFill/>
          </a:ln>
        </p:spPr>
        <p:txBody>
          <a:bodyPr spcFirstLastPara="1" wrap="square" lIns="91425" tIns="45700" rIns="91425" bIns="45700" anchor="t" anchorCtr="0">
            <a:spAutoFit/>
          </a:bodyPr>
          <a:lstStyle/>
          <a:p>
            <a:pPr marL="0" lvl="0" indent="0" algn="ctr" rtl="1">
              <a:lnSpc>
                <a:spcPct val="90000"/>
              </a:lnSpc>
              <a:spcBef>
                <a:spcPts val="0"/>
              </a:spcBef>
              <a:spcAft>
                <a:spcPts val="0"/>
              </a:spcAft>
              <a:buSzPts val="2100"/>
              <a:buNone/>
            </a:pPr>
            <a:r>
              <a:rPr lang="ar"/>
              <a:t>تساعد هذه النصيحة طفلك على بناء خلفية معرفية.</a:t>
            </a:r>
            <a:endParaRPr/>
          </a:p>
        </p:txBody>
      </p:sp>
      <p:sp>
        <p:nvSpPr>
          <p:cNvPr id="1372" name="Google Shape;1372;p11"/>
          <p:cNvSpPr txBox="1">
            <a:spLocks noGrp="1"/>
          </p:cNvSpPr>
          <p:nvPr>
            <p:ph type="title" idx="3"/>
          </p:nvPr>
        </p:nvSpPr>
        <p:spPr>
          <a:xfrm>
            <a:off x="10773150" y="2491675"/>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2</a:t>
            </a:r>
            <a:endParaRPr/>
          </a:p>
        </p:txBody>
      </p:sp>
      <p:sp>
        <p:nvSpPr>
          <p:cNvPr id="1373" name="Google Shape;1373;p11"/>
          <p:cNvSpPr txBox="1">
            <a:spLocks noGrp="1"/>
          </p:cNvSpPr>
          <p:nvPr>
            <p:ph type="title" idx="5"/>
          </p:nvPr>
        </p:nvSpPr>
        <p:spPr>
          <a:xfrm>
            <a:off x="10773150" y="3739015"/>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3</a:t>
            </a:r>
            <a:endParaRPr/>
          </a:p>
        </p:txBody>
      </p:sp>
      <p:sp>
        <p:nvSpPr>
          <p:cNvPr id="1374" name="Google Shape;1374;p11"/>
          <p:cNvSpPr txBox="1">
            <a:spLocks noGrp="1"/>
          </p:cNvSpPr>
          <p:nvPr>
            <p:ph type="title" idx="13"/>
          </p:nvPr>
        </p:nvSpPr>
        <p:spPr>
          <a:xfrm>
            <a:off x="10773150" y="1312200"/>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1</a:t>
            </a:r>
            <a:endParaRPr/>
          </a:p>
        </p:txBody>
      </p:sp>
      <p:pic>
        <p:nvPicPr>
          <p:cNvPr id="1375" name="Google Shape;1375;p11"/>
          <p:cNvPicPr preferRelativeResize="0">
            <a:picLocks noGrp="1"/>
          </p:cNvPicPr>
          <p:nvPr>
            <p:ph type="pic" idx="2"/>
          </p:nvPr>
        </p:nvPicPr>
        <p:blipFill rotWithShape="1">
          <a:blip r:embed="rId3">
            <a:alphaModFix/>
          </a:blip>
          <a:srcRect l="-2488" t="-17513" r="-3398" b="-16175"/>
          <a:stretch/>
        </p:blipFill>
        <p:spPr>
          <a:xfrm flipH="1">
            <a:off x="614999" y="1188384"/>
            <a:ext cx="2377500" cy="3173100"/>
          </a:xfrm>
          <a:prstGeom prst="rect">
            <a:avLst/>
          </a:prstGeom>
          <a:noFill/>
          <a:ln>
            <a:noFill/>
          </a:ln>
        </p:spPr>
      </p:pic>
      <p:sp>
        <p:nvSpPr>
          <p:cNvPr id="1376" name="Google Shape;1376;p11"/>
          <p:cNvSpPr txBox="1">
            <a:spLocks noGrp="1"/>
          </p:cNvSpPr>
          <p:nvPr>
            <p:ph type="body" idx="6"/>
          </p:nvPr>
        </p:nvSpPr>
        <p:spPr>
          <a:xfrm>
            <a:off x="6179550" y="1293150"/>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اختر موضوعًا.</a:t>
            </a:r>
            <a:endParaRPr/>
          </a:p>
        </p:txBody>
      </p:sp>
      <p:sp>
        <p:nvSpPr>
          <p:cNvPr id="1377" name="Google Shape;1377;p11"/>
          <p:cNvSpPr txBox="1">
            <a:spLocks noGrp="1"/>
          </p:cNvSpPr>
          <p:nvPr>
            <p:ph type="body" idx="7"/>
          </p:nvPr>
        </p:nvSpPr>
        <p:spPr>
          <a:xfrm>
            <a:off x="6141450" y="245357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اذكر بعض الأسئلة.</a:t>
            </a:r>
            <a:endParaRPr/>
          </a:p>
        </p:txBody>
      </p:sp>
      <p:sp>
        <p:nvSpPr>
          <p:cNvPr id="1378" name="Google Shape;1378;p11"/>
          <p:cNvSpPr txBox="1">
            <a:spLocks noGrp="1"/>
          </p:cNvSpPr>
          <p:nvPr>
            <p:ph type="body" idx="8"/>
          </p:nvPr>
        </p:nvSpPr>
        <p:spPr>
          <a:xfrm>
            <a:off x="6274788" y="375806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اقرأ كتابين على الأقل.</a:t>
            </a:r>
            <a:endParaRPr/>
          </a:p>
        </p:txBody>
      </p:sp>
      <p:sp>
        <p:nvSpPr>
          <p:cNvPr id="1379" name="Google Shape;1379;p11"/>
          <p:cNvSpPr txBox="1">
            <a:spLocks noGrp="1"/>
          </p:cNvSpPr>
          <p:nvPr>
            <p:ph type="body" idx="9"/>
          </p:nvPr>
        </p:nvSpPr>
        <p:spPr>
          <a:xfrm>
            <a:off x="5722351" y="4891400"/>
            <a:ext cx="54735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تحدث عما تعلمته.</a:t>
            </a:r>
            <a:endParaRPr/>
          </a:p>
        </p:txBody>
      </p:sp>
      <p:sp>
        <p:nvSpPr>
          <p:cNvPr id="1380" name="Google Shape;1380;p11"/>
          <p:cNvSpPr txBox="1">
            <a:spLocks noGrp="1"/>
          </p:cNvSpPr>
          <p:nvPr>
            <p:ph type="title" idx="4"/>
          </p:nvPr>
        </p:nvSpPr>
        <p:spPr>
          <a:xfrm>
            <a:off x="10792200" y="4948540"/>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تفقد مصطلحات معرفة القراءة والكتابة</a:t>
            </a:r>
            <a:endParaRPr/>
          </a:p>
        </p:txBody>
      </p:sp>
      <p:sp>
        <p:nvSpPr>
          <p:cNvPr id="1386" name="Google Shape;1386;p12"/>
          <p:cNvSpPr txBox="1">
            <a:spLocks noGrp="1"/>
          </p:cNvSpPr>
          <p:nvPr>
            <p:ph type="body" idx="1"/>
          </p:nvPr>
        </p:nvSpPr>
        <p:spPr>
          <a:xfrm>
            <a:off x="301792" y="1718402"/>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r" rtl="1">
              <a:lnSpc>
                <a:spcPct val="90000"/>
              </a:lnSpc>
              <a:spcBef>
                <a:spcPts val="1000"/>
              </a:spcBef>
              <a:spcAft>
                <a:spcPts val="0"/>
              </a:spcAft>
              <a:buSzPts val="3200"/>
              <a:buNone/>
            </a:pPr>
            <a:r>
              <a:rPr lang="ar"/>
              <a:t>مقدار المعلومات المستفادة عن موضوع من تجارب سابقة.</a:t>
            </a:r>
            <a:endParaRPr/>
          </a:p>
        </p:txBody>
      </p:sp>
      <p:sp>
        <p:nvSpPr>
          <p:cNvPr id="1387" name="Google Shape;1387;p12"/>
          <p:cNvSpPr txBox="1">
            <a:spLocks noGrp="1"/>
          </p:cNvSpPr>
          <p:nvPr>
            <p:ph type="body" idx="5"/>
          </p:nvPr>
        </p:nvSpPr>
        <p:spPr>
          <a:xfrm>
            <a:off x="7415895" y="1559661"/>
            <a:ext cx="34353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b="1"/>
              <a:t>الخلفية المعرفية</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13"/>
          <p:cNvSpPr txBox="1">
            <a:spLocks noGrp="1"/>
          </p:cNvSpPr>
          <p:nvPr>
            <p:ph type="title"/>
          </p:nvPr>
        </p:nvSpPr>
        <p:spPr>
          <a:xfrm>
            <a:off x="3268980"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5000"/>
              <a:buNone/>
            </a:pPr>
            <a:r>
              <a:rPr lang="ar">
                <a:solidFill>
                  <a:srgbClr val="006FB6"/>
                </a:solidFill>
              </a:rPr>
              <a:t>اختر موضوعًا</a:t>
            </a:r>
            <a:endParaRPr/>
          </a:p>
        </p:txBody>
      </p:sp>
      <p:sp>
        <p:nvSpPr>
          <p:cNvPr id="1393" name="Google Shape;1393;p13"/>
          <p:cNvSpPr txBox="1">
            <a:spLocks noGrp="1"/>
          </p:cNvSpPr>
          <p:nvPr>
            <p:ph type="body" idx="3"/>
          </p:nvPr>
        </p:nvSpPr>
        <p:spPr>
          <a:xfrm>
            <a:off x="522788" y="4123106"/>
            <a:ext cx="2497200" cy="21852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1100"/>
              <a:buNone/>
            </a:pPr>
            <a:r>
              <a:rPr lang="ar" b="1"/>
              <a:t>اكتب</a:t>
            </a:r>
            <a:r>
              <a:rPr lang="ar"/>
              <a:t> قائمة ببعض الموضوعات أو الفئات (مثل الثدييات أو الصداقة).</a:t>
            </a:r>
            <a:endParaRPr/>
          </a:p>
        </p:txBody>
      </p:sp>
      <p:pic>
        <p:nvPicPr>
          <p:cNvPr id="1394" name="Google Shape;1394;p13" descr="الصورة تحتوي على شخص، طفل، جهاز حاسوب محمول، مكان داخلي&#10;&#10;يُستحدث الوصف في سرية عالية"/>
          <p:cNvPicPr preferRelativeResize="0">
            <a:picLocks noGrp="1"/>
          </p:cNvPicPr>
          <p:nvPr>
            <p:ph type="pic" idx="2"/>
          </p:nvPr>
        </p:nvPicPr>
        <p:blipFill rotWithShape="1">
          <a:blip r:embed="rId3">
            <a:alphaModFix/>
          </a:blip>
          <a:srcRect l="1139" r="1138"/>
          <a:stretch/>
        </p:blipFill>
        <p:spPr>
          <a:xfrm flipH="1">
            <a:off x="126538" y="1479884"/>
            <a:ext cx="3251581" cy="2498913"/>
          </a:xfrm>
          <a:prstGeom prst="rect">
            <a:avLst/>
          </a:prstGeom>
          <a:noFill/>
          <a:ln w="19050" cap="sq" cmpd="sng">
            <a:solidFill>
              <a:srgbClr val="666666"/>
            </a:solidFill>
            <a:prstDash val="solid"/>
            <a:miter lim="800000"/>
            <a:headEnd type="none" w="sm" len="sm"/>
            <a:tailEnd type="none" w="sm" len="sm"/>
          </a:ln>
        </p:spPr>
      </p:pic>
      <p:sp>
        <p:nvSpPr>
          <p:cNvPr id="1395" name="Google Shape;1395;p13"/>
          <p:cNvSpPr txBox="1"/>
          <p:nvPr/>
        </p:nvSpPr>
        <p:spPr>
          <a:xfrm>
            <a:off x="4260550" y="1128600"/>
            <a:ext cx="7520700" cy="4882500"/>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1000"/>
              </a:spcBef>
              <a:spcAft>
                <a:spcPts val="0"/>
              </a:spcAft>
              <a:buClr>
                <a:schemeClr val="dk1"/>
              </a:buClr>
              <a:buSzPts val="1100"/>
              <a:buFont typeface="Arial"/>
              <a:buNone/>
            </a:pPr>
            <a:endParaRPr sz="2800" b="0" i="0" u="none" strike="noStrike" cap="none">
              <a:solidFill>
                <a:srgbClr val="006FB6"/>
              </a:solidFill>
              <a:latin typeface="Times New Roman"/>
              <a:ea typeface="Times New Roman"/>
              <a:cs typeface="Times New Roman"/>
              <a:sym typeface="Times New Roman"/>
            </a:endParaRPr>
          </a:p>
          <a:p>
            <a:pPr marL="457200" marR="0" lvl="0" indent="-406400" algn="r" rtl="1">
              <a:lnSpc>
                <a:spcPct val="90000"/>
              </a:lnSpc>
              <a:spcBef>
                <a:spcPts val="1000"/>
              </a:spcBef>
              <a:spcAft>
                <a:spcPts val="0"/>
              </a:spcAft>
              <a:buClr>
                <a:srgbClr val="006FB6"/>
              </a:buClr>
              <a:buSzPts val="2800"/>
              <a:buFont typeface="Arial"/>
              <a:buChar char="●"/>
            </a:pPr>
            <a:r>
              <a:rPr lang="ar" sz="2800" b="0" i="0" u="none" strike="noStrike" cap="none">
                <a:solidFill>
                  <a:srgbClr val="006FB6"/>
                </a:solidFill>
                <a:latin typeface="Times New Roman"/>
                <a:ea typeface="Times New Roman"/>
                <a:cs typeface="Times New Roman"/>
                <a:sym typeface="Times New Roman"/>
              </a:rPr>
              <a:t>ما القصص أو الكتب التي تعلمت منها بأكبر قدر؟ </a:t>
            </a:r>
            <a:endParaRPr/>
          </a:p>
          <a:p>
            <a:pPr marL="457200" marR="0" lvl="0" indent="0" algn="r" rtl="1">
              <a:lnSpc>
                <a:spcPct val="90000"/>
              </a:lnSpc>
              <a:spcBef>
                <a:spcPts val="1000"/>
              </a:spcBef>
              <a:spcAft>
                <a:spcPts val="0"/>
              </a:spcAft>
              <a:buClr>
                <a:srgbClr val="006FB6"/>
              </a:buClr>
              <a:buSzPts val="4000"/>
              <a:buFont typeface="Arial"/>
              <a:buNone/>
            </a:pPr>
            <a:endParaRPr sz="100" b="0" i="0" u="none" strike="noStrike" cap="none">
              <a:solidFill>
                <a:srgbClr val="006FB6"/>
              </a:solidFill>
              <a:latin typeface="Times New Roman"/>
              <a:ea typeface="Times New Roman"/>
              <a:cs typeface="Times New Roman"/>
              <a:sym typeface="Times New Roman"/>
            </a:endParaRPr>
          </a:p>
          <a:p>
            <a:pPr marL="457200" marR="0" lvl="0" indent="-228600" algn="r" rtl="1">
              <a:lnSpc>
                <a:spcPct val="90000"/>
              </a:lnSpc>
              <a:spcBef>
                <a:spcPts val="1000"/>
              </a:spcBef>
              <a:spcAft>
                <a:spcPts val="0"/>
              </a:spcAft>
              <a:buClr>
                <a:srgbClr val="006FB6"/>
              </a:buClr>
              <a:buSzPts val="300"/>
              <a:buFont typeface="Arial"/>
              <a:buNone/>
            </a:pPr>
            <a:endParaRPr sz="300" b="0" i="0" u="none" strike="noStrike" cap="none">
              <a:solidFill>
                <a:srgbClr val="006FB6"/>
              </a:solidFill>
              <a:latin typeface="Times New Roman"/>
              <a:ea typeface="Times New Roman"/>
              <a:cs typeface="Times New Roman"/>
              <a:sym typeface="Times New Roman"/>
            </a:endParaRPr>
          </a:p>
          <a:p>
            <a:pPr marL="457200" marR="0" lvl="0" indent="-406400" algn="r" rtl="1">
              <a:lnSpc>
                <a:spcPct val="90000"/>
              </a:lnSpc>
              <a:spcBef>
                <a:spcPts val="0"/>
              </a:spcBef>
              <a:spcAft>
                <a:spcPts val="0"/>
              </a:spcAft>
              <a:buClr>
                <a:srgbClr val="006FB6"/>
              </a:buClr>
              <a:buSzPts val="2800"/>
              <a:buFont typeface="Arial"/>
              <a:buChar char="●"/>
            </a:pPr>
            <a:r>
              <a:rPr lang="ar" sz="2800" b="0" i="0" u="none" strike="noStrike" cap="none">
                <a:solidFill>
                  <a:srgbClr val="006FB6"/>
                </a:solidFill>
                <a:latin typeface="Times New Roman"/>
                <a:ea typeface="Times New Roman"/>
                <a:cs typeface="Times New Roman"/>
                <a:sym typeface="Times New Roman"/>
              </a:rPr>
              <a:t>ما الأفلام التي استمتعت بها بأكبر قدر؟ (ناقش نوع الفيلم أو الدروس المستفادة أو الرسالة.)</a:t>
            </a:r>
            <a:endParaRPr/>
          </a:p>
          <a:p>
            <a:pPr marL="457200" marR="0" lvl="0" indent="0" algn="r" rtl="1">
              <a:lnSpc>
                <a:spcPct val="90000"/>
              </a:lnSpc>
              <a:spcBef>
                <a:spcPts val="1000"/>
              </a:spcBef>
              <a:spcAft>
                <a:spcPts val="0"/>
              </a:spcAft>
              <a:buClr>
                <a:srgbClr val="006FB6"/>
              </a:buClr>
              <a:buSzPts val="4000"/>
              <a:buFont typeface="Arial"/>
              <a:buNone/>
            </a:pPr>
            <a:endParaRPr sz="100" b="0" i="0" u="none" strike="noStrike" cap="none">
              <a:solidFill>
                <a:srgbClr val="006FB6"/>
              </a:solidFill>
              <a:latin typeface="Times New Roman"/>
              <a:ea typeface="Times New Roman"/>
              <a:cs typeface="Times New Roman"/>
              <a:sym typeface="Times New Roman"/>
            </a:endParaRPr>
          </a:p>
          <a:p>
            <a:pPr marL="457200" marR="0" lvl="0" indent="-406400" algn="r" rtl="1">
              <a:lnSpc>
                <a:spcPct val="90000"/>
              </a:lnSpc>
              <a:spcBef>
                <a:spcPts val="1000"/>
              </a:spcBef>
              <a:spcAft>
                <a:spcPts val="0"/>
              </a:spcAft>
              <a:buClr>
                <a:srgbClr val="006FB6"/>
              </a:buClr>
              <a:buSzPts val="2800"/>
              <a:buFont typeface="Arial"/>
              <a:buChar char="●"/>
            </a:pPr>
            <a:r>
              <a:rPr lang="ar" sz="2800" b="0" i="0" u="none" strike="noStrike" cap="none">
                <a:solidFill>
                  <a:srgbClr val="006FB6"/>
                </a:solidFill>
                <a:latin typeface="Times New Roman"/>
                <a:ea typeface="Times New Roman"/>
                <a:cs typeface="Times New Roman"/>
                <a:sym typeface="Times New Roman"/>
              </a:rPr>
              <a:t>ما هو برنامجك التلفزيوني المفضل؟ (ناقش نوع البرنامج أو الدروس المستفادة أو الرسالة.)</a:t>
            </a:r>
            <a:endParaRPr sz="4000" b="0" i="0" u="none" strike="noStrike" cap="none">
              <a:solidFill>
                <a:srgbClr val="006FB6"/>
              </a:solidFill>
              <a:latin typeface="Times New Roman"/>
              <a:ea typeface="Times New Roman"/>
              <a:cs typeface="Times New Roman"/>
              <a:sym typeface="Times New Roman"/>
            </a:endParaRPr>
          </a:p>
          <a:p>
            <a:pPr marL="0" marR="0" lvl="0" indent="0" algn="r" rtl="1">
              <a:lnSpc>
                <a:spcPct val="90000"/>
              </a:lnSpc>
              <a:spcBef>
                <a:spcPts val="1000"/>
              </a:spcBef>
              <a:spcAft>
                <a:spcPts val="0"/>
              </a:spcAft>
              <a:buClr>
                <a:srgbClr val="006FB6"/>
              </a:buClr>
              <a:buSzPts val="4000"/>
              <a:buFont typeface="Arial"/>
              <a:buNone/>
            </a:pPr>
            <a:endParaRPr sz="4000" b="0" i="0" u="none" strike="noStrike" cap="none">
              <a:solidFill>
                <a:srgbClr val="006FB6"/>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4"/>
          <p:cNvSpPr txBox="1">
            <a:spLocks noGrp="1"/>
          </p:cNvSpPr>
          <p:nvPr>
            <p:ph type="title"/>
          </p:nvPr>
        </p:nvSpPr>
        <p:spPr>
          <a:xfrm>
            <a:off x="3268980"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5000"/>
              <a:buNone/>
            </a:pPr>
            <a:r>
              <a:rPr lang="ar">
                <a:solidFill>
                  <a:srgbClr val="006FB6"/>
                </a:solidFill>
              </a:rPr>
              <a:t>اذكر بعض الأسئلة</a:t>
            </a:r>
            <a:endParaRPr/>
          </a:p>
        </p:txBody>
      </p:sp>
      <p:pic>
        <p:nvPicPr>
          <p:cNvPr id="1401" name="Google Shape;1401;p14"/>
          <p:cNvPicPr preferRelativeResize="0"/>
          <p:nvPr/>
        </p:nvPicPr>
        <p:blipFill rotWithShape="1">
          <a:blip r:embed="rId3">
            <a:alphaModFix/>
          </a:blip>
          <a:srcRect t="1960" b="1949"/>
          <a:stretch/>
        </p:blipFill>
        <p:spPr>
          <a:xfrm flipH="1">
            <a:off x="145588" y="1479884"/>
            <a:ext cx="3251702" cy="2498998"/>
          </a:xfrm>
          <a:prstGeom prst="rect">
            <a:avLst/>
          </a:prstGeom>
          <a:noFill/>
          <a:ln>
            <a:noFill/>
          </a:ln>
        </p:spPr>
      </p:pic>
      <p:pic>
        <p:nvPicPr>
          <p:cNvPr id="1402" name="Google Shape;1402;p14"/>
          <p:cNvPicPr preferRelativeResize="0"/>
          <p:nvPr/>
        </p:nvPicPr>
        <p:blipFill rotWithShape="1">
          <a:blip r:embed="rId4">
            <a:alphaModFix/>
          </a:blip>
          <a:srcRect/>
          <a:stretch/>
        </p:blipFill>
        <p:spPr>
          <a:xfrm flipH="1">
            <a:off x="1432234" y="4345650"/>
            <a:ext cx="678450" cy="987775"/>
          </a:xfrm>
          <a:prstGeom prst="rect">
            <a:avLst/>
          </a:prstGeom>
          <a:noFill/>
          <a:ln>
            <a:noFill/>
          </a:ln>
        </p:spPr>
      </p:pic>
      <p:sp>
        <p:nvSpPr>
          <p:cNvPr id="1403" name="Google Shape;1403;p14"/>
          <p:cNvSpPr txBox="1">
            <a:spLocks noGrp="1"/>
          </p:cNvSpPr>
          <p:nvPr>
            <p:ph type="body" idx="1"/>
          </p:nvPr>
        </p:nvSpPr>
        <p:spPr>
          <a:xfrm>
            <a:off x="4634050" y="1479884"/>
            <a:ext cx="7203900" cy="43641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1000"/>
              </a:spcBef>
              <a:spcAft>
                <a:spcPts val="0"/>
              </a:spcAft>
              <a:buClr>
                <a:schemeClr val="dk1"/>
              </a:buClr>
              <a:buSzPts val="1100"/>
              <a:buNone/>
            </a:pPr>
            <a:endParaRPr sz="100"/>
          </a:p>
          <a:p>
            <a:pPr marL="457200" lvl="0" indent="-406400" algn="r" rtl="1">
              <a:lnSpc>
                <a:spcPct val="90000"/>
              </a:lnSpc>
              <a:spcBef>
                <a:spcPts val="1000"/>
              </a:spcBef>
              <a:spcAft>
                <a:spcPts val="0"/>
              </a:spcAft>
              <a:buSzPts val="2800"/>
              <a:buChar char="●"/>
            </a:pPr>
            <a:r>
              <a:rPr lang="ar" sz="2800" b="0" i="0" u="none"/>
              <a:t>ما الذي تعرفه بالفعل عن [insert topic]؟</a:t>
            </a:r>
            <a:endParaRPr sz="2800"/>
          </a:p>
          <a:p>
            <a:pPr marL="0" lvl="0" indent="0" algn="r" rtl="1">
              <a:lnSpc>
                <a:spcPct val="90000"/>
              </a:lnSpc>
              <a:spcBef>
                <a:spcPts val="1000"/>
              </a:spcBef>
              <a:spcAft>
                <a:spcPts val="0"/>
              </a:spcAft>
              <a:buSzPts val="4000"/>
              <a:buNone/>
            </a:pPr>
            <a:endParaRPr sz="2800"/>
          </a:p>
          <a:p>
            <a:pPr marL="457200" lvl="0" indent="-406400" algn="r" rtl="1">
              <a:lnSpc>
                <a:spcPct val="90000"/>
              </a:lnSpc>
              <a:spcBef>
                <a:spcPts val="1000"/>
              </a:spcBef>
              <a:spcAft>
                <a:spcPts val="0"/>
              </a:spcAft>
              <a:buSzPts val="2800"/>
              <a:buChar char="●"/>
            </a:pPr>
            <a:r>
              <a:rPr lang="ar" sz="2800" b="0" i="0" u="none"/>
              <a:t>ما الذي تريد معرفته أكثر حول هذا الموضوع؟</a:t>
            </a:r>
            <a:endParaRPr sz="2800"/>
          </a:p>
          <a:p>
            <a:pPr marL="457200" lvl="0" indent="0" algn="r" rtl="1">
              <a:lnSpc>
                <a:spcPct val="90000"/>
              </a:lnSpc>
              <a:spcBef>
                <a:spcPts val="1000"/>
              </a:spcBef>
              <a:spcAft>
                <a:spcPts val="0"/>
              </a:spcAft>
              <a:buSzPts val="4000"/>
              <a:buNone/>
            </a:pPr>
            <a:endParaRPr sz="2800"/>
          </a:p>
          <a:p>
            <a:pPr marL="457200" lvl="0" indent="-406400" algn="r" rtl="1">
              <a:lnSpc>
                <a:spcPct val="90000"/>
              </a:lnSpc>
              <a:spcBef>
                <a:spcPts val="1000"/>
              </a:spcBef>
              <a:spcAft>
                <a:spcPts val="0"/>
              </a:spcAft>
              <a:buSzPts val="2800"/>
              <a:buChar char="●"/>
            </a:pPr>
            <a:r>
              <a:rPr lang="ar" sz="2800" b="0" i="0" u="none"/>
              <a:t>وبالتالي، فإن الأسئلة الثلاثة التي لدينا هي [repeat back question]...</a:t>
            </a:r>
            <a:endParaRPr sz="2800"/>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Words>
  <Application>Microsoft Macintosh PowerPoint</Application>
  <PresentationFormat>Widescreen</PresentationFormat>
  <Paragraphs>98</Paragraphs>
  <Slides>17</Slides>
  <Notes>17</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17</vt:i4>
      </vt:variant>
    </vt:vector>
  </HeadingPairs>
  <TitlesOfParts>
    <vt:vector size="30" baseType="lpstr">
      <vt:lpstr>Arial</vt:lpstr>
      <vt:lpstr>Calibri</vt:lpstr>
      <vt:lpstr>Noto Sans Symbols</vt:lpstr>
      <vt:lpstr>Times New Roman</vt:lpstr>
      <vt:lpstr>1_Custom Design</vt:lpstr>
      <vt:lpstr>3_Custom Design</vt:lpstr>
      <vt:lpstr>Title Slides</vt:lpstr>
      <vt:lpstr>2_Main Slides</vt:lpstr>
      <vt:lpstr>3_Main Slides</vt:lpstr>
      <vt:lpstr>2_Left Sidebar Slides</vt:lpstr>
      <vt:lpstr>1_Right Side Bar Slides</vt:lpstr>
      <vt:lpstr>3_Custom Design</vt:lpstr>
      <vt:lpstr>1_Right Side Bar Slides</vt:lpstr>
      <vt:lpstr>Workshop guide</vt:lpstr>
      <vt:lpstr>كن خبيرًا</vt:lpstr>
      <vt:lpstr>جدول الأعمال</vt:lpstr>
      <vt:lpstr>استبيان ثقة الأسرة</vt:lpstr>
      <vt:lpstr>توجيهات ورشة العمل</vt:lpstr>
      <vt:lpstr>كن خبيرًا</vt:lpstr>
      <vt:lpstr>تفقد مصطلحات معرفة القراءة والكتابة</vt:lpstr>
      <vt:lpstr>اختر موضوعًا</vt:lpstr>
      <vt:lpstr>اذكر بعض الأسئلة</vt:lpstr>
      <vt:lpstr>اقرأ كتابين على الأقل</vt:lpstr>
      <vt:lpstr>تحدث عما قرأته</vt:lpstr>
      <vt:lpstr>القراءة = محادثة (من مرحلة الروضة إلى الصف الأول)</vt:lpstr>
      <vt:lpstr>القراءة = محادثة (من الصف الثاني إلى الصف الثالث)</vt:lpstr>
      <vt:lpstr>الأسر التي تتحدث لغات متعددة</vt:lpstr>
      <vt:lpstr>وقت التدرب</vt:lpstr>
      <vt:lpstr>تأمل </vt:lpstr>
      <vt:lpstr>يرجى تقديم الآراء والملاحظات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e.howard@springboardcollaborative.org</cp:lastModifiedBy>
  <cp:revision>1</cp:revision>
  <dcterms:modified xsi:type="dcterms:W3CDTF">2025-02-07T16:56:16Z</dcterms:modified>
</cp:coreProperties>
</file>