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6" r:id="rId9"/>
    <p:sldMasterId id="2147483704" r:id="rId10"/>
    <p:sldMasterId id="2147483712" r:id="rId11"/>
    <p:sldMasterId id="2147483730" r:id="rId12"/>
    <p:sldMasterId id="2147483745" r:id="rId13"/>
    <p:sldMasterId id="2147483753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gw+zwRNYs8sCXnJrpnQL+SdEy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3" name="Google Shape;156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6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2" name="Google Shape;166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0" name="Google Shape;1670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0" name="Google Shape;1680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1dc9a7f1447_0_147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9" name="Google Shape;1689;g1dc9a7f1447_0_14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8" name="Google Shape;1698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2c45e4d9b3c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4" name="Google Shape;1714;g2c45e4d9b3c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2" name="Google Shape;1722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0" name="Google Shape;157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5" name="Google Shape;157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0" name="Google Shape;1590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7" name="Google Shape;1607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2" name="Google Shape;1622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3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5" name="Google Shape;1635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5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1" name="Google Shape;1651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0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jpg"/><Relationship Id="rId3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2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2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2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38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38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35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35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3.jp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Relationship Id="rId3" Type="http://schemas.openxmlformats.org/officeDocument/2006/relationships/image" Target="../media/image23.jp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38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3.jp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3.jp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43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2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27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38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35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35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5.jpg"/><Relationship Id="rId3" Type="http://schemas.openxmlformats.org/officeDocument/2006/relationships/image" Target="../media/image20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38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3.jp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6.png"/><Relationship Id="rId3" Type="http://schemas.openxmlformats.org/officeDocument/2006/relationships/image" Target="../media/image23.jp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43.jp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3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3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c45e4d9b3c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24" name="Google Shape;1524;g2c45e4d9b3c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5" name="Google Shape;1525;g2c45e4d9b3c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6" name="Google Shape;1526;g2c45e4d9b3c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7" name="Google Shape;1527;g2c45e4d9b3c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8" name="Google Shape;1528;g2c45e4d9b3c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g2c45e4d9b3c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0" name="Google Shape;1530;g2c45e4d9b3c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c45e4d9b3c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3" name="Google Shape;1533;g2c45e4d9b3c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4" name="Google Shape;1534;g2c45e4d9b3c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5" name="Google Shape;1535;g2c45e4d9b3c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6" name="Google Shape;1536;g2c45e4d9b3c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7" name="Google Shape;1537;g2c45e4d9b3c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g2c45e4d9b3c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2c45e4d9b3c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c45e4d9b3c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2" name="Google Shape;1542;g2c45e4d9b3c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3" name="Google Shape;1543;g2c45e4d9b3c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4" name="Google Shape;1544;g2c45e4d9b3c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g2c45e4d9b3c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6" name="Google Shape;1546;g2c45e4d9b3c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7" name="Google Shape;1547;g2c45e4d9b3c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g2c45e4d9b3c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c45e4d9b3c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51" name="Google Shape;1551;g2c45e4d9b3c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52" name="Google Shape;1552;g2c45e4d9b3c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3" name="Google Shape;1553;g2c45e4d9b3c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54" name="Google Shape;1554;g2c45e4d9b3c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5" name="Google Shape;1555;g2c45e4d9b3c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6" name="Google Shape;1556;g2c45e4d9b3c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2c45e4d9b3c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2c45e4d9b3c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9" name="Google Shape;1559;g2c45e4d9b3c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g2c45e4d9b3c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4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4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4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5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5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5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6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6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0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0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0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0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0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0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0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0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0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0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0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0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0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0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0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0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0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0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0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0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0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0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0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0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0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0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0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0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0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0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0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0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0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0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0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0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0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1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1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1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1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1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1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1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1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1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1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1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1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1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1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1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1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1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1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1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1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1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1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1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1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1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1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1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1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1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1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1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1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1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1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1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1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1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1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1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1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1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1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1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1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1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1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1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7" name="Google Shape;517;p4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4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1" name="Google Shape;52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83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83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83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83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8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8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8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6" name="Google Shape;546;p8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7" name="Google Shape;547;p8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8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8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85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85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54" name="Google Shape;55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5" name="Google Shape;55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7" name="Google Shape;55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8" name="Google Shape;5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5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86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86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86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7" name="Google Shape;56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8" name="Google Shape;56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9" name="Google Shape;56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0" name="Google Shape;57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1" name="Google Shape;57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7" name="Google Shape;57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9" name="Google Shape;57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0" name="Google Shape;580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1" name="Google Shape;58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6" name="Google Shape;586;p8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8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88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88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8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8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8" name="Google Shape;59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9" name="Google Shape;59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0" name="Google Shape;60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1" name="Google Shape;60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2" name="Google Shape;60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90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7" name="Google Shape;607;p90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8" name="Google Shape;608;p90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90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2" name="Google Shape;61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9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9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9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9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9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9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6" name="Google Shape;626;p9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92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0" name="Google Shape;63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3" name="Google Shape;63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4" name="Google Shape;63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2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9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92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92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9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92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92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92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9" name="Google Shape;65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1" name="Google Shape;661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0" name="Google Shape;67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71" name="Google Shape;67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4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4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4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4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4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7" name="Google Shape;677;p48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81" name="Google Shape;68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8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48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48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48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91" name="Google Shape;69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3" name="Google Shape;693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6" name="Google Shape;696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7" name="Google Shape;69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9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0" name="Google Shape;70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49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5" name="Google Shape;705;p49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5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5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0" name="Google Shape;710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1" name="Google Shape;711;p5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12" name="Google Shape;71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4" name="Google Shape;71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5" name="Google Shape;71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6" name="Google Shape;71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7" name="Google Shape;71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8" name="Google Shape;7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0" name="Google Shape;72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6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6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8" name="Google Shape;728;p6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9" name="Google Shape;72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3" name="Google Shape;73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5" name="Google Shape;7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7" name="Google Shape;73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41" name="Google Shape;741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4" name="Google Shape;744;p61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5" name="Google Shape;745;p61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61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61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61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61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61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6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2" name="Google Shape;7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6" name="Google Shape;75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99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9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9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9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9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9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9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3" name="Google Shape;763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65" name="Google Shape;765;p6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66" name="Google Shape;766;p6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7" name="Google Shape;76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5" name="Google Shape;775;p4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4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4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78" name="Google Shape;778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9" name="Google Shape;779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0" name="Google Shape;780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1" name="Google Shape;78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2" name="Google Shape;7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4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4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4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9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9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93" name="Google Shape;79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7" name="Google Shape;79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0" name="Google Shape;800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01" name="Google Shape;801;p9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3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9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93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9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9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4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4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94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12" name="Google Shape;812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3" name="Google Shape;813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1" name="Google Shape;82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5" name="Google Shape;82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7" name="Google Shape;82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0" name="Google Shape;830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1" name="Google Shape;831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3" name="Google Shape;83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4" name="Google Shape;83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4" name="Google Shape;84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51" name="Google Shape;8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9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5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7" name="Google Shape;867;p5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8" name="Google Shape;86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5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1" name="Google Shape;871;p5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2" name="Google Shape;87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4" name="Google Shape;874;p5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5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5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1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51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1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7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1" name="Google Shape;891;p67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2" name="Google Shape;89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4" name="Google Shape;894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5" name="Google Shape;895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0" name="Google Shape;90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7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67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67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0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0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0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0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6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8" name="Google Shape;908;p6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9" name="Google Shape;909;p6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6" name="Google Shape;91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8" name="Google Shape;91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6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1" name="Google Shape;92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4" name="Google Shape;92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0" name="Google Shape;93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2" name="Google Shape;93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6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935" name="Google Shape;935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7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7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7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1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71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71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71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7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7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7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7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3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7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3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73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7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76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76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76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76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76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76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76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76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76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76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6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6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4" name="Google Shape;107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6" name="Google Shape;107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77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77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1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0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0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01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0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78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78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2" name="Google Shape;1102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4" name="Google Shape;1104;p79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p79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p79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79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79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p79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79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6" name="Google Shape;111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8" name="Google Shape;1118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9" name="Google Shape;111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0" name="Google Shape;112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8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2" name="Google Shape;1122;p80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8" name="Google Shape;112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4" name="Google Shape;1134;p81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5" name="Google Shape;1135;p81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2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p82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47" name="Google Shape;1147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0" name="Google Shape;1150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1" name="Google Shape;11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6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p56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6" name="Google Shape;1156;p56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7" name="Google Shape;1157;p56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8" name="Google Shape;1158;p56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56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56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56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4" name="Google Shape;1164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57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66" name="Google Shape;1166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6" name="Google Shape;1176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58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78" name="Google Shape;1178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79" name="Google Shape;1179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0" name="Google Shape;1180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1" name="Google Shape;1181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2" name="Google Shape;118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3" name="Google Shape;118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5" name="Google Shape;1195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4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7" name="Google Shape;1197;p154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8" name="Google Shape;1198;p154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4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0" name="Google Shape;1200;p154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5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3" name="Google Shape;120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7" name="Google Shape;120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5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55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5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3" name="Google Shape;1213;p155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4" name="Google Shape;1214;p155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5" name="Google Shape;1215;p155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155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5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8" name="Google Shape;1218;p155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9" name="Google Shape;1219;p155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0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0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0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0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0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0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0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2" name="Google Shape;1222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5" name="Google Shape;1225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6" name="Google Shape;1226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6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56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56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4" name="Google Shape;123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5" name="Google Shape;123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6" name="Google Shape;123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7" name="Google Shape;123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8" name="Google Shape;123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15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5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5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5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158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158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9" name="Google Shape;1249;p158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0" name="Google Shape;1250;p158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5" name="Google Shape;1255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6" name="Google Shape;1256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8" name="Google Shape;1258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9" name="Google Shape;1259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3" name="Google Shape;1263;p160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p160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0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0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9" name="Google Shape;1269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2" name="Google Shape;1272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3" name="Google Shape;1273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6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p16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16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p16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p16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6" name="Google Shape;1286;p162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87" name="Google Shape;1287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8" name="Google Shape;1288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0" name="Google Shape;1290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1" name="Google Shape;1291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2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5" name="Google Shape;1295;p16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6" name="Google Shape;1296;p162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7" name="Google Shape;1297;p162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8" name="Google Shape;1298;p16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9" name="Google Shape;1299;p162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0" name="Google Shape;1300;p162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1" name="Google Shape;1301;p162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3" name="Google Shape;1303;p163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4" name="Google Shape;1304;p163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5" name="Google Shape;1305;p16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6" name="Google Shape;1306;p16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7" name="Google Shape;1307;p16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8" name="Google Shape;1308;p16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9" name="Google Shape;1309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0" name="Google Shape;1310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3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4" name="Google Shape;1314;p163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6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6" name="Google Shape;1316;p163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63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3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3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3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3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2" name="Google Shape;1322;p163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3" name="Google Shape;1323;p163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6" name="Google Shape;1326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8" name="Google Shape;1328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9" name="Google Shape;132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0" name="Google Shape;133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64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4" name="Google Shape;1334;p164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dc9a7f1447_0_15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42" name="Google Shape;1342;g1dc9a7f1447_0_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3" name="Google Shape;1343;g1dc9a7f1447_0_15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g1dc9a7f1447_0_15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5" name="Google Shape;1345;g1dc9a7f1447_0_15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6" name="Google Shape;1346;g1dc9a7f1447_0_15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g1dc9a7f1447_0_15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8" name="Google Shape;1348;g1dc9a7f1447_0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1dc9a7f1447_0_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g1dc9a7f1447_0_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g1dc9a7f1447_0_159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1dc9a7f1447_0_159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1dc9a7f1447_0_159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g1dc9a7f1447_0_159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5" name="Google Shape;1355;g1dc9a7f1447_0_159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g1dc9a7f1447_0_159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7" name="Google Shape;1357;g1dc9a7f1447_0_159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8" name="Google Shape;1358;g1dc9a7f1447_0_159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dc9a7f1447_0_178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1" name="Google Shape;1361;g1dc9a7f1447_0_17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2" name="Google Shape;1362;g1dc9a7f1447_0_178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3" name="Google Shape;1363;g1dc9a7f1447_0_17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4" name="Google Shape;1364;g1dc9a7f1447_0_178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5" name="Google Shape;1365;g1dc9a7f1447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g1dc9a7f1447_0_1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7" name="Google Shape;1367;g1dc9a7f1447_0_1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8" name="Google Shape;1368;g1dc9a7f1447_0_1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9" name="Google Shape;1369;g1dc9a7f1447_0_1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0" name="Google Shape;1370;g1dc9a7f1447_0_1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1" name="Google Shape;1371;g1dc9a7f1447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1dc9a7f1447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3" name="Google Shape;1373;g1dc9a7f1447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dc9a7f1447_0_1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g1dc9a7f1447_0_1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c9a7f1447_0_1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dc9a7f1447_0_19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9" name="Google Shape;1379;g1dc9a7f1447_0_19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0" name="Google Shape;1380;g1dc9a7f1447_0_19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1" name="Google Shape;1381;g1dc9a7f1447_0_19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82" name="Google Shape;1382;g1dc9a7f1447_0_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1dc9a7f1447_0_1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g1dc9a7f1447_0_1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g1dc9a7f1447_0_1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g1dc9a7f1447_0_1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g1dc9a7f1447_0_1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8" name="Google Shape;1388;g1dc9a7f1447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1dc9a7f1447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0" name="Google Shape;1390;g1dc9a7f1447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g1dc9a7f1447_0_1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1dc9a7f1447_0_1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1dc9a7f1447_0_1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94" name="Google Shape;1394;g1dc9a7f1447_0_1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dc9a7f1447_0_21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7" name="Google Shape;1397;g1dc9a7f1447_0_21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1dc9a7f1447_0_21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9" name="Google Shape;1399;g1dc9a7f1447_0_21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0" name="Google Shape;1400;g1dc9a7f1447_0_21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1" name="Google Shape;1401;g1dc9a7f1447_0_21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g1dc9a7f1447_0_21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g1dc9a7f1447_0_21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g1dc9a7f1447_0_21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5" name="Google Shape;1405;g1dc9a7f1447_0_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1dc9a7f1447_0_2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c9a7f1447_0_2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c9a7f1447_0_2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c9a7f1447_0_2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0" name="Google Shape;1410;g1dc9a7f1447_0_2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1" name="Google Shape;1411;g1dc9a7f1447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c9a7f1447_0_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3" name="Google Shape;1413;g1dc9a7f1447_0_2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dc9a7f1447_0_23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16" name="Google Shape;1416;g1dc9a7f1447_0_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17" name="Google Shape;1417;g1dc9a7f1447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g1dc9a7f1447_0_23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9" name="Google Shape;1419;g1dc9a7f1447_0_23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0" name="Google Shape;1420;g1dc9a7f1447_0_23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1" name="Google Shape;1421;g1dc9a7f1447_0_23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2" name="Google Shape;1422;g1dc9a7f1447_0_23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3" name="Google Shape;1423;g1dc9a7f1447_0_23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dc9a7f1447_0_2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dc9a7f1447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1dc9a7f1447_0_23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27" name="Google Shape;1427;g1dc9a7f1447_0_2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1dc9a7f1447_0_23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1dc9a7f1447_0_23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dc9a7f1447_0_23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g1dc9a7f1447_0_233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g1dc9a7f1447_0_23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g1dc9a7f1447_0_23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g1dc9a7f1447_0_2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g1dc9a7f1447_0_2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37" name="Google Shape;1437;g1dc9a7f1447_0_2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8" name="Google Shape;1438;g1dc9a7f1447_0_2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g1dc9a7f1447_0_2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0" name="Google Shape;1440;g1dc9a7f1447_0_2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1" name="Google Shape;1441;g1dc9a7f1447_0_2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2" name="Google Shape;1442;g1dc9a7f1447_0_2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3" name="Google Shape;1443;g1dc9a7f1447_0_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dc9a7f1447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1dc9a7f1447_0_253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46" name="Google Shape;1446;g1dc9a7f1447_0_2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g1dc9a7f1447_0_253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dc9a7f1447_0_253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1dc9a7f1447_0_253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g1dc9a7f1447_0_253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g1dc9a7f1447_0_253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dc9a7f1447_0_271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4" name="Google Shape;1454;g1dc9a7f1447_0_271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5" name="Google Shape;1455;g1dc9a7f1447_0_271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56" name="Google Shape;1456;g1dc9a7f1447_0_271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57" name="Google Shape;1457;g1dc9a7f1447_0_27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8" name="Google Shape;1458;g1dc9a7f1447_0_27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2c45e4d9b3c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6" name="Google Shape;1466;g2c45e4d9b3c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7" name="Google Shape;1467;g2c45e4d9b3c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8" name="Google Shape;1468;g2c45e4d9b3c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9" name="Google Shape;1469;g2c45e4d9b3c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g2c45e4d9b3c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g2c45e4d9b3c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c45e4d9b3c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2c45e4d9b3c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4" name="Google Shape;1474;g2c45e4d9b3c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g2c45e4d9b3c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c45e4d9b3c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8" name="Google Shape;1478;g2c45e4d9b3c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c45e4d9b3c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0" name="Google Shape;1480;g2c45e4d9b3c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1" name="Google Shape;1481;g2c45e4d9b3c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2" name="Google Shape;1482;g2c45e4d9b3c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3" name="Google Shape;1483;g2c45e4d9b3c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4" name="Google Shape;1484;g2c45e4d9b3c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2c45e4d9b3c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2c45e4d9b3c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87" name="Google Shape;1487;g2c45e4d9b3c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88" name="Google Shape;1488;g2c45e4d9b3c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g2c45e4d9b3c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2c45e4d9b3c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1" name="Google Shape;1491;g2c45e4d9b3c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2" name="Google Shape;1492;g2c45e4d9b3c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c45e4d9b3c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g2c45e4d9b3c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6" name="Google Shape;1496;g2c45e4d9b3c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7" name="Google Shape;1497;g2c45e4d9b3c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98" name="Google Shape;1498;g2c45e4d9b3c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9" name="Google Shape;1499;g2c45e4d9b3c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0" name="Google Shape;1500;g2c45e4d9b3c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1" name="Google Shape;1501;g2c45e4d9b3c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2" name="Google Shape;1502;g2c45e4d9b3c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g2c45e4d9b3c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2c45e4d9b3c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2c45e4d9b3c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6" name="Google Shape;1506;g2c45e4d9b3c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7" name="Google Shape;1507;g2c45e4d9b3c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8" name="Google Shape;1508;g2c45e4d9b3c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c45e4d9b3c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1" name="Google Shape;1511;g2c45e4d9b3c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g2c45e4d9b3c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g2c45e4d9b3c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g2c45e4d9b3c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15" name="Google Shape;1515;g2c45e4d9b3c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6" name="Google Shape;1516;g2c45e4d9b3c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7" name="Google Shape;1517;g2c45e4d9b3c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8" name="Google Shape;1518;g2c45e4d9b3c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9" name="Google Shape;1519;g2c45e4d9b3c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g2c45e4d9b3c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2c45e4d9b3c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12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9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6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11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1.xml"/><Relationship Id="rId19" Type="http://schemas.openxmlformats.org/officeDocument/2006/relationships/theme" Target="../theme/theme10.xml"/><Relationship Id="rId6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5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6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dc9a7f1447_0_155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8" name="Google Shape;1338;g1dc9a7f1447_0_15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9" name="Google Shape;1339;g1dc9a7f1447_0_1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2c45e4d9b3c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1" name="Google Shape;1461;g2c45e4d9b3c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2" name="Google Shape;1462;g2c45e4d9b3c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2c45e4d9b3c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8" name="Google Shape;648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1" name="Google Shape;771;p4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0" name="Google Shape;860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1" name="Google Shape;861;p5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5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2" name="Google Shape;1142;p55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3" name="Google Shape;1143;p5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4" name="Google Shape;1144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0.jpg"/><Relationship Id="rId4" Type="http://schemas.openxmlformats.org/officeDocument/2006/relationships/image" Target="../media/image8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7.png"/><Relationship Id="rId4" Type="http://schemas.openxmlformats.org/officeDocument/2006/relationships/image" Target="../media/image9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6.png"/><Relationship Id="rId4" Type="http://schemas.openxmlformats.org/officeDocument/2006/relationships/image" Target="../media/image9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4.jpg"/><Relationship Id="rId4" Type="http://schemas.openxmlformats.org/officeDocument/2006/relationships/image" Target="../media/image80.jpg"/><Relationship Id="rId5" Type="http://schemas.openxmlformats.org/officeDocument/2006/relationships/image" Target="../media/image86.jpg"/><Relationship Id="rId6" Type="http://schemas.openxmlformats.org/officeDocument/2006/relationships/image" Target="../media/image78.jpg"/><Relationship Id="rId7" Type="http://schemas.openxmlformats.org/officeDocument/2006/relationships/image" Target="../media/image8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png"/><Relationship Id="rId4" Type="http://schemas.openxmlformats.org/officeDocument/2006/relationships/image" Target="../media/image79.png"/><Relationship Id="rId5" Type="http://schemas.openxmlformats.org/officeDocument/2006/relationships/image" Target="../media/image77.png"/><Relationship Id="rId6" Type="http://schemas.openxmlformats.org/officeDocument/2006/relationships/image" Target="../media/image8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1.jpg"/><Relationship Id="rId4" Type="http://schemas.openxmlformats.org/officeDocument/2006/relationships/image" Target="../media/image8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US"/>
              <a:t>Workshop guide</a:t>
            </a:r>
            <a:endParaRPr/>
          </a:p>
        </p:txBody>
      </p:sp>
      <p:sp>
        <p:nvSpPr>
          <p:cNvPr id="1566" name="Google Shape;1566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US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67" name="Google Shape;156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>
                <a:solidFill>
                  <a:srgbClr val="006FB6"/>
                </a:solidFill>
              </a:rPr>
              <a:t>ስላነበብከው/ሽው ተናገር/ሪ </a:t>
            </a:r>
            <a:endParaRPr/>
          </a:p>
        </p:txBody>
      </p:sp>
      <p:sp>
        <p:nvSpPr>
          <p:cNvPr id="1665" name="Google Shape;1665;p16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ስለ(ርዕስ) ምን ተማርክ/ሽ?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ለመማር እስፋ ያደረከውን/ሺውን ተማርክ/ሽ? በተጨማሪ ምን ለመማር ተስፋ ታደርጋለህ/ጊያለሽ? 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መጀመሪያ ያነበብከው/ሽው ፅሁፍ ሁለተኛ ላይ ያነበብከውን/ሽውን ፅሁፍ የበለጠ ለመረዳት አገዘህ/ሽ? እንዴት?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66" name="Google Shape;1666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ንባብ = ውይይት (K-1)</a:t>
            </a:r>
            <a:endParaRPr/>
          </a:p>
        </p:txBody>
      </p:sp>
      <p:sp>
        <p:nvSpPr>
          <p:cNvPr id="1673" name="Google Shape;1673;p1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US"/>
              <a:t>ስለነገሩ ምን ታውቃለህ/ቂያለሽ?</a:t>
            </a:r>
            <a:endParaRPr/>
          </a:p>
        </p:txBody>
      </p:sp>
      <p:sp>
        <p:nvSpPr>
          <p:cNvPr id="1674" name="Google Shape;1674;p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ምን ተማርክ/ሽ [ርዕሱ ላይ]?</a:t>
            </a:r>
            <a:endParaRPr/>
          </a:p>
        </p:txBody>
      </p:sp>
      <p:sp>
        <p:nvSpPr>
          <p:cNvPr id="1675" name="Google Shape;1675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6FB6"/>
                </a:solidFill>
              </a:rPr>
              <a:t>ስለምን የበለጠ መማር ትፈልጋለህ/ጊያለሽ?</a:t>
            </a:r>
            <a:endParaRPr/>
          </a:p>
        </p:txBody>
      </p:sp>
      <p:sp>
        <p:nvSpPr>
          <p:cNvPr id="1676" name="Google Shape;1676;p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rgbClr val="006FB6"/>
                </a:solidFill>
              </a:rPr>
              <a:t>ምን መማር ትፈልጋለህ/ጊያለሽ?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77" name="Google Shape;1677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ንባብ = ውይይት (2-3)</a:t>
            </a:r>
            <a:endParaRPr/>
          </a:p>
        </p:txBody>
      </p:sp>
      <p:sp>
        <p:nvSpPr>
          <p:cNvPr id="1683" name="Google Shape;1683;p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rgbClr val="006FB6"/>
                </a:solidFill>
              </a:rPr>
              <a:t>መፅሀፉን ለመረዳት ምን የበስተጀርባ እውቀት የሚያስፈልግህ/ሽ ይመስልሀል/ቻል?</a:t>
            </a:r>
            <a:endParaRPr>
              <a:solidFill>
                <a:srgbClr val="006FB6"/>
              </a:solidFill>
            </a:endParaRPr>
          </a:p>
        </p:txBody>
      </p:sp>
      <p:sp>
        <p:nvSpPr>
          <p:cNvPr id="1684" name="Google Shape;1684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ስለርዕሱ ተጨማሪ ምን ለመማር ተስፋ ታደርጋለህ/ጊያለሽ? </a:t>
            </a:r>
            <a:endParaRPr/>
          </a:p>
        </p:txBody>
      </p:sp>
      <p:sp>
        <p:nvSpPr>
          <p:cNvPr id="1685" name="Google Shape;1685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rgbClr val="006FB6"/>
                </a:solidFill>
              </a:rPr>
              <a:t>ይሄ መፅሀፍ በርዕሱ ላይ ካነበብከው/ሽው ሌሎች መፅሀፍት ጋር እንዴት ይገናኛል? 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86" name="Google Shape;16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dc9a7f1447_0_1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ባለብዙ ቋንቋ ቤተሰብ</a:t>
            </a:r>
            <a:endParaRPr/>
          </a:p>
        </p:txBody>
      </p:sp>
      <p:sp>
        <p:nvSpPr>
          <p:cNvPr id="1692" name="Google Shape;1692;g1dc9a7f1447_0_147"/>
          <p:cNvSpPr txBox="1"/>
          <p:nvPr>
            <p:ph idx="1" type="body"/>
          </p:nvPr>
        </p:nvSpPr>
        <p:spPr>
          <a:xfrm>
            <a:off x="4588042" y="1743777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ይሄንን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በማንኛውም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ቋንቋ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ለተፃፉ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መፅሀፍት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ተጠቀሙ</a:t>
            </a:r>
            <a:r>
              <a:rPr lang="en-US"/>
              <a:t> </a:t>
            </a:r>
            <a:endParaRPr/>
          </a:p>
        </p:txBody>
      </p:sp>
      <p:sp>
        <p:nvSpPr>
          <p:cNvPr id="1693" name="Google Shape;1693;g1dc9a7f1447_0_147"/>
          <p:cNvSpPr txBox="1"/>
          <p:nvPr>
            <p:ph idx="2" type="body"/>
          </p:nvPr>
        </p:nvSpPr>
        <p:spPr>
          <a:xfrm>
            <a:off x="4588042" y="30917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በማንኛውም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ቋንቋ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ጥያቄዎችን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ጠይቁ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እና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ስለ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መፅሀፍት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ተነጋገሩ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! 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የቃላት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መፍቻውን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በሌላ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ቋንቋ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አብራሩ</a:t>
            </a:r>
            <a:r>
              <a:rPr lang="en-US"/>
              <a:t> </a:t>
            </a:r>
            <a:endParaRPr/>
          </a:p>
        </p:txBody>
      </p:sp>
      <p:pic>
        <p:nvPicPr>
          <p:cNvPr id="1694" name="Google Shape;1694;g1dc9a7f1447_0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g1dc9a7f1447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የልምምድ ጊዜ</a:t>
            </a:r>
            <a:endParaRPr/>
          </a:p>
        </p:txBody>
      </p:sp>
      <p:sp>
        <p:nvSpPr>
          <p:cNvPr id="1701" name="Google Shape;1701;p1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ጥያቄ ሲኖርዎት ጥሩኝ!</a:t>
            </a:r>
            <a:endParaRPr/>
          </a:p>
        </p:txBody>
      </p:sp>
      <p:sp>
        <p:nvSpPr>
          <p:cNvPr id="1702" name="Google Shape;1702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03" name="Google Shape;1703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1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1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1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ርዕስ ምረጥ/ጭ።</a:t>
            </a:r>
            <a:endParaRPr/>
          </a:p>
        </p:txBody>
      </p:sp>
      <p:sp>
        <p:nvSpPr>
          <p:cNvPr id="1709" name="Google Shape;1709;p1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ጥቂት ጥያቄዎች ዘርዝር/ሪ።</a:t>
            </a:r>
            <a:endParaRPr sz="3200"/>
          </a:p>
        </p:txBody>
      </p:sp>
      <p:sp>
        <p:nvSpPr>
          <p:cNvPr id="1710" name="Google Shape;1710;p19"/>
          <p:cNvSpPr txBox="1"/>
          <p:nvPr/>
        </p:nvSpPr>
        <p:spPr>
          <a:xfrm>
            <a:off x="1340847" y="3548525"/>
            <a:ext cx="3600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ቢያንስ 2 መፅሀፍት አንብብ/ቢ።</a:t>
            </a:r>
            <a:endParaRPr/>
          </a:p>
        </p:txBody>
      </p:sp>
      <p:sp>
        <p:nvSpPr>
          <p:cNvPr id="1711" name="Google Shape;1711;p19"/>
          <p:cNvSpPr txBox="1"/>
          <p:nvPr/>
        </p:nvSpPr>
        <p:spPr>
          <a:xfrm>
            <a:off x="1340847" y="4776825"/>
            <a:ext cx="3514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ስለተማርከው/ሽው ተናገር/ሪ።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2c45e4d9b3c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US"/>
              <a:t>በጥልቀት ያስቡ</a:t>
            </a:r>
            <a:endParaRPr/>
          </a:p>
        </p:txBody>
      </p:sp>
      <p:sp>
        <p:nvSpPr>
          <p:cNvPr id="1717" name="Google Shape;1717;g2c45e4d9b3c_0_109"/>
          <p:cNvSpPr txBox="1"/>
          <p:nvPr>
            <p:ph idx="1" type="body"/>
          </p:nvPr>
        </p:nvSpPr>
        <p:spPr>
          <a:xfrm>
            <a:off x="3720662" y="1901394"/>
            <a:ext cx="7974000" cy="4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US"/>
              <a:t>የንባብ  ጠቃሚ ምክር ላይ ጥያቄዎች አሎዎት?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US"/>
              <a:t>ይዙሩ እና ከልጅዎ ጋር ይነጋገሩ: ይህንን የንባብ ጠቃሚ ምክር በቤት ውስጥ ለመሞከር ዝግጁ እንደሆንን ይሰማናል?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US"/>
              <a:t>እባክዎን ይህንን በቤት ውስጥ እንዴት ሊጠቀሙት እንደሚችሉ ያጋሩ።</a:t>
            </a:r>
            <a:endParaRPr/>
          </a:p>
        </p:txBody>
      </p:sp>
      <p:sp>
        <p:nvSpPr>
          <p:cNvPr id="1718" name="Google Shape;1718;g2c45e4d9b3c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ጥያቄዎ በክፍሉ ውስጥ ያለን ሌላ ሰው ይረዳል!</a:t>
            </a:r>
            <a:endParaRPr/>
          </a:p>
        </p:txBody>
      </p:sp>
      <p:pic>
        <p:nvPicPr>
          <p:cNvPr descr="A close up of a logo&#10;&#10;Description automatically generated" id="1719" name="Google Shape;1719;g2c45e4d9b3c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US"/>
              <a:t>አስተያየት፣ እባክዎ</a:t>
            </a:r>
            <a:endParaRPr/>
          </a:p>
        </p:txBody>
      </p:sp>
      <p:pic>
        <p:nvPicPr>
          <p:cNvPr id="1725" name="Google Shape;1725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6" name="Google Shape;1726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lang="en-US"/>
              <a:t>የእርስዎ ግብአት የጋራ ጊዜያችንን ያሻሽልልናል!</a:t>
            </a:r>
            <a:endParaRPr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727" name="Google Shape;1727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US" sz="5000"/>
              <a:t>አዋቂ ሁን/ኚ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እንኩዋን ደህና መጡ</a:t>
            </a:r>
            <a:endParaRPr/>
          </a:p>
        </p:txBody>
      </p:sp>
      <p:sp>
        <p:nvSpPr>
          <p:cNvPr id="1578" name="Google Shape;1578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የንባብ ጠቃሚ ምክር</a:t>
            </a:r>
            <a:endParaRPr/>
          </a:p>
        </p:txBody>
      </p:sp>
      <p:sp>
        <p:nvSpPr>
          <p:cNvPr id="1579" name="Google Shape;1579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የልምምድ ጊዜ</a:t>
            </a:r>
            <a:endParaRPr/>
          </a:p>
        </p:txBody>
      </p:sp>
      <p:sp>
        <p:nvSpPr>
          <p:cNvPr id="1580" name="Google Shape;158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አጀንዳ</a:t>
            </a:r>
            <a:endParaRPr/>
          </a:p>
        </p:txBody>
      </p:sp>
      <p:sp>
        <p:nvSpPr>
          <p:cNvPr id="1581" name="Google Shape;1581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በጥልቀት ማሰብ እና ማስተካከል</a:t>
            </a:r>
            <a:endParaRPr/>
          </a:p>
        </p:txBody>
      </p:sp>
      <p:pic>
        <p:nvPicPr>
          <p:cNvPr id="1582" name="Google Shape;1582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86" name="Google Shape;158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236904" y="1677637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7" name="Google Shape;1587;p5"/>
          <p:cNvSpPr txBox="1"/>
          <p:nvPr/>
        </p:nvSpPr>
        <p:spPr>
          <a:xfrm>
            <a:off x="9739315" y="3521247"/>
            <a:ext cx="1523053" cy="11387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“ከባድ ቃላትን እንዴት ማያያዝ እንዳለብኝ </a:t>
            </a:r>
            <a:r>
              <a:rPr b="0" i="0" lang="en-US" sz="20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ተማርኩ</a:t>
            </a:r>
            <a:r>
              <a:rPr b="0" i="0" lang="en-US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3" name="Google Shape;1593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4" name="Google Shape;1594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5" name="Google Shape;1595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6" name="Google Shape;1596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መዘጋጀት።</a:t>
            </a:r>
            <a:endParaRPr/>
          </a:p>
        </p:txBody>
      </p:sp>
      <p:sp>
        <p:nvSpPr>
          <p:cNvPr id="1597" name="Google Shape;1597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ተገኙ።</a:t>
            </a:r>
            <a:endParaRPr/>
          </a:p>
        </p:txBody>
      </p:sp>
      <p:sp>
        <p:nvSpPr>
          <p:cNvPr id="1598" name="Google Shape;1598;p6"/>
          <p:cNvSpPr txBox="1"/>
          <p:nvPr>
            <p:ph idx="7" type="body"/>
          </p:nvPr>
        </p:nvSpPr>
        <p:spPr>
          <a:xfrm>
            <a:off x="1042393" y="3804369"/>
            <a:ext cx="3435277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ትሁት ሁኑ።</a:t>
            </a:r>
            <a:endParaRPr/>
          </a:p>
        </p:txBody>
      </p:sp>
      <p:sp>
        <p:nvSpPr>
          <p:cNvPr id="1599" name="Google Shape;1599;p6"/>
          <p:cNvSpPr txBox="1"/>
          <p:nvPr>
            <p:ph idx="8" type="body"/>
          </p:nvPr>
        </p:nvSpPr>
        <p:spPr>
          <a:xfrm>
            <a:off x="1042392" y="495955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ጥያቄ ይጠይቁ።</a:t>
            </a:r>
            <a:endParaRPr/>
          </a:p>
        </p:txBody>
      </p:sp>
      <p:sp>
        <p:nvSpPr>
          <p:cNvPr id="1600" name="Google Shape;1600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የአውደ ጥናት መመሪያዎች</a:t>
            </a:r>
            <a:endParaRPr/>
          </a:p>
        </p:txBody>
      </p:sp>
      <p:pic>
        <p:nvPicPr>
          <p:cNvPr descr="Icon&#10;&#10;Description automatically generated" id="1601" name="Google Shape;160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91" y="1714072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2" name="Google Shape;16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3" name="Google Shape;160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4" name="Google Shape;160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>
                <a:solidFill>
                  <a:srgbClr val="006FB6"/>
                </a:solidFill>
              </a:rPr>
              <a:t>አዋቂ ሁን/ኚ </a:t>
            </a:r>
            <a:endParaRPr/>
          </a:p>
        </p:txBody>
      </p:sp>
      <p:sp>
        <p:nvSpPr>
          <p:cNvPr id="1610" name="Google Shape;1610;p11"/>
          <p:cNvSpPr txBox="1"/>
          <p:nvPr>
            <p:ph idx="1" type="body"/>
          </p:nvPr>
        </p:nvSpPr>
        <p:spPr>
          <a:xfrm>
            <a:off x="9078476" y="4706660"/>
            <a:ext cx="2786048" cy="241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/>
              <a:t>ይሄ ጠቃሚ ምክር ልጅዎን የበስተጀርባ እውቀት ለመገንባት ይረዳዋል/ታል።</a:t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11" name="Google Shape;1611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5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613" name="Google Shape;1613;p11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1614" name="Google Shape;1614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1615" name="Google Shape;1615;p1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ርዕስ ምረጥ/ጭ።</a:t>
            </a:r>
            <a:endParaRPr/>
          </a:p>
        </p:txBody>
      </p:sp>
      <p:sp>
        <p:nvSpPr>
          <p:cNvPr id="1616" name="Google Shape;1616;p11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ጥቂት ጥያቄዎች ዘርዝር/ሪ።</a:t>
            </a:r>
            <a:endParaRPr/>
          </a:p>
        </p:txBody>
      </p:sp>
      <p:sp>
        <p:nvSpPr>
          <p:cNvPr id="1617" name="Google Shape;1617;p11"/>
          <p:cNvSpPr txBox="1"/>
          <p:nvPr>
            <p:ph idx="8" type="body"/>
          </p:nvPr>
        </p:nvSpPr>
        <p:spPr>
          <a:xfrm>
            <a:off x="1340837" y="3624715"/>
            <a:ext cx="5102165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ቢያንስ 2 መፅሀፍት አንብብ/ቢ።</a:t>
            </a:r>
            <a:endParaRPr/>
          </a:p>
        </p:txBody>
      </p:sp>
      <p:sp>
        <p:nvSpPr>
          <p:cNvPr id="1618" name="Google Shape;1618;p11"/>
          <p:cNvSpPr txBox="1"/>
          <p:nvPr>
            <p:ph idx="9" type="body"/>
          </p:nvPr>
        </p:nvSpPr>
        <p:spPr>
          <a:xfrm>
            <a:off x="1340851" y="4910450"/>
            <a:ext cx="5473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ስለተማርከው/ሽው ተናገር/ሪ።</a:t>
            </a:r>
            <a:endParaRPr/>
          </a:p>
        </p:txBody>
      </p:sp>
      <p:sp>
        <p:nvSpPr>
          <p:cNvPr id="1619" name="Google Shape;1619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/>
              <a:t>ከቀድሞ ተሞክሮ ርዕስ ላይ የተማራችሁት መረጃ መጠን።</a:t>
            </a:r>
            <a:endParaRPr/>
          </a:p>
        </p:txBody>
      </p:sp>
      <p:sp>
        <p:nvSpPr>
          <p:cNvPr id="1625" name="Google Shape;1625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6" name="Google Shape;1626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7" name="Google Shape;1627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8" name="Google Shape;1628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/>
              <a:t>የበስተጀርባ እውቀት</a:t>
            </a:r>
            <a:endParaRPr b="1"/>
          </a:p>
        </p:txBody>
      </p:sp>
      <p:sp>
        <p:nvSpPr>
          <p:cNvPr id="1629" name="Google Shape;1629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0" name="Google Shape;1630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1" name="Google Shape;1631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2" name="Google Shape;1632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የስነ-ፅሁፍ ስያሜዎችን አረጋግጡ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3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ርዕስ ምረጥ/ጭ</a:t>
            </a:r>
            <a:endParaRPr/>
          </a:p>
        </p:txBody>
      </p:sp>
      <p:sp>
        <p:nvSpPr>
          <p:cNvPr id="1638" name="Google Shape;1638;p13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ብዙ ነገር የተማርከው/ሽው ከምን ታሪኮች ወይም መፅሀፍት ነው? 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ምን ፊልሞች በጣም አዝናኑህ/ሽ? (የፊልም አይነት፣ የተገኘ ትምህርት፣ መልዕክቱን ተወያዩ።)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ተወዳጅ የቲቪ ፕሮግራምህ/ሽ ምንድን ነው? (የፕሮግራሙን አይነት፣ የተማሩትን ትምህርት፣ መልዕክቱን ተወያዩ።)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9" name="Google Shape;1639;p13"/>
          <p:cNvSpPr txBox="1"/>
          <p:nvPr>
            <p:ph idx="3" type="body"/>
          </p:nvPr>
        </p:nvSpPr>
        <p:spPr>
          <a:xfrm>
            <a:off x="9184513" y="4065956"/>
            <a:ext cx="2547330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የርዕሶች ዝርዝር</a:t>
            </a:r>
            <a:r>
              <a:rPr b="1" lang="en-US"/>
              <a:t> </a:t>
            </a:r>
            <a:r>
              <a:rPr lang="en-US"/>
              <a:t>ወይም አይነቶች </a:t>
            </a:r>
            <a:r>
              <a:rPr b="1" lang="en-US"/>
              <a:t>ፃፍ/ፊ</a:t>
            </a:r>
            <a:r>
              <a:rPr lang="en-US"/>
              <a:t> (ለምሳሌ፣ አጥቢዎች፣ ወይም ጓደኝነት)።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40" name="Google Shape;1640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ጥቂት ጥያቄዎች ዘርዝር/ሪ</a:t>
            </a:r>
            <a:endParaRPr/>
          </a:p>
        </p:txBody>
      </p:sp>
      <p:sp>
        <p:nvSpPr>
          <p:cNvPr id="1646" name="Google Shape;1646;p14"/>
          <p:cNvSpPr txBox="1"/>
          <p:nvPr>
            <p:ph idx="1" type="body"/>
          </p:nvPr>
        </p:nvSpPr>
        <p:spPr>
          <a:xfrm>
            <a:off x="500200" y="1587500"/>
            <a:ext cx="72039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ስለነገሩ ቀድሞ ምን ታውቃለህ/ቂያለሽ[ርዕስ አስገቡ]?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ስለ ርዕሱ የበለጠ መማር የምትፈልገው/ጊው ምንድን ነው?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ስለዚህ ያሉን ሦስት ጥያቄዎች [ጥያቄዎችን ደግማችሁ አንብቡ]...</a:t>
            </a:r>
            <a:endParaRPr sz="2800"/>
          </a:p>
        </p:txBody>
      </p:sp>
      <p:pic>
        <p:nvPicPr>
          <p:cNvPr id="1647" name="Google Shape;164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5"/>
          <p:cNvSpPr txBox="1"/>
          <p:nvPr>
            <p:ph type="title"/>
          </p:nvPr>
        </p:nvSpPr>
        <p:spPr>
          <a:xfrm>
            <a:off x="3450576" y="0"/>
            <a:ext cx="5855715" cy="1411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en-US" sz="3200"/>
              <a:t>ቢያንስ 2 መፅሀፍት አንብብ/ቢ</a:t>
            </a:r>
            <a:endParaRPr sz="3200"/>
          </a:p>
        </p:txBody>
      </p:sp>
      <p:sp>
        <p:nvSpPr>
          <p:cNvPr id="1654" name="Google Shape;1654;p1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en-US"/>
              <a:t>ጠቃሚ ምክሮች እና ብልሀቶች</a:t>
            </a:r>
            <a:endParaRPr/>
          </a:p>
        </p:txBody>
      </p:sp>
      <p:sp>
        <p:nvSpPr>
          <p:cNvPr id="1655" name="Google Shape;1655;p1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-US">
                <a:solidFill>
                  <a:srgbClr val="006FB6"/>
                </a:solidFill>
              </a:rPr>
              <a:t>ፊልም ማየት፣ ሙዚየም ውስጥ ያለ ምልክት ማንበብ ወይም ድህረ-ገፆች ማንበብም ይችላሉ።</a:t>
            </a:r>
            <a:endParaRPr/>
          </a:p>
        </p:txBody>
      </p:sp>
      <p:sp>
        <p:nvSpPr>
          <p:cNvPr id="1656" name="Google Shape;1656;p1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-US">
                <a:solidFill>
                  <a:srgbClr val="006FB6"/>
                </a:solidFill>
              </a:rPr>
              <a:t>ለአንድ ርዕስ ቢያንስ ሁለት ምንጮችን አንብብ/ቢ ወይም ተመልከት/ች። </a:t>
            </a:r>
            <a:endParaRPr/>
          </a:p>
        </p:txBody>
      </p:sp>
      <p:pic>
        <p:nvPicPr>
          <p:cNvPr id="1657" name="Google Shape;16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65361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