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52" r:id="rId4"/>
    <p:sldMasterId id="2147483753" r:id="rId5"/>
    <p:sldMasterId id="2147483754" r:id="rId6"/>
    <p:sldMasterId id="2147483755" r:id="rId7"/>
    <p:sldMasterId id="2147483756" r:id="rId8"/>
    <p:sldMasterId id="2147483757" r:id="rId9"/>
    <p:sldMasterId id="2147483758" r:id="rId10"/>
    <p:sldMasterId id="2147483759" r:id="rId11"/>
    <p:sldMasterId id="2147483760" r:id="rId12"/>
    <p:sldMasterId id="2147483761" r:id="rId13"/>
    <p:sldMasterId id="2147483762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embeddedFontLst>
    <p:embeddedFont>
      <p:font typeface="Robo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8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33" Type="http://schemas.openxmlformats.org/officeDocument/2006/relationships/font" Target="fonts/Roboto-bold.fntdata"/><Relationship Id="rId10" Type="http://schemas.openxmlformats.org/officeDocument/2006/relationships/slideMaster" Target="slideMasters/slideMaster7.xml"/><Relationship Id="rId32" Type="http://schemas.openxmlformats.org/officeDocument/2006/relationships/font" Target="fonts/Roboto-regular.fntdata"/><Relationship Id="rId13" Type="http://schemas.openxmlformats.org/officeDocument/2006/relationships/slideMaster" Target="slideMasters/slideMaster10.xml"/><Relationship Id="rId35" Type="http://schemas.openxmlformats.org/officeDocument/2006/relationships/font" Target="fonts/Roboto-boldItalic.fntdata"/><Relationship Id="rId12" Type="http://schemas.openxmlformats.org/officeDocument/2006/relationships/slideMaster" Target="slideMasters/slideMaster9.xml"/><Relationship Id="rId34" Type="http://schemas.openxmlformats.org/officeDocument/2006/relationships/font" Target="fonts/Roboto-italic.fntdata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2" name="Google Shape;1572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1:notes"/>
          <p:cNvSpPr/>
          <p:nvPr>
            <p:ph idx="2" type="sldImg"/>
          </p:nvPr>
        </p:nvSpPr>
        <p:spPr>
          <a:xfrm>
            <a:off x="3533775" y="93663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0" name="Google Shape;1670;p1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8" name="Google Shape;1678;p1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1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8" name="Google Shape;1688;p1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14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7" name="Google Shape;1697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6" name="Google Shape;1706;p1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2" name="Google Shape;1722;p16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0" name="Google Shape;1730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9" name="Google Shape;1579;p2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4" name="Google Shape;1584;p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8" name="Google Shape;1598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5" name="Google Shape;1615;p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7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0" name="Google Shape;1630;p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8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3" name="Google Shape;1643;p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9:notes"/>
          <p:cNvSpPr/>
          <p:nvPr>
            <p:ph idx="2" type="sldImg"/>
          </p:nvPr>
        </p:nvSpPr>
        <p:spPr>
          <a:xfrm>
            <a:off x="3533775" y="93663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1" name="Google Shape;1651;p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0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9" name="Google Shape;1659;p1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1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7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2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30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30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9.jpg"/><Relationship Id="rId5" Type="http://schemas.openxmlformats.org/officeDocument/2006/relationships/image" Target="../media/image7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2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32.jp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jpg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32.jp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1.jpg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9.jpg"/><Relationship Id="rId5" Type="http://schemas.openxmlformats.org/officeDocument/2006/relationships/image" Target="../media/image7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2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37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9.jpg"/><Relationship Id="rId5" Type="http://schemas.openxmlformats.org/officeDocument/2006/relationships/image" Target="../media/image7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2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32.jp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1.jpg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7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16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18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25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28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30.jp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30.jp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37.jp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4.png"/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6" Type="http://schemas.openxmlformats.org/officeDocument/2006/relationships/image" Target="../media/image18.jp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7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" name="Google Shape;115;p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" name="Google Shape;116;p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" name="Google Shape;119;p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" name="Google Shape;12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" name="Google Shape;12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3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13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11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89" name="Google Shape;1489;p11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0" name="Google Shape;1490;p11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1" name="Google Shape;1491;p11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92" name="Google Shape;1492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93" name="Google Shape;149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111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497" name="Google Shape;1497;p111"/>
          <p:cNvSpPr txBox="1"/>
          <p:nvPr>
            <p:ph idx="1" type="body"/>
          </p:nvPr>
        </p:nvSpPr>
        <p:spPr>
          <a:xfrm>
            <a:off x="8916576" y="4120489"/>
            <a:ext cx="2990088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8" name="Google Shape;1498;p111"/>
          <p:cNvSpPr txBox="1"/>
          <p:nvPr>
            <p:ph idx="3" type="body"/>
          </p:nvPr>
        </p:nvSpPr>
        <p:spPr>
          <a:xfrm>
            <a:off x="740938" y="1831446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9" name="Google Shape;1499;p111"/>
          <p:cNvSpPr txBox="1"/>
          <p:nvPr>
            <p:ph idx="4" type="body"/>
          </p:nvPr>
        </p:nvSpPr>
        <p:spPr>
          <a:xfrm>
            <a:off x="740937" y="3256854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0" name="Google Shape;1500;p111"/>
          <p:cNvSpPr txBox="1"/>
          <p:nvPr>
            <p:ph idx="5" type="body"/>
          </p:nvPr>
        </p:nvSpPr>
        <p:spPr>
          <a:xfrm>
            <a:off x="740937" y="4726516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12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03" name="Google Shape;1503;p11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4" name="Google Shape;1504;p11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5" name="Google Shape;1505;p11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06" name="Google Shape;1506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07" name="Google Shape;1507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12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511" name="Google Shape;1511;p112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2" name="Google Shape;1512;p112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3" name="Google Shape;1513;p112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4" name="Google Shape;1514;p112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5" name="Google Shape;1515;p112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6" name="Google Shape;1516;p112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7" name="Google Shape;1517;p112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3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0" name="Google Shape;1520;p113"/>
          <p:cNvSpPr/>
          <p:nvPr>
            <p:ph idx="2" type="pic"/>
          </p:nvPr>
        </p:nvSpPr>
        <p:spPr>
          <a:xfrm>
            <a:off x="9510135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521" name="Google Shape;1521;p11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2" name="Google Shape;1522;p11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3" name="Google Shape;1523;p11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4" name="Google Shape;1524;p1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25" name="Google Shape;1525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p113"/>
          <p:cNvSpPr txBox="1"/>
          <p:nvPr>
            <p:ph idx="1" type="body"/>
          </p:nvPr>
        </p:nvSpPr>
        <p:spPr>
          <a:xfrm>
            <a:off x="1660584" y="1489803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9" name="Google Shape;1529;p113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0" name="Google Shape;1530;p113"/>
          <p:cNvSpPr txBox="1"/>
          <p:nvPr>
            <p:ph idx="4" type="body"/>
          </p:nvPr>
        </p:nvSpPr>
        <p:spPr>
          <a:xfrm>
            <a:off x="1660584" y="381708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1" name="Google Shape;1531;p113"/>
          <p:cNvSpPr txBox="1"/>
          <p:nvPr>
            <p:ph idx="5" type="body"/>
          </p:nvPr>
        </p:nvSpPr>
        <p:spPr>
          <a:xfrm>
            <a:off x="1660585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2" name="Google Shape;1532;p113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3" name="Google Shape;1533;p113"/>
          <p:cNvSpPr txBox="1"/>
          <p:nvPr>
            <p:ph idx="7" type="body"/>
          </p:nvPr>
        </p:nvSpPr>
        <p:spPr>
          <a:xfrm>
            <a:off x="693293" y="2653442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4" name="Google Shape;1534;p113"/>
          <p:cNvSpPr txBox="1"/>
          <p:nvPr>
            <p:ph idx="8" type="body"/>
          </p:nvPr>
        </p:nvSpPr>
        <p:spPr>
          <a:xfrm>
            <a:off x="691247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5" name="Google Shape;1535;p113"/>
          <p:cNvSpPr txBox="1"/>
          <p:nvPr>
            <p:ph idx="9" type="body"/>
          </p:nvPr>
        </p:nvSpPr>
        <p:spPr>
          <a:xfrm>
            <a:off x="691245" y="5006629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7" name="Google Shape;1537;p114"/>
          <p:cNvCxnSpPr/>
          <p:nvPr/>
        </p:nvCxnSpPr>
        <p:spPr>
          <a:xfrm flipH="1">
            <a:off x="3075902" y="353714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8" name="Google Shape;1538;p114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39" name="Google Shape;1539;p114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40" name="Google Shape;1540;p11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1" name="Google Shape;1541;p11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42" name="Google Shape;1542;p11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43" name="Google Shape;1543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4" name="Google Shape;1544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p114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8" name="Google Shape;1548;p114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549" name="Google Shape;1549;p11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0" name="Google Shape;1550;p114"/>
          <p:cNvSpPr/>
          <p:nvPr/>
        </p:nvSpPr>
        <p:spPr>
          <a:xfrm>
            <a:off x="1296685" y="4871690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114"/>
          <p:cNvSpPr/>
          <p:nvPr/>
        </p:nvSpPr>
        <p:spPr>
          <a:xfrm>
            <a:off x="3056495" y="3893078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114"/>
          <p:cNvSpPr/>
          <p:nvPr/>
        </p:nvSpPr>
        <p:spPr>
          <a:xfrm>
            <a:off x="4677392" y="2716042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114"/>
          <p:cNvSpPr/>
          <p:nvPr/>
        </p:nvSpPr>
        <p:spPr>
          <a:xfrm>
            <a:off x="6145891" y="3924977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114"/>
          <p:cNvSpPr txBox="1"/>
          <p:nvPr>
            <p:ph idx="4" type="body"/>
          </p:nvPr>
        </p:nvSpPr>
        <p:spPr>
          <a:xfrm>
            <a:off x="4677392" y="2778802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5" name="Google Shape;1555;p114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6" name="Google Shape;1556;p114"/>
          <p:cNvSpPr txBox="1"/>
          <p:nvPr>
            <p:ph idx="6" type="body"/>
          </p:nvPr>
        </p:nvSpPr>
        <p:spPr>
          <a:xfrm>
            <a:off x="6157154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7" name="Google Shape;1557;p114"/>
          <p:cNvSpPr txBox="1"/>
          <p:nvPr>
            <p:ph idx="7" type="body"/>
          </p:nvPr>
        </p:nvSpPr>
        <p:spPr>
          <a:xfrm>
            <a:off x="1413085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15"/>
          <p:cNvSpPr txBox="1"/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60" name="Google Shape;1560;p11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61" name="Google Shape;1561;p11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62" name="Google Shape;1562;p11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63" name="Google Shape;1563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64" name="Google Shape;156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Google Shape;1567;p115"/>
          <p:cNvSpPr txBox="1"/>
          <p:nvPr>
            <p:ph idx="1" type="body"/>
          </p:nvPr>
        </p:nvSpPr>
        <p:spPr>
          <a:xfrm>
            <a:off x="500205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8" name="Google Shape;1568;p115"/>
          <p:cNvSpPr/>
          <p:nvPr>
            <p:ph idx="2" type="pic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569" name="Google Shape;1569;p115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4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4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4"/>
          <p:cNvSpPr txBox="1"/>
          <p:nvPr>
            <p:ph type="ctrTitle"/>
          </p:nvPr>
        </p:nvSpPr>
        <p:spPr>
          <a:xfrm>
            <a:off x="0" y="32085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4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" name="Google Shape;132;p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" name="Google Shape;133;p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" name="Google Shape;134;p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" name="Google Shape;135;p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" name="Google Shape;1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8" name="Google Shape;13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4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14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1" name="Google Shape;14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1"/>
            <a:ext cx="5661103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" name="Google Shape;148;p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" name="Google Shape;149;p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" name="Google Shape;151;p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" name="Google Shape;1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54" name="Google Shape;15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8" name="Google Shape;158;p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9" name="Google Shape;159;p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0" name="Google Shape;16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3" name="Google Shape;163;p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4" name="Google Shape;16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16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16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16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16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16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16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16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16"/>
          <p:cNvSpPr/>
          <p:nvPr>
            <p:ph idx="9" type="pic"/>
          </p:nvPr>
        </p:nvSpPr>
        <p:spPr>
          <a:xfrm>
            <a:off x="7967501" y="1420400"/>
            <a:ext cx="3962195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16"/>
          <p:cNvSpPr txBox="1"/>
          <p:nvPr>
            <p:ph idx="13" type="body"/>
          </p:nvPr>
        </p:nvSpPr>
        <p:spPr>
          <a:xfrm>
            <a:off x="6381858" y="5027421"/>
            <a:ext cx="5547839" cy="1053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6" name="Google Shape;17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7" y="4975018"/>
            <a:ext cx="982993" cy="11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6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17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17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17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17"/>
          <p:cNvSpPr txBox="1"/>
          <p:nvPr>
            <p:ph idx="5" type="body"/>
          </p:nvPr>
        </p:nvSpPr>
        <p:spPr>
          <a:xfrm>
            <a:off x="651620" y="1700203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17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17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17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17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1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0" name="Google Shape;190;p1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1" name="Google Shape;191;p1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2" name="Google Shape;192;p1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1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4" name="Google Shape;1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96" name="Google Shape;19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18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18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18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3" name="Google Shape;20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18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" name="Google Shape;205;p1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6" name="Google Shape;206;p1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7" name="Google Shape;207;p1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8" name="Google Shape;208;p1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11" name="Google Shape;21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9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19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19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1" name="Google Shape;22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1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1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1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5" name="Google Shape;225;p1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" name="Google Shape;226;p1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7" name="Google Shape;2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9" name="Google Shape;22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20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20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20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20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20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20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3" name="Google Shape;24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2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5" name="Google Shape;245;p2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2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2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2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9" name="Google Shape;2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1" name="Google Shape;25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" name="Google Shape;255;p2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" name="Google Shape;256;p2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7" name="Google Shape;2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2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0" name="Google Shape;260;p2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1" name="Google Shape;26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21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21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21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21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21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21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71" name="Google Shape;27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9" y="2127659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2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5" name="Google Shape;275;p2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6" name="Google Shape;276;p2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7" name="Google Shape;27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Google Shape;279;p2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0" name="Google Shape;280;p2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1" name="Google Shape;28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Google Shape;283;p22"/>
          <p:cNvSpPr txBox="1"/>
          <p:nvPr>
            <p:ph idx="1" type="body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22"/>
          <p:cNvSpPr txBox="1"/>
          <p:nvPr>
            <p:ph idx="2" type="body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idx="3" type="body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22"/>
          <p:cNvSpPr txBox="1"/>
          <p:nvPr>
            <p:ph idx="4" type="body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22"/>
          <p:cNvSpPr txBox="1"/>
          <p:nvPr>
            <p:ph idx="5" type="body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22"/>
          <p:cNvSpPr txBox="1"/>
          <p:nvPr>
            <p:ph idx="6" type="body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22"/>
          <p:cNvSpPr txBox="1"/>
          <p:nvPr>
            <p:ph idx="7" type="body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22"/>
          <p:cNvSpPr txBox="1"/>
          <p:nvPr>
            <p:ph idx="8" type="body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1" name="Google Shape;291;p22"/>
          <p:cNvSpPr txBox="1"/>
          <p:nvPr>
            <p:ph idx="9" type="body"/>
          </p:nvPr>
        </p:nvSpPr>
        <p:spPr>
          <a:xfrm>
            <a:off x="8389001" y="152087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292" name="Google Shape;29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9" y="3084977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3" name="Google Shape;293;p22"/>
          <p:cNvSpPr/>
          <p:nvPr/>
        </p:nvSpPr>
        <p:spPr>
          <a:xfrm>
            <a:off x="8182574" y="1374415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2"/>
          <p:cNvSpPr/>
          <p:nvPr/>
        </p:nvSpPr>
        <p:spPr>
          <a:xfrm>
            <a:off x="8852547" y="4379201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2"/>
          <p:cNvSpPr txBox="1"/>
          <p:nvPr>
            <p:ph idx="13" type="body"/>
          </p:nvPr>
        </p:nvSpPr>
        <p:spPr>
          <a:xfrm>
            <a:off x="8991286" y="4468189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4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22" name="Google Shape;22;p4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" name="Google Shape;23;p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" name="Google Shape;24;p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" name="Google Shape;25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37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2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2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0" name="Google Shape;300;p2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1" name="Google Shape;301;p2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2" name="Google Shape;302;p2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3" name="Google Shape;3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05" name="Google Shape;30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7" name="Google Shape;307;p23"/>
          <p:cNvSpPr txBox="1"/>
          <p:nvPr>
            <p:ph idx="1" type="body"/>
          </p:nvPr>
        </p:nvSpPr>
        <p:spPr>
          <a:xfrm>
            <a:off x="421059" y="1739550"/>
            <a:ext cx="6408739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23"/>
          <p:cNvSpPr txBox="1"/>
          <p:nvPr>
            <p:ph idx="2" type="body"/>
          </p:nvPr>
        </p:nvSpPr>
        <p:spPr>
          <a:xfrm>
            <a:off x="7182347" y="1811340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2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2" name="Google Shape;312;p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3" name="Google Shape;313;p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4" name="Google Shape;3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p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8" name="Google Shape;31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0" name="Google Shape;320;p24"/>
          <p:cNvSpPr txBox="1"/>
          <p:nvPr>
            <p:ph idx="1" type="body"/>
          </p:nvPr>
        </p:nvSpPr>
        <p:spPr>
          <a:xfrm>
            <a:off x="1114425" y="1558926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24"/>
          <p:cNvSpPr txBox="1"/>
          <p:nvPr>
            <p:ph idx="2" type="body"/>
          </p:nvPr>
        </p:nvSpPr>
        <p:spPr>
          <a:xfrm>
            <a:off x="6494085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2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5" name="Google Shape;325;p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6" name="Google Shape;326;p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7" name="Google Shape;3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0" name="Google Shape;330;p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1" name="Google Shape;33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p25"/>
          <p:cNvSpPr txBox="1"/>
          <p:nvPr>
            <p:ph idx="1" type="body"/>
          </p:nvPr>
        </p:nvSpPr>
        <p:spPr>
          <a:xfrm>
            <a:off x="5528249" y="1563525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25"/>
          <p:cNvSpPr txBox="1"/>
          <p:nvPr>
            <p:ph idx="2" type="body"/>
          </p:nvPr>
        </p:nvSpPr>
        <p:spPr>
          <a:xfrm>
            <a:off x="1660584" y="16041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p25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25"/>
          <p:cNvSpPr txBox="1"/>
          <p:nvPr>
            <p:ph idx="4" type="body"/>
          </p:nvPr>
        </p:nvSpPr>
        <p:spPr>
          <a:xfrm>
            <a:off x="1660585" y="450584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25"/>
          <p:cNvSpPr txBox="1"/>
          <p:nvPr>
            <p:ph idx="5" type="body"/>
          </p:nvPr>
        </p:nvSpPr>
        <p:spPr>
          <a:xfrm>
            <a:off x="698501" y="1615216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25"/>
          <p:cNvSpPr txBox="1"/>
          <p:nvPr>
            <p:ph idx="6" type="body"/>
          </p:nvPr>
        </p:nvSpPr>
        <p:spPr>
          <a:xfrm>
            <a:off x="698500" y="304079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25"/>
          <p:cNvSpPr txBox="1"/>
          <p:nvPr>
            <p:ph idx="7" type="body"/>
          </p:nvPr>
        </p:nvSpPr>
        <p:spPr>
          <a:xfrm>
            <a:off x="698500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2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3" name="Google Shape;343;p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4" name="Google Shape;344;p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5" name="Google Shape;34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7" name="Google Shape;347;p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8" name="Google Shape;34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9" name="Google Shape;34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26"/>
          <p:cNvSpPr txBox="1"/>
          <p:nvPr>
            <p:ph idx="1" type="body"/>
          </p:nvPr>
        </p:nvSpPr>
        <p:spPr>
          <a:xfrm>
            <a:off x="1265239" y="1692277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2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5" name="Google Shape;355;p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6" name="Google Shape;356;p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7" name="Google Shape;35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0" name="Google Shape;36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1" name="Google Shape;36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3" name="Google Shape;363;p27"/>
          <p:cNvSpPr txBox="1"/>
          <p:nvPr>
            <p:ph idx="1" type="body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4" name="Google Shape;364;p27"/>
          <p:cNvSpPr txBox="1"/>
          <p:nvPr>
            <p:ph idx="2" type="body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/>
          <p:nvPr>
            <p:ph idx="2" type="pic"/>
          </p:nvPr>
        </p:nvSpPr>
        <p:spPr>
          <a:xfrm>
            <a:off x="8142819" y="1687513"/>
            <a:ext cx="3587749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28"/>
          <p:cNvSpPr txBox="1"/>
          <p:nvPr>
            <p:ph idx="1" type="body"/>
          </p:nvPr>
        </p:nvSpPr>
        <p:spPr>
          <a:xfrm>
            <a:off x="258235" y="1687513"/>
            <a:ext cx="7884583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p30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6" name="Google Shape;376;p30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30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30"/>
          <p:cNvSpPr txBox="1"/>
          <p:nvPr>
            <p:ph idx="5" type="body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30"/>
          <p:cNvSpPr txBox="1"/>
          <p:nvPr>
            <p:ph idx="6" type="body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30"/>
          <p:cNvSpPr txBox="1"/>
          <p:nvPr>
            <p:ph idx="7" type="body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30"/>
          <p:cNvSpPr txBox="1"/>
          <p:nvPr>
            <p:ph idx="8" type="body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3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83" name="Google Shape;38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3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6" name="Google Shape;386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7" name="Google Shape;387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8" name="Google Shape;388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9" name="Google Shape;3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91" name="Google Shape;39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"/>
          <p:cNvSpPr/>
          <p:nvPr>
            <p:ph idx="2" type="pic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1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5" name="Google Shape;395;p31"/>
          <p:cNvSpPr txBox="1"/>
          <p:nvPr>
            <p:ph idx="3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31"/>
          <p:cNvSpPr txBox="1"/>
          <p:nvPr>
            <p:ph idx="4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98" name="Google Shape;39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3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0" name="Google Shape;400;p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1" name="Google Shape;401;p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2" name="Google Shape;402;p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3" name="Google Shape;403;p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4" name="Google Shape;40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06" name="Google Shape;40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2" name="Google Shape;412;p32"/>
          <p:cNvSpPr txBox="1"/>
          <p:nvPr>
            <p:ph idx="2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3" name="Google Shape;413;p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p32"/>
          <p:cNvSpPr txBox="1"/>
          <p:nvPr>
            <p:ph idx="3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5" name="Google Shape;41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3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7" name="Google Shape;417;p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8" name="Google Shape;418;p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9" name="Google Shape;419;p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p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1" name="Google Shape;42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23" name="Google Shape;42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427" name="Google Shape;427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49" y="1648826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30" name="Google Shape;43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431" name="Google Shape;43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3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3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3" name="Google Shape;433;p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4" name="Google Shape;434;p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5" name="Google Shape;435;p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6" name="Google Shape;436;p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7" name="Google Shape;437;p33"/>
          <p:cNvSpPr/>
          <p:nvPr/>
        </p:nvSpPr>
        <p:spPr>
          <a:xfrm>
            <a:off x="3812821" y="4636969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3"/>
          <p:cNvSpPr/>
          <p:nvPr/>
        </p:nvSpPr>
        <p:spPr>
          <a:xfrm>
            <a:off x="1586775" y="2772171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41" name="Google Shape;44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3"/>
          <p:cNvSpPr/>
          <p:nvPr/>
        </p:nvSpPr>
        <p:spPr>
          <a:xfrm>
            <a:off x="144716" y="1293951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3"/>
          <p:cNvSpPr/>
          <p:nvPr/>
        </p:nvSpPr>
        <p:spPr>
          <a:xfrm>
            <a:off x="158984" y="4417889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3"/>
          <p:cNvSpPr txBox="1"/>
          <p:nvPr>
            <p:ph idx="1" type="body"/>
          </p:nvPr>
        </p:nvSpPr>
        <p:spPr>
          <a:xfrm>
            <a:off x="1743462" y="293966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5" name="Google Shape;445;p33"/>
          <p:cNvSpPr txBox="1"/>
          <p:nvPr>
            <p:ph idx="2" type="body"/>
          </p:nvPr>
        </p:nvSpPr>
        <p:spPr>
          <a:xfrm>
            <a:off x="4072875" y="4724940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6" name="Google Shape;446;p33"/>
          <p:cNvSpPr txBox="1"/>
          <p:nvPr>
            <p:ph idx="3" type="body"/>
          </p:nvPr>
        </p:nvSpPr>
        <p:spPr>
          <a:xfrm>
            <a:off x="240913" y="1445814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7" name="Google Shape;447;p33"/>
          <p:cNvSpPr txBox="1"/>
          <p:nvPr>
            <p:ph idx="4" type="body"/>
          </p:nvPr>
        </p:nvSpPr>
        <p:spPr>
          <a:xfrm>
            <a:off x="319506" y="4495586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31" name="Google Shape;31;p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" name="Google Shape;32;p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" name="Google Shape;33;p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" name="Google Shape;34;p5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5" y="1685898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51" name="Google Shape;4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3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3" name="Google Shape;453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4" name="Google Shape;454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5" name="Google Shape;455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6" name="Google Shape;456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7" name="Google Shape;4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4"/>
          <p:cNvSpPr/>
          <p:nvPr/>
        </p:nvSpPr>
        <p:spPr>
          <a:xfrm>
            <a:off x="8260990" y="2998071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460" name="Google Shape;46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4"/>
          <p:cNvSpPr/>
          <p:nvPr/>
        </p:nvSpPr>
        <p:spPr>
          <a:xfrm>
            <a:off x="5839977" y="4511016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4"/>
          <p:cNvSpPr txBox="1"/>
          <p:nvPr>
            <p:ph idx="1" type="body"/>
          </p:nvPr>
        </p:nvSpPr>
        <p:spPr>
          <a:xfrm>
            <a:off x="8450575" y="316541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4" name="Google Shape;464;p34"/>
          <p:cNvSpPr txBox="1"/>
          <p:nvPr>
            <p:ph idx="2" type="body"/>
          </p:nvPr>
        </p:nvSpPr>
        <p:spPr>
          <a:xfrm>
            <a:off x="5816497" y="158854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5" name="Google Shape;465;p34"/>
          <p:cNvSpPr txBox="1"/>
          <p:nvPr>
            <p:ph idx="3" type="body"/>
          </p:nvPr>
        </p:nvSpPr>
        <p:spPr>
          <a:xfrm>
            <a:off x="6003647" y="4619957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 txBox="1"/>
          <p:nvPr>
            <p:ph type="title"/>
          </p:nvPr>
        </p:nvSpPr>
        <p:spPr>
          <a:xfrm>
            <a:off x="0" y="-1"/>
            <a:ext cx="9160043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8" name="Google Shape;468;p35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9" name="Google Shape;469;p35"/>
          <p:cNvSpPr txBox="1"/>
          <p:nvPr>
            <p:ph idx="2" type="body"/>
          </p:nvPr>
        </p:nvSpPr>
        <p:spPr>
          <a:xfrm>
            <a:off x="0" y="1657349"/>
            <a:ext cx="12192000" cy="352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70" name="Google Shape;470;p35"/>
          <p:cNvGrpSpPr/>
          <p:nvPr/>
        </p:nvGrpSpPr>
        <p:grpSpPr>
          <a:xfrm>
            <a:off x="0" y="5607274"/>
            <a:ext cx="12196432" cy="83415"/>
            <a:chOff x="-33239" y="5603791"/>
            <a:chExt cx="9147324" cy="83414"/>
          </a:xfrm>
        </p:grpSpPr>
        <p:cxnSp>
          <p:nvCxnSpPr>
            <p:cNvPr id="471" name="Google Shape;471;p35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2" name="Google Shape;472;p3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6"/>
          <p:cNvSpPr txBox="1"/>
          <p:nvPr>
            <p:ph type="ctrTitle"/>
          </p:nvPr>
        </p:nvSpPr>
        <p:spPr>
          <a:xfrm>
            <a:off x="0" y="1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5" name="Google Shape;47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36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7" name="Google Shape;477;p3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8" name="Google Shape;478;p3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9" name="Google Shape;479;p3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80" name="Google Shape;480;p3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81" name="Google Shape;48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83" name="Google Shape;48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6"/>
          <p:cNvSpPr txBox="1"/>
          <p:nvPr>
            <p:ph idx="1" type="body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" name="Google Shape;485;p36"/>
          <p:cNvSpPr txBox="1"/>
          <p:nvPr>
            <p:ph idx="2" type="body"/>
          </p:nvPr>
        </p:nvSpPr>
        <p:spPr>
          <a:xfrm>
            <a:off x="4588043" y="2653441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6" name="Google Shape;486;p36"/>
          <p:cNvSpPr txBox="1"/>
          <p:nvPr>
            <p:ph idx="3" type="body"/>
          </p:nvPr>
        </p:nvSpPr>
        <p:spPr>
          <a:xfrm>
            <a:off x="4588043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" name="Google Shape;487;p36"/>
          <p:cNvSpPr txBox="1"/>
          <p:nvPr>
            <p:ph idx="4" type="body"/>
          </p:nvPr>
        </p:nvSpPr>
        <p:spPr>
          <a:xfrm>
            <a:off x="4588043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8" name="Google Shape;488;p36"/>
          <p:cNvSpPr txBox="1"/>
          <p:nvPr>
            <p:ph idx="5" type="body"/>
          </p:nvPr>
        </p:nvSpPr>
        <p:spPr>
          <a:xfrm>
            <a:off x="691246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9" name="Google Shape;489;p36"/>
          <p:cNvSpPr txBox="1"/>
          <p:nvPr>
            <p:ph idx="6" type="body"/>
          </p:nvPr>
        </p:nvSpPr>
        <p:spPr>
          <a:xfrm>
            <a:off x="693292" y="265344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0" name="Google Shape;490;p36"/>
          <p:cNvSpPr txBox="1"/>
          <p:nvPr>
            <p:ph idx="7" type="body"/>
          </p:nvPr>
        </p:nvSpPr>
        <p:spPr>
          <a:xfrm>
            <a:off x="691247" y="380437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1" name="Google Shape;491;p36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9" name="Google Shape;499;p3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0" name="Google Shape;500;p3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1" name="Google Shape;501;p3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2" name="Google Shape;502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03" name="Google Shape;50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3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8" name="Google Shape;508;p3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3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3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3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2" name="Google Shape;512;p3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3" name="Google Shape;513;p3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4" name="Google Shape;514;p3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5" name="Google Shape;515;p3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18" name="Google Shape;518;p3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9" name="Google Shape;519;p3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0" name="Google Shape;520;p3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1" name="Google Shape;521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2" name="Google Shape;5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6" name="Google Shape;526;p3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27" name="Google Shape;527;p3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30" name="Google Shape;530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1" name="Google Shape;531;p4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2" name="Google Shape;532;p4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3" name="Google Shape;533;p4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4" name="Google Shape;53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6" name="Google Shape;53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0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8" name="Google Shape;538;p40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9" name="Google Shape;539;p40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0" name="Google Shape;540;p40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1" name="Google Shape;541;p40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4" name="Google Shape;544;p4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5" name="Google Shape;545;p4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6" name="Google Shape;546;p4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7" name="Google Shape;54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48" name="Google Shape;54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1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52" name="Google Shape;552;p41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3" name="Google Shape;553;p41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4" name="Google Shape;554;p41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5" name="Google Shape;555;p41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6" name="Google Shape;556;p41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7" name="Google Shape;557;p41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41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5_Content with Caption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42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42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3" name="Google Shape;563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4" name="Google Shape;564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5" name="Google Shape;565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66" name="Google Shape;566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67" name="Google Shape;56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2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3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73" name="Google Shape;573;p43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4" name="Google Shape;574;p43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43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76" name="Google Shape;576;p4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7" name="Google Shape;577;p4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8" name="Google Shape;578;p4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9" name="Google Shape;57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0" name="Google Shape;5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86" name="Google Shape;586;p4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7" name="Google Shape;587;p4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8" name="Google Shape;588;p4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9" name="Google Shape;58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0" name="Google Shape;59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4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94" name="Google Shape;594;p44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44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44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6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0" name="Google Shape;40;p6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" name="Google Shape;41;p6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" name="Google Shape;42;p6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3" name="Google Shape;43;p6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45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45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45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2" name="Google Shape;602;p45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7" name="Google Shape;607;p4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8" name="Google Shape;608;p4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9" name="Google Shape;609;p4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0" name="Google Shape;610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1" name="Google Shape;61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7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15" name="Google Shape;615;p47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6" name="Google Shape;616;p47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7" name="Google Shape;617;p47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47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8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1" name="Google Shape;621;p4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2" name="Google Shape;622;p4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3" name="Google Shape;623;p4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4" name="Google Shape;624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25" name="Google Shape;62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8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9" name="Google Shape;629;p48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0" name="Google Shape;630;p48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1" name="Google Shape;631;p48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48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3" name="Google Shape;633;p48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4" name="Google Shape;634;p48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5" name="Google Shape;635;p48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49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9" name="Google Shape;639;p4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0" name="Google Shape;640;p4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1" name="Google Shape;641;p4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42" name="Google Shape;64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43" name="Google Shape;64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9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7" name="Google Shape;647;p49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8" name="Google Shape;648;p49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9" name="Google Shape;649;p49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0" name="Google Shape;650;p49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1" name="Google Shape;651;p49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2" name="Google Shape;652;p49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3" name="Google Shape;653;p49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60" name="Google Shape;66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5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2" name="Google Shape;662;p5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3" name="Google Shape;663;p5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4" name="Google Shape;664;p5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5" name="Google Shape;665;p5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6" name="Google Shape;66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68" name="Google Shape;66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5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5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1" name="Google Shape;671;p5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2" name="Google Shape;672;p5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5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4" name="Google Shape;674;p5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5" name="Google Shape;675;p5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6" name="Google Shape;676;p5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9" name="Google Shape;679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80" name="Google Shape;68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1" name="Google Shape;681;p5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2" name="Google Shape;682;p5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3" name="Google Shape;683;p5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4" name="Google Shape;684;p5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5" name="Google Shape;685;p5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6" name="Google Shape;686;p52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7" name="Google Shape;68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2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90" name="Google Shape;690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52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52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52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4" name="Google Shape;694;p52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5" name="Google Shape;695;p52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6" name="Google Shape;696;p52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00" name="Google Shape;70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1" name="Google Shape;701;p5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2" name="Google Shape;702;p5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3" name="Google Shape;703;p5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4" name="Google Shape;704;p5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5" name="Google Shape;705;p5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6" name="Google Shape;70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3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709" name="Google Shape;709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53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53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53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3" name="Google Shape;713;p53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4" name="Google Shape;714;p53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4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p5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8" name="Google Shape;718;p54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5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0" name="Google Shape;720;p54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21" name="Google Shape;72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2" name="Google Shape;722;p5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3" name="Google Shape;723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4" name="Google Shape;724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5" name="Google Shape;725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6" name="Google Shape;726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7" name="Google Shape;72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9" name="Google Shape;729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5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55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6" name="Google Shape;736;p5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7" name="Google Shape;737;p55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38" name="Google Shape;73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Google Shape;739;p5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0" name="Google Shape;740;p5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1" name="Google Shape;741;p5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2" name="Google Shape;742;p5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3" name="Google Shape;743;p5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4" name="Google Shape;74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6" name="Google Shape;746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750" name="Google Shape;750;p5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b="7385" l="548" r="-547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7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49" name="Google Shape;49;p7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" name="Google Shape;50;p7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" name="Google Shape;51;p7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3" name="Google Shape;753;p5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4" name="Google Shape;754;p5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5" name="Google Shape;755;p5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6" name="Google Shape;756;p56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7" name="Google Shape;757;p56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8" name="Google Shape;758;p56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56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5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61" name="Google Shape;76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2" name="Google Shape;762;p5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3" name="Google Shape;763;p5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4" name="Google Shape;764;p5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5" name="Google Shape;765;p5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6" name="Google Shape;766;p5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7" name="Google Shape;76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9" name="Google Shape;769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p5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5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74" name="Google Shape;774;p57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75" name="Google Shape;775;p57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6" name="Google Shape;776;p57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4" name="Google Shape;784;p59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5" name="Google Shape;785;p59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59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87" name="Google Shape;787;p5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8" name="Google Shape;788;p5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9" name="Google Shape;789;p5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0" name="Google Shape;790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1" name="Google Shape;79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59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59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6" name="Google Shape;796;p59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7" name="Google Shape;797;p59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p60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1" name="Google Shape;801;p60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02" name="Google Shape;802;p6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3" name="Google Shape;803;p6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4" name="Google Shape;804;p6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5" name="Google Shape;805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06" name="Google Shape;80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809" name="Google Shape;809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10" name="Google Shape;810;p60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60"/>
          <p:cNvSpPr/>
          <p:nvPr/>
        </p:nvSpPr>
        <p:spPr>
          <a:xfrm flipH="1" rot="-2036003">
            <a:off x="3537616" y="1994864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60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60"/>
          <p:cNvSpPr txBox="1"/>
          <p:nvPr>
            <p:ph idx="4" type="body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4" name="Google Shape;814;p60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6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61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8" name="Google Shape;818;p61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61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0" name="Google Shape;820;p61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821" name="Google Shape;821;p6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2" name="Google Shape;822;p6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6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4" name="Google Shape;824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5" name="Google Shape;82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6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30" name="Google Shape;830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1" name="Google Shape;831;p6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2" name="Google Shape;832;p6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3" name="Google Shape;833;p6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4" name="Google Shape;83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6" name="Google Shape;836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6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39" name="Google Shape;839;p6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0" name="Google Shape;840;p6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1" name="Google Shape;841;p6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2" name="Google Shape;84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3" name="Google Shape;84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8" name="Google Shape;848;p6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9" name="Google Shape;849;p6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0" name="Google Shape;85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6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3" name="Google Shape;853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65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57" name="Google Shape;857;p6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8" name="Google Shape;858;p6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9" name="Google Shape;85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60" name="Google Shape;86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1" name="Google Shape;861;p6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2" name="Google Shape;86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65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5" name="Google Shape;865;p65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66" name="Google Shape;866;p65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73" name="Google Shape;873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4" name="Google Shape;874;p6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5" name="Google Shape;875;p6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6" name="Google Shape;876;p6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7" name="Google Shape;877;p6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8" name="Google Shape;878;p6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9" name="Google Shape;87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1" name="Google Shape;881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67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3" name="Google Shape;883;p67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4" name="Google Shape;884;p67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5" name="Google Shape;885;p67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6" name="Google Shape;886;p67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7" name="Google Shape;887;p67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7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7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" name="Google Shape;57;p8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8"/>
          <p:cNvCxnSpPr>
            <a:endCxn id="56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8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2" name="Google Shape;892;p68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3" name="Google Shape;893;p68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4" name="Google Shape;894;p6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5" name="Google Shape;895;p68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6" name="Google Shape;896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7" name="Google Shape;897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8" name="Google Shape;898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9" name="Google Shape;899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0" name="Google Shape;900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1" name="Google Shape;901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2" name="Google Shape;90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4" name="Google Shape;90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69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0" name="Google Shape;910;p69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1" name="Google Shape;911;p6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2" name="Google Shape;912;p69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3" name="Google Shape;913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4" name="Google Shape;914;p6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5" name="Google Shape;915;p6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6" name="Google Shape;916;p6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7" name="Google Shape;917;p6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8" name="Google Shape;918;p6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9" name="Google Shape;91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1" name="Google Shape;921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6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925" name="Google Shape;925;p6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70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8" name="Google Shape;928;p70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9" name="Google Shape;929;p70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0" name="Google Shape;930;p70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1" name="Google Shape;931;p70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2" name="Google Shape;932;p70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70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70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70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36" name="Google Shape;936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7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8" name="Google Shape;938;p7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9" name="Google Shape;939;p7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0" name="Google Shape;940;p7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1" name="Google Shape;941;p7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2" name="Google Shape;94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4" name="Google Shape;944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47" name="Google Shape;947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948" name="Google Shape;94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9" name="Google Shape;949;p7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0" name="Google Shape;950;p7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1" name="Google Shape;951;p7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2" name="Google Shape;952;p7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3" name="Google Shape;953;p7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4" name="Google Shape;954;p71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1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58" name="Google Shape;958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71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71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71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2" name="Google Shape;962;p71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3" name="Google Shape;963;p71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4" name="Google Shape;964;p71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7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8" name="Google Shape;96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7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0" name="Google Shape;970;p7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1" name="Google Shape;971;p7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2" name="Google Shape;972;p7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3" name="Google Shape;973;p7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4" name="Google Shape;974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72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977" name="Google Shape;977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72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72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72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1" name="Google Shape;981;p72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2" name="Google Shape;982;p72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73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5" name="Google Shape;985;p73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6" name="Google Shape;986;p73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987" name="Google Shape;987;p73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988" name="Google Shape;988;p7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89" name="Google Shape;989;p7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7" name="Google Shape;997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8" name="Google Shape;998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9" name="Google Shape;999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0" name="Google Shape;100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Google Shape;1002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3" name="Google Shape;1003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4" name="Google Shape;1004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6" name="Google Shape;1006;p7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p7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8" name="Google Shape;1008;p7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7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0" name="Google Shape;1010;p7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1" name="Google Shape;1011;p7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2" name="Google Shape;1012;p7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3" name="Google Shape;1013;p7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4" name="Google Shape;1014;p75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1015" name="Google Shape;1015;p75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6" name="Google Shape;1016;p75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6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9" name="Google Shape;1019;p76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0" name="Google Shape;1020;p76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1" name="Google Shape;1021;p76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2" name="Google Shape;1022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3" name="Google Shape;1023;p76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24" name="Google Shape;102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6" name="Google Shape;1026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7" name="Google Shape;1027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8" name="Google Shape;1028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9" name="Google Shape;1029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0" name="Google Shape;103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32" name="Google Shape;103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6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4" name="Google Shape;1034;p76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76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76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7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77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77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77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42" name="Google Shape;1042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p7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4" name="Google Shape;1044;p7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5" name="Google Shape;1045;p7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7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7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8" name="Google Shape;104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50" name="Google Shape;1050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77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2" name="Google Shape;1052;p77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53" name="Google Shape;1053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56" name="Google Shape;105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7" name="Google Shape;1057;p7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8" name="Google Shape;1058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9" name="Google Shape;1059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0" name="Google Shape;1060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1" name="Google Shape;1061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2" name="Google Shape;106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4" name="Google Shape;1064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7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6" name="Google Shape;1066;p7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067" name="Google Shape;1067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>
            <p:ph idx="2" type="pic"/>
          </p:nvPr>
        </p:nvSpPr>
        <p:spPr>
          <a:xfrm>
            <a:off x="5305232" y="1853299"/>
            <a:ext cx="6578600" cy="376396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4" type="body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5" type="body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6" name="Google Shape;7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" name="Google Shape;8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7" type="body"/>
          </p:nvPr>
        </p:nvSpPr>
        <p:spPr>
          <a:xfrm>
            <a:off x="693292" y="2822771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0"/>
          <p:cNvSpPr txBox="1"/>
          <p:nvPr>
            <p:ph idx="8" type="body"/>
          </p:nvPr>
        </p:nvSpPr>
        <p:spPr>
          <a:xfrm>
            <a:off x="691247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0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7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0" name="Google Shape;1070;p79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1" name="Google Shape;1071;p79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72" name="Google Shape;1072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3" name="Google Shape;1073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4" name="Google Shape;1074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5" name="Google Shape;1075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6" name="Google Shape;107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7" name="Google Shape;107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8" name="Google Shape;107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0" name="Google Shape;1080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80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3" name="Google Shape;1083;p80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4" name="Google Shape;1084;p80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5" name="Google Shape;1085;p80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6" name="Google Shape;1086;p80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7" name="Google Shape;1087;p80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8" name="Google Shape;1088;p80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9" name="Google Shape;1089;p80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0" name="Google Shape;1090;p80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91" name="Google Shape;1091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2" name="Google Shape;1092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3" name="Google Shape;1093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4" name="Google Shape;1094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5" name="Google Shape;1095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7" name="Google Shape;1097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9" name="Google Shape;1099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8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2" name="Google Shape;1102;p8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3" name="Google Shape;1103;p8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4" name="Google Shape;1104;p8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5" name="Google Shape;1105;p8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06" name="Google Shape;1106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7" name="Google Shape;1107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8" name="Google Shape;1108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9" name="Google Shape;1109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0" name="Google Shape;1110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1" name="Google Shape;1111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2" name="Google Shape;111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4" name="Google Shape;1114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8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82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0" name="Google Shape;1120;p82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1" name="Google Shape;1121;p82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8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3" name="Google Shape;1123;p82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124" name="Google Shape;1124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6" name="Google Shape;1126;p8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7" name="Google Shape;1127;p8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8" name="Google Shape;1128;p8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9" name="Google Shape;1129;p8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0" name="Google Shape;113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3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8" name="Google Shape;1138;p83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83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0" name="Google Shape;1140;p83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1" name="Google Shape;1141;p83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2" name="Google Shape;1142;p83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3" name="Google Shape;1143;p83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83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83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46" name="Google Shape;114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7" name="Google Shape;1147;p8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8" name="Google Shape;1148;p8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9" name="Google Shape;1149;p8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0" name="Google Shape;1150;p8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1" name="Google Shape;1151;p8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2" name="Google Shape;1152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4" name="Google Shape;1154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7" name="Google Shape;1157;p8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8" name="Google Shape;1158;p8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9" name="Google Shape;1159;p8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0" name="Google Shape;116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2" name="Google Shape;1162;p8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3" name="Google Shape;1163;p8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4" name="Google Shape;1164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8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6" name="Google Shape;1166;p84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7" name="Google Shape;1167;p84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8" name="Google Shape;1168;p84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9" name="Google Shape;1169;p84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0" name="Google Shape;1170;p84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1" name="Google Shape;1171;p84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2" name="Google Shape;1172;p84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3" name="Google Shape;1173;p84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174" name="Google Shape;1174;p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8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8" name="Google Shape;1178;p8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9" name="Google Shape;1179;p8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0" name="Google Shape;118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2" name="Google Shape;1182;p8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3" name="Google Shape;1183;p8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4" name="Google Shape;1184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8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6" name="Google Shape;1186;p85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7" name="Google Shape;1187;p85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8" name="Google Shape;1188;p85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9" name="Google Shape;1189;p85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0" name="Google Shape;1190;p85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1" name="Google Shape;1191;p85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2" name="Google Shape;1192;p85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3" name="Google Shape;1193;p85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4" name="Google Shape;1194;p85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195" name="Google Shape;1195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96" name="Google Shape;1196;p85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85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85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oogle Shape;120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1" name="Google Shape;1201;p8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2" name="Google Shape;1202;p8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3" name="Google Shape;1203;p8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4" name="Google Shape;1204;p8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5" name="Google Shape;1205;p8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6" name="Google Shape;120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8" name="Google Shape;1208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8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0" name="Google Shape;1210;p86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1" name="Google Shape;1211;p86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Google Shape;1213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4" name="Google Shape;1214;p8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5" name="Google Shape;1215;p8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6" name="Google Shape;1216;p8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7" name="Google Shape;121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9" name="Google Shape;1219;p8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0" name="Google Shape;1220;p8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1" name="Google Shape;1221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8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3" name="Google Shape;1223;p87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4" name="Google Shape;1224;p87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7" name="Google Shape;1227;p8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8" name="Google Shape;1228;p8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9" name="Google Shape;1229;p8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0" name="Google Shape;123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2" name="Google Shape;1232;p8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3" name="Google Shape;1233;p8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4" name="Google Shape;1234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8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6" name="Google Shape;1236;p88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p88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8" name="Google Shape;1238;p88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9" name="Google Shape;1239;p88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0" name="Google Shape;1240;p88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1" name="Google Shape;1241;p88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2" name="Google Shape;1242;p88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867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p11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" name="Google Shape;9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1"/>
          <p:cNvCxnSpPr>
            <a:endCxn id="90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" name="Google Shape;9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/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20572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3800"/>
              <a:buFont typeface="Calibri"/>
              <a:buNone/>
              <a:defRPr b="1" i="0" sz="5067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33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900" spcFirstLastPara="1" rIns="68575" wrap="square" tIns="34275">
            <a:noAutofit/>
          </a:bodyPr>
          <a:lstStyle>
            <a:lvl1pPr indent="-400050" lvl="0" marL="457200" marR="0" rt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771BA"/>
              </a:buClr>
              <a:buSzPts val="27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" name="Google Shape;1244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5" name="Google Shape;1245;p8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6" name="Google Shape;1246;p8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7" name="Google Shape;1247;p8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8" name="Google Shape;124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9" name="Google Shape;1249;p8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0" name="Google Shape;1250;p8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1" name="Google Shape;1251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2" name="Google Shape;1252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8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4" name="Google Shape;1254;p89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7" name="Google Shape;1257;p9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8" name="Google Shape;1258;p9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9" name="Google Shape;1259;p9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0" name="Google Shape;1260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1" name="Google Shape;1261;p9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2" name="Google Shape;1262;p9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3" name="Google Shape;126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4" name="Google Shape;126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9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6" name="Google Shape;1266;p90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7" name="Google Shape;1267;p90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91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0" name="Google Shape;1270;p91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1" name="Google Shape;1271;p9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93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79" name="Google Shape;1279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0" name="Google Shape;1280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1" name="Google Shape;1281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2" name="Google Shape;1282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3" name="Google Shape;128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4" name="Google Shape;1284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93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7" name="Google Shape;1287;p93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88" name="Google Shape;1288;p93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9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1" name="Google Shape;1291;p94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2" name="Google Shape;1292;p94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293" name="Google Shape;1293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4" name="Google Shape;1294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5" name="Google Shape;1295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6" name="Google Shape;1296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7" name="Google Shape;1297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00" name="Google Shape;1300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01" name="Google Shape;1301;p94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94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94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4" name="Google Shape;1304;p94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5" name="Google Shape;1305;p94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9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8" name="Google Shape;1308;p95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9" name="Google Shape;1309;p95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0" name="Google Shape;1310;p95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11" name="Google Shape;1311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2" name="Google Shape;1312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3" name="Google Shape;1313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4" name="Google Shape;131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5" name="Google Shape;131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95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9" name="Google Shape;1319;p95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0" name="Google Shape;1320;p95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1" name="Google Shape;1321;p95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4" name="Google Shape;1324;p9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5" name="Google Shape;1325;p9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6" name="Google Shape;1326;p9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7" name="Google Shape;1327;p9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28" name="Google Shape;1328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9" name="Google Shape;1329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0" name="Google Shape;1330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1" name="Google Shape;1331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2" name="Google Shape;133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37" name="Google Shape;1337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8" name="Google Shape;1338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9" name="Google Shape;13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0" name="Google Shape;13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1" name="Google Shape;1341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3" name="Google Shape;1343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9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46" name="Google Shape;1346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8" name="Google Shape;1348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9" name="Google Shape;1349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0" name="Google Shape;135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9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55" name="Google Shape;1355;p9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p9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7" name="Google Shape;1357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9" name="Google Shape;1359;p9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0" name="Google Shape;1360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0" name="Google Shape;100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2"/>
          <p:cNvCxnSpPr/>
          <p:nvPr/>
        </p:nvCxnSpPr>
        <p:spPr>
          <a:xfrm>
            <a:off x="-46439" y="6567435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" name="Google Shape;102;p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" name="Google Shape;103;p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" name="Google Shape;104;p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" name="Google Shape;105;p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" name="Google Shape;1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" name="Google Shape;10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 txBox="1"/>
          <p:nvPr>
            <p:ph idx="1" type="body"/>
          </p:nvPr>
        </p:nvSpPr>
        <p:spPr>
          <a:xfrm>
            <a:off x="6303982" y="1659613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2"/>
          <p:cNvSpPr txBox="1"/>
          <p:nvPr>
            <p:ph idx="2" type="body"/>
          </p:nvPr>
        </p:nvSpPr>
        <p:spPr>
          <a:xfrm>
            <a:off x="6303982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11" name="Google Shape;11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3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0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64" name="Google Shape;1364;p1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5" name="Google Shape;1365;p1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6" name="Google Shape;1366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7" name="Google Shape;136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8" name="Google Shape;1368;p1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9" name="Google Shape;136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p100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2" name="Google Shape;1372;p100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73" name="Google Shape;1373;p10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02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1" name="Google Shape;1381;p102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382" name="Google Shape;1382;p102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83" name="Google Shape;1383;p10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4" name="Google Shape;1384;p10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5" name="Google Shape;1385;p10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6" name="Google Shape;1386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87" name="Google Shape;1387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102"/>
          <p:cNvSpPr/>
          <p:nvPr>
            <p:ph idx="3" type="pic"/>
          </p:nvPr>
        </p:nvSpPr>
        <p:spPr>
          <a:xfrm>
            <a:off x="1620983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03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3" name="Google Shape;1393;p10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p10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p10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6" name="Google Shape;1396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7" name="Google Shape;1397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03"/>
          <p:cNvSpPr/>
          <p:nvPr>
            <p:ph idx="2" type="pic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401" name="Google Shape;1401;p103"/>
          <p:cNvSpPr txBox="1"/>
          <p:nvPr>
            <p:ph idx="1" type="body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2" name="Google Shape;1402;p103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3" name="Google Shape;1403;p103"/>
          <p:cNvSpPr txBox="1"/>
          <p:nvPr>
            <p:ph idx="4" type="body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4" name="Google Shape;1404;p103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5" name="Google Shape;1405;p103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6" name="Google Shape;1406;p103"/>
          <p:cNvSpPr txBox="1"/>
          <p:nvPr>
            <p:ph idx="7" type="body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7" name="Google Shape;1407;p103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04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410" name="Google Shape;1410;p104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1" name="Google Shape;1411;p104"/>
          <p:cNvSpPr/>
          <p:nvPr>
            <p:ph idx="3" type="pic"/>
          </p:nvPr>
        </p:nvSpPr>
        <p:spPr>
          <a:xfrm>
            <a:off x="9757009" y="3260707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412" name="Google Shape;1412;p104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413" name="Google Shape;1413;p10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4" name="Google Shape;1414;p10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5" name="Google Shape;1415;p10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6" name="Google Shape;1416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7" name="Google Shape;1417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104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05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23" name="Google Shape;1423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4" name="Google Shape;1424;p10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5" name="Google Shape;1425;p10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6" name="Google Shape;1426;p10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27" name="Google Shape;1427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29" name="Google Shape;1429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105"/>
          <p:cNvSpPr txBox="1"/>
          <p:nvPr>
            <p:ph idx="1" type="body"/>
          </p:nvPr>
        </p:nvSpPr>
        <p:spPr>
          <a:xfrm>
            <a:off x="628275" y="1620839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1" name="Google Shape;1431;p105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2" name="Google Shape;1432;p105"/>
          <p:cNvSpPr txBox="1"/>
          <p:nvPr>
            <p:ph idx="3" type="body"/>
          </p:nvPr>
        </p:nvSpPr>
        <p:spPr>
          <a:xfrm>
            <a:off x="8794865" y="1454588"/>
            <a:ext cx="3347923" cy="1172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3" name="Google Shape;1433;p105"/>
          <p:cNvSpPr txBox="1"/>
          <p:nvPr>
            <p:ph idx="4" type="body"/>
          </p:nvPr>
        </p:nvSpPr>
        <p:spPr>
          <a:xfrm>
            <a:off x="8794864" y="2645355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4" name="Google Shape;1434;p105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06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37" name="Google Shape;1437;p10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8" name="Google Shape;1438;p10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9" name="Google Shape;1439;p10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0" name="Google Shape;1440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41" name="Google Shape;1441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44" name="Google Shape;1444;p106"/>
          <p:cNvSpPr/>
          <p:nvPr>
            <p:ph idx="2" type="pic"/>
          </p:nvPr>
        </p:nvSpPr>
        <p:spPr>
          <a:xfrm>
            <a:off x="9282749" y="1283635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445" name="Google Shape;1445;p106"/>
          <p:cNvSpPr txBox="1"/>
          <p:nvPr>
            <p:ph idx="1" type="body"/>
          </p:nvPr>
        </p:nvSpPr>
        <p:spPr>
          <a:xfrm>
            <a:off x="9222900" y="4748864"/>
            <a:ext cx="2497139" cy="134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6" name="Google Shape;1446;p106"/>
          <p:cNvSpPr txBox="1"/>
          <p:nvPr>
            <p:ph idx="3" type="title"/>
          </p:nvPr>
        </p:nvSpPr>
        <p:spPr>
          <a:xfrm>
            <a:off x="371851" y="2472626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7" name="Google Shape;1447;p106"/>
          <p:cNvSpPr txBox="1"/>
          <p:nvPr>
            <p:ph idx="4" type="title"/>
          </p:nvPr>
        </p:nvSpPr>
        <p:spPr>
          <a:xfrm>
            <a:off x="371851" y="491044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8" name="Google Shape;1448;p106"/>
          <p:cNvSpPr txBox="1"/>
          <p:nvPr>
            <p:ph idx="5" type="title"/>
          </p:nvPr>
        </p:nvSpPr>
        <p:spPr>
          <a:xfrm>
            <a:off x="371851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9" name="Google Shape;1449;p106"/>
          <p:cNvSpPr txBox="1"/>
          <p:nvPr>
            <p:ph idx="6" type="body"/>
          </p:nvPr>
        </p:nvSpPr>
        <p:spPr>
          <a:xfrm>
            <a:off x="1340851" y="135030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0" name="Google Shape;1450;p106"/>
          <p:cNvSpPr txBox="1"/>
          <p:nvPr>
            <p:ph idx="7" type="body"/>
          </p:nvPr>
        </p:nvSpPr>
        <p:spPr>
          <a:xfrm>
            <a:off x="1340851" y="247262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1" name="Google Shape;1451;p106"/>
          <p:cNvSpPr txBox="1"/>
          <p:nvPr>
            <p:ph idx="8" type="body"/>
          </p:nvPr>
        </p:nvSpPr>
        <p:spPr>
          <a:xfrm>
            <a:off x="1340839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2" name="Google Shape;1452;p106"/>
          <p:cNvSpPr txBox="1"/>
          <p:nvPr>
            <p:ph idx="9" type="body"/>
          </p:nvPr>
        </p:nvSpPr>
        <p:spPr>
          <a:xfrm>
            <a:off x="1340839" y="491044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3" name="Google Shape;1453;p106"/>
          <p:cNvSpPr txBox="1"/>
          <p:nvPr>
            <p:ph idx="13" type="title"/>
          </p:nvPr>
        </p:nvSpPr>
        <p:spPr>
          <a:xfrm>
            <a:off x="371851" y="135030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07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56" name="Google Shape;1456;p10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7" name="Google Shape;1457;p10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8" name="Google Shape;1458;p10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9" name="Google Shape;1459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60" name="Google Shape;1460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107"/>
          <p:cNvSpPr txBox="1"/>
          <p:nvPr>
            <p:ph idx="1" type="body"/>
          </p:nvPr>
        </p:nvSpPr>
        <p:spPr>
          <a:xfrm>
            <a:off x="500205" y="1587501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4" name="Google Shape;1464;p107"/>
          <p:cNvSpPr/>
          <p:nvPr>
            <p:ph idx="2" type="pic"/>
          </p:nvPr>
        </p:nvSpPr>
        <p:spPr>
          <a:xfrm>
            <a:off x="8832388" y="1251285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465" name="Google Shape;1465;p107"/>
          <p:cNvSpPr txBox="1"/>
          <p:nvPr>
            <p:ph idx="3" type="body"/>
          </p:nvPr>
        </p:nvSpPr>
        <p:spPr>
          <a:xfrm>
            <a:off x="9209609" y="4065957"/>
            <a:ext cx="2497139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08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68" name="Google Shape;1468;p10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9" name="Google Shape;1469;p10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0" name="Google Shape;1470;p10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1" name="Google Shape;1471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72" name="Google Shape;1472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108"/>
          <p:cNvSpPr/>
          <p:nvPr>
            <p:ph idx="2" type="pic"/>
          </p:nvPr>
        </p:nvSpPr>
        <p:spPr>
          <a:xfrm>
            <a:off x="9209370" y="1251284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476" name="Google Shape;1476;p108"/>
          <p:cNvSpPr txBox="1"/>
          <p:nvPr>
            <p:ph idx="1" type="body"/>
          </p:nvPr>
        </p:nvSpPr>
        <p:spPr>
          <a:xfrm>
            <a:off x="8822724" y="4264516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7" name="Google Shape;1477;p108"/>
          <p:cNvSpPr txBox="1"/>
          <p:nvPr>
            <p:ph idx="3" type="body"/>
          </p:nvPr>
        </p:nvSpPr>
        <p:spPr>
          <a:xfrm>
            <a:off x="500206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8" name="Google Shape;1478;p108"/>
          <p:cNvSpPr txBox="1"/>
          <p:nvPr>
            <p:ph idx="4" type="body"/>
          </p:nvPr>
        </p:nvSpPr>
        <p:spPr>
          <a:xfrm>
            <a:off x="5940679" y="1768203"/>
            <a:ext cx="2692687" cy="256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09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1" name="Google Shape;1481;p109"/>
          <p:cNvSpPr txBox="1"/>
          <p:nvPr>
            <p:ph idx="1" type="body"/>
          </p:nvPr>
        </p:nvSpPr>
        <p:spPr>
          <a:xfrm>
            <a:off x="0" y="1623061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2" name="Google Shape;1482;p109"/>
          <p:cNvSpPr txBox="1"/>
          <p:nvPr>
            <p:ph idx="2" type="body"/>
          </p:nvPr>
        </p:nvSpPr>
        <p:spPr>
          <a:xfrm>
            <a:off x="8783637" y="1622426"/>
            <a:ext cx="3306763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3" name="Google Shape;1483;p109"/>
          <p:cNvSpPr txBox="1"/>
          <p:nvPr>
            <p:ph idx="3" type="body"/>
          </p:nvPr>
        </p:nvSpPr>
        <p:spPr>
          <a:xfrm>
            <a:off x="8783637" y="5737861"/>
            <a:ext cx="3306763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4" name="Google Shape;1484;p109"/>
          <p:cNvSpPr txBox="1"/>
          <p:nvPr>
            <p:ph idx="4" type="body"/>
          </p:nvPr>
        </p:nvSpPr>
        <p:spPr>
          <a:xfrm>
            <a:off x="8783637" y="4225882"/>
            <a:ext cx="3306763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10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8.xml"/></Relationships>
</file>

<file path=ppt/slideMasters/_rels/slideMaster10.xml.rels><?xml version="1.0" encoding="UTF-8" standalone="yes"?><Relationships xmlns="http://schemas.openxmlformats.org/package/2006/relationships"><Relationship Id="rId10" Type="http://schemas.openxmlformats.org/officeDocument/2006/relationships/theme" Target="../theme/theme11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1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3.xml"/><Relationship Id="rId16" Type="http://schemas.openxmlformats.org/officeDocument/2006/relationships/theme" Target="../theme/theme5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21" Type="http://schemas.openxmlformats.org/officeDocument/2006/relationships/theme" Target="../theme/theme4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4.xml"/><Relationship Id="rId6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12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7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9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10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9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92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4" name="Google Shape;1274;p92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5" name="Google Shape;1275;p9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9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0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6" name="Google Shape;1376;p101"/>
          <p:cNvCxnSpPr/>
          <p:nvPr/>
        </p:nvCxnSpPr>
        <p:spPr>
          <a:xfrm>
            <a:off x="8646699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7" name="Google Shape;1377;p101"/>
          <p:cNvSpPr txBox="1"/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78" name="Google Shape;1378;p10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7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6" name="Google Shape;16;p3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" name="Google Shape;17;p3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" name="Google Shape;18;p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" name="Google Shape;67;p9"/>
          <p:cNvSpPr txBox="1"/>
          <p:nvPr/>
        </p:nvSpPr>
        <p:spPr>
          <a:xfrm>
            <a:off x="0" y="2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" name="Google Shape;371;p2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2" name="Google Shape;372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7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4" name="Google Shape;494;p37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5" name="Google Shape;495;p3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6" name="Google Shape;496;p3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6" name="Google Shape;656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7" name="Google Shape;657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9" name="Google Shape;779;p5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0" name="Google Shape;780;p5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5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6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9" name="Google Shape;869;p66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0" name="Google Shape;870;p6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4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2" name="Google Shape;992;p74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3" name="Google Shape;993;p74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4" name="Google Shape;994;p7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1.jpg"/><Relationship Id="rId4" Type="http://schemas.openxmlformats.org/officeDocument/2006/relationships/image" Target="../media/image4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Relationship Id="rId4" Type="http://schemas.openxmlformats.org/officeDocument/2006/relationships/image" Target="../media/image5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jpg"/><Relationship Id="rId4" Type="http://schemas.openxmlformats.org/officeDocument/2006/relationships/image" Target="../media/image48.jpg"/><Relationship Id="rId5" Type="http://schemas.openxmlformats.org/officeDocument/2006/relationships/image" Target="../media/image41.jpg"/><Relationship Id="rId6" Type="http://schemas.openxmlformats.org/officeDocument/2006/relationships/image" Target="../media/image40.jpg"/><Relationship Id="rId7" Type="http://schemas.openxmlformats.org/officeDocument/2006/relationships/image" Target="../media/image4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2.jpg"/><Relationship Id="rId4" Type="http://schemas.openxmlformats.org/officeDocument/2006/relationships/image" Target="../media/image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Relationship Id="rId4" Type="http://schemas.openxmlformats.org/officeDocument/2006/relationships/image" Target="../media/image53.png"/><Relationship Id="rId5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16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JM"/>
              <a:t>Workshop guide</a:t>
            </a:r>
            <a:endParaRPr/>
          </a:p>
        </p:txBody>
      </p:sp>
      <p:sp>
        <p:nvSpPr>
          <p:cNvPr id="1575" name="Google Shape;1575;p11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-JM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76" name="Google Shape;1576;p11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JM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JM" sz="4000">
                <a:solidFill>
                  <a:srgbClr val="006FB6"/>
                </a:solidFill>
              </a:rPr>
              <a:t>Read notes to prepare. Amend slides if needed.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JM" sz="4000">
                <a:solidFill>
                  <a:srgbClr val="006FB6"/>
                </a:solidFill>
              </a:rPr>
              <a:t>Practice the script aloud. Change as needed. 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JM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685800" lvl="1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en-JM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25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Pale sou sa ou te li a</a:t>
            </a:r>
            <a:endParaRPr/>
          </a:p>
        </p:txBody>
      </p:sp>
      <p:sp>
        <p:nvSpPr>
          <p:cNvPr id="1673" name="Google Shape;1673;p125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Kisa ou te aprann sou (sijè) a?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Èske nou te aprann sa ou te swete aprann nan? Ki lòt bagay ou swete aprann?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Èske premye tèks ou te li a te ede ou konprann dezyèm tèks la pi byen? Kijan?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pic>
        <p:nvPicPr>
          <p:cNvPr id="1674" name="Google Shape;1674;p1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633" r="6642" t="0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26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Lekti = konvèsasyon (K-1)</a:t>
            </a:r>
            <a:endParaRPr/>
          </a:p>
        </p:txBody>
      </p:sp>
      <p:sp>
        <p:nvSpPr>
          <p:cNvPr id="1681" name="Google Shape;1681;p126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en-JM">
                <a:solidFill>
                  <a:srgbClr val="006FB6"/>
                </a:solidFill>
              </a:rPr>
              <a:t>Kisa ou konnen deja sou sijè a?</a:t>
            </a:r>
            <a:endParaRPr/>
          </a:p>
        </p:txBody>
      </p:sp>
      <p:sp>
        <p:nvSpPr>
          <p:cNvPr id="1682" name="Google Shape;1682;p126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en-JM">
                <a:solidFill>
                  <a:srgbClr val="006FB6"/>
                </a:solidFill>
              </a:rPr>
              <a:t>Kisa ou te aprann sou [sijè] a?</a:t>
            </a:r>
            <a:endParaRPr/>
          </a:p>
        </p:txBody>
      </p:sp>
      <p:sp>
        <p:nvSpPr>
          <p:cNvPr id="1683" name="Google Shape;1683;p126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JM">
                <a:solidFill>
                  <a:srgbClr val="006FB6"/>
                </a:solidFill>
              </a:rPr>
              <a:t>Sou ki sijè ou gen kiryozite pou aprann plis?</a:t>
            </a:r>
            <a:endParaRPr/>
          </a:p>
        </p:txBody>
      </p:sp>
      <p:sp>
        <p:nvSpPr>
          <p:cNvPr id="1684" name="Google Shape;1684;p126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>
                <a:solidFill>
                  <a:srgbClr val="006FB6"/>
                </a:solidFill>
              </a:rPr>
              <a:t>kisa ou vle aprann?</a:t>
            </a:r>
            <a:endParaRPr/>
          </a:p>
        </p:txBody>
      </p:sp>
      <p:pic>
        <p:nvPicPr>
          <p:cNvPr id="1685" name="Google Shape;1685;p126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127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Lekti = konvèsasyon (2-3)</a:t>
            </a:r>
            <a:endParaRPr/>
          </a:p>
        </p:txBody>
      </p:sp>
      <p:sp>
        <p:nvSpPr>
          <p:cNvPr id="1691" name="Google Shape;1691;p127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JM">
                <a:solidFill>
                  <a:srgbClr val="006FB6"/>
                </a:solidFill>
              </a:rPr>
              <a:t>Ki enfòmasyon debaz ou panse ou bezwen pou konprann liv sa a?</a:t>
            </a:r>
            <a:endParaRPr/>
          </a:p>
        </p:txBody>
      </p:sp>
      <p:sp>
        <p:nvSpPr>
          <p:cNvPr id="1692" name="Google Shape;1692;p127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JM">
                <a:solidFill>
                  <a:srgbClr val="006FB6"/>
                </a:solidFill>
              </a:rPr>
              <a:t>Kisa ou swete aprann anplis sou sijè sa a?</a:t>
            </a:r>
            <a:endParaRPr/>
          </a:p>
        </p:txBody>
      </p:sp>
      <p:sp>
        <p:nvSpPr>
          <p:cNvPr id="1693" name="Google Shape;1693;p127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JM">
                <a:solidFill>
                  <a:srgbClr val="006FB6"/>
                </a:solidFill>
              </a:rPr>
              <a:t>Kijan liv sa a konekte avèk lòt liv ou te li yo sou sijè sa a?</a:t>
            </a:r>
            <a:endParaRPr/>
          </a:p>
        </p:txBody>
      </p:sp>
      <p:pic>
        <p:nvPicPr>
          <p:cNvPr id="1694" name="Google Shape;1694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12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Fanmi plizyè lang</a:t>
            </a:r>
            <a:endParaRPr/>
          </a:p>
        </p:txBody>
      </p:sp>
      <p:sp>
        <p:nvSpPr>
          <p:cNvPr id="1700" name="Google Shape;1700;p128"/>
          <p:cNvSpPr txBox="1"/>
          <p:nvPr>
            <p:ph idx="1" type="body"/>
          </p:nvPr>
        </p:nvSpPr>
        <p:spPr>
          <a:xfrm>
            <a:off x="4485467" y="147515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en-JM" sz="2870"/>
              <a:t>Sèvi ak sa a ak liv nan nenpòt lang.</a:t>
            </a:r>
            <a:endParaRPr sz="2570">
              <a:solidFill>
                <a:srgbClr val="1F1F1F"/>
              </a:solidFill>
              <a:highlight>
                <a:srgbClr val="F8F9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400"/>
          </a:p>
        </p:txBody>
      </p:sp>
      <p:sp>
        <p:nvSpPr>
          <p:cNvPr id="1701" name="Google Shape;1701;p128"/>
          <p:cNvSpPr txBox="1"/>
          <p:nvPr>
            <p:ph idx="2" type="body"/>
          </p:nvPr>
        </p:nvSpPr>
        <p:spPr>
          <a:xfrm>
            <a:off x="4485467" y="29780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JM" sz="2400">
                <a:latin typeface="Calibri"/>
                <a:ea typeface="Calibri"/>
                <a:cs typeface="Calibri"/>
                <a:sym typeface="Calibri"/>
              </a:rPr>
              <a:t>Itilize sa avèk liv ki nan nenpòt lang.</a:t>
            </a:r>
            <a:r>
              <a:rPr lang="en-JM" sz="2400"/>
              <a:t> </a:t>
            </a:r>
            <a:endParaRPr sz="2400"/>
          </a:p>
        </p:txBody>
      </p:sp>
      <p:pic>
        <p:nvPicPr>
          <p:cNvPr id="1702" name="Google Shape;1702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6607" y="3032100"/>
            <a:ext cx="1344893" cy="94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1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/>
              <a:t>Tan Pratik</a:t>
            </a:r>
            <a:endParaRPr/>
          </a:p>
        </p:txBody>
      </p:sp>
      <p:sp>
        <p:nvSpPr>
          <p:cNvPr id="1709" name="Google Shape;1709;p12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JM" sz="3000"/>
              <a:t>Rele mwen lè ou gen yon kesyon!</a:t>
            </a:r>
            <a:endParaRPr/>
          </a:p>
        </p:txBody>
      </p:sp>
      <p:sp>
        <p:nvSpPr>
          <p:cNvPr id="1710" name="Google Shape;1710;p12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11" name="Google Shape;1711;p129"/>
          <p:cNvPicPr preferRelativeResize="0"/>
          <p:nvPr/>
        </p:nvPicPr>
        <p:blipFill rotWithShape="1">
          <a:blip r:embed="rId3">
            <a:alphaModFix/>
          </a:blip>
          <a:srcRect b="0" l="7548" r="7536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12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JM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12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JM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12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JM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12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JM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129"/>
          <p:cNvSpPr txBox="1"/>
          <p:nvPr>
            <p:ph idx="2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Chwazi yon sijè.</a:t>
            </a:r>
            <a:endParaRPr/>
          </a:p>
        </p:txBody>
      </p:sp>
      <p:sp>
        <p:nvSpPr>
          <p:cNvPr id="1717" name="Google Shape;1717;p129"/>
          <p:cNvSpPr txBox="1"/>
          <p:nvPr>
            <p:ph idx="3" type="body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Fè lis kèk kesyon.</a:t>
            </a:r>
            <a:endParaRPr/>
          </a:p>
        </p:txBody>
      </p:sp>
      <p:sp>
        <p:nvSpPr>
          <p:cNvPr id="1718" name="Google Shape;1718;p129"/>
          <p:cNvSpPr txBox="1"/>
          <p:nvPr/>
        </p:nvSpPr>
        <p:spPr>
          <a:xfrm>
            <a:off x="1340847" y="3548525"/>
            <a:ext cx="3600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Li omwen 2 Liv.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129"/>
          <p:cNvSpPr txBox="1"/>
          <p:nvPr/>
        </p:nvSpPr>
        <p:spPr>
          <a:xfrm>
            <a:off x="1340847" y="4776825"/>
            <a:ext cx="3514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JM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Pale sou sa ou te aprann nan.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13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JM" sz="4400">
                <a:latin typeface="Calibri"/>
                <a:ea typeface="Calibri"/>
                <a:cs typeface="Calibri"/>
                <a:sym typeface="Calibri"/>
              </a:rPr>
              <a:t>Refleksyon</a:t>
            </a:r>
            <a:r>
              <a:rPr lang="en-JM"/>
              <a:t>  </a:t>
            </a:r>
            <a:endParaRPr/>
          </a:p>
        </p:txBody>
      </p:sp>
      <p:sp>
        <p:nvSpPr>
          <p:cNvPr id="1725" name="Google Shape;1725;p130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Èske w genyen kesyon sou ti konsèy sou lekti a?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JM" sz="3100"/>
              <a:t>Vire epi pale ak piti ou a: Èske w santi w pare pou eseye ti konsèy sou lekti lakay ou?</a:t>
            </a:r>
            <a:endParaRPr sz="3100"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JM" sz="3100"/>
              <a:t>Tanpri pataje kijan ou ta ka itilize sa a lakay ou.</a:t>
            </a:r>
            <a:endParaRPr sz="3100"/>
          </a:p>
        </p:txBody>
      </p:sp>
      <p:sp>
        <p:nvSpPr>
          <p:cNvPr id="1726" name="Google Shape;1726;p13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en-JM"/>
              <a:t>Kesyon w lan pral ede yon lòt moun nan sal la!</a:t>
            </a:r>
            <a:endParaRPr/>
          </a:p>
        </p:txBody>
      </p:sp>
      <p:pic>
        <p:nvPicPr>
          <p:cNvPr descr="A close up of a logo&#10;&#10;Description automatically generated" id="1727" name="Google Shape;1727;p1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2" t="0"/>
          <a:stretch/>
        </p:blipFill>
        <p:spPr>
          <a:xfrm>
            <a:off x="457146" y="524736"/>
            <a:ext cx="2514599" cy="29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131"/>
          <p:cNvSpPr txBox="1"/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Remak, souple</a:t>
            </a:r>
            <a:endParaRPr/>
          </a:p>
        </p:txBody>
      </p:sp>
      <p:pic>
        <p:nvPicPr>
          <p:cNvPr id="1733" name="Google Shape;1733;p1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34" name="Google Shape;1734;p131"/>
          <p:cNvSpPr txBox="1"/>
          <p:nvPr>
            <p:ph idx="1" type="body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49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en-JM" sz="3200"/>
              <a:t>Remak ou ap amelyore ran nou ansanm!</a:t>
            </a:r>
            <a:endParaRPr/>
          </a:p>
        </p:txBody>
      </p:sp>
      <p:pic>
        <p:nvPicPr>
          <p:cNvPr descr="A picture containing person, indoor, blue&#10;&#10;Description automatically generated" id="1735" name="Google Shape;1735;p13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17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en-JM" sz="4400"/>
              <a:t>Vin yon ekspè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18"/>
          <p:cNvSpPr txBox="1"/>
          <p:nvPr>
            <p:ph idx="1" type="body"/>
          </p:nvPr>
        </p:nvSpPr>
        <p:spPr>
          <a:xfrm>
            <a:off x="1660583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Byenveni </a:t>
            </a:r>
            <a:endParaRPr/>
          </a:p>
        </p:txBody>
      </p:sp>
      <p:sp>
        <p:nvSpPr>
          <p:cNvPr id="1587" name="Google Shape;1587;p118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Ti Konsèy </a:t>
            </a:r>
            <a:endParaRPr/>
          </a:p>
        </p:txBody>
      </p:sp>
      <p:sp>
        <p:nvSpPr>
          <p:cNvPr id="1588" name="Google Shape;1588;p118"/>
          <p:cNvSpPr txBox="1"/>
          <p:nvPr>
            <p:ph idx="4" type="body"/>
          </p:nvPr>
        </p:nvSpPr>
        <p:spPr>
          <a:xfrm>
            <a:off x="1660583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Tan pou Pratik</a:t>
            </a:r>
            <a:endParaRPr/>
          </a:p>
        </p:txBody>
      </p:sp>
      <p:sp>
        <p:nvSpPr>
          <p:cNvPr id="1589" name="Google Shape;1589;p1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Ajanda </a:t>
            </a:r>
            <a:endParaRPr/>
          </a:p>
        </p:txBody>
      </p:sp>
      <p:sp>
        <p:nvSpPr>
          <p:cNvPr id="1590" name="Google Shape;1590;p118"/>
          <p:cNvSpPr txBox="1"/>
          <p:nvPr>
            <p:ph idx="5" type="body"/>
          </p:nvPr>
        </p:nvSpPr>
        <p:spPr>
          <a:xfrm>
            <a:off x="1660585" y="4992080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JM"/>
              <a:t>Refleksyon ak mizajou </a:t>
            </a:r>
            <a:endParaRPr/>
          </a:p>
        </p:txBody>
      </p:sp>
      <p:pic>
        <p:nvPicPr>
          <p:cNvPr id="1591" name="Google Shape;1591;p118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118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40" y="2821021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118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2" y="3936651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118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595" name="Google Shape;1595;p118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2" y="1558068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119"/>
          <p:cNvSpPr txBox="1"/>
          <p:nvPr>
            <p:ph idx="1" type="body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1" name="Google Shape;1601;p119"/>
          <p:cNvSpPr txBox="1"/>
          <p:nvPr>
            <p:ph idx="2" type="body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2" name="Google Shape;1602;p119"/>
          <p:cNvSpPr txBox="1"/>
          <p:nvPr>
            <p:ph idx="3" type="body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3" name="Google Shape;1603;p119"/>
          <p:cNvSpPr txBox="1"/>
          <p:nvPr>
            <p:ph idx="4" type="body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04" name="Google Shape;1604;p119"/>
          <p:cNvSpPr txBox="1"/>
          <p:nvPr>
            <p:ph idx="5" type="body"/>
          </p:nvPr>
        </p:nvSpPr>
        <p:spPr>
          <a:xfrm>
            <a:off x="1044438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Prepare ou.</a:t>
            </a:r>
            <a:endParaRPr/>
          </a:p>
        </p:txBody>
      </p:sp>
      <p:sp>
        <p:nvSpPr>
          <p:cNvPr id="1605" name="Google Shape;1605;p119"/>
          <p:cNvSpPr txBox="1"/>
          <p:nvPr>
            <p:ph idx="6" type="body"/>
          </p:nvPr>
        </p:nvSpPr>
        <p:spPr>
          <a:xfrm>
            <a:off x="1046486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Montre ou prezan.</a:t>
            </a:r>
            <a:endParaRPr/>
          </a:p>
        </p:txBody>
      </p:sp>
      <p:sp>
        <p:nvSpPr>
          <p:cNvPr id="1606" name="Google Shape;1606;p119"/>
          <p:cNvSpPr txBox="1"/>
          <p:nvPr>
            <p:ph idx="7" type="body"/>
          </p:nvPr>
        </p:nvSpPr>
        <p:spPr>
          <a:xfrm>
            <a:off x="1044441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Montre ou gen koutwazi.</a:t>
            </a:r>
            <a:endParaRPr/>
          </a:p>
        </p:txBody>
      </p:sp>
      <p:sp>
        <p:nvSpPr>
          <p:cNvPr id="1607" name="Google Shape;1607;p119"/>
          <p:cNvSpPr txBox="1"/>
          <p:nvPr>
            <p:ph idx="8" type="body"/>
          </p:nvPr>
        </p:nvSpPr>
        <p:spPr>
          <a:xfrm>
            <a:off x="1044439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JM"/>
              <a:t>Poze kesyon.</a:t>
            </a:r>
            <a:endParaRPr/>
          </a:p>
        </p:txBody>
      </p:sp>
      <p:sp>
        <p:nvSpPr>
          <p:cNvPr id="1608" name="Google Shape;1608;p11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Gid pou atelye yo </a:t>
            </a:r>
            <a:endParaRPr/>
          </a:p>
        </p:txBody>
      </p:sp>
      <p:pic>
        <p:nvPicPr>
          <p:cNvPr descr="Icon&#10;&#10;Description automatically generated" id="1609" name="Google Shape;1609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6" y="1601938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10" name="Google Shape;1610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6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11" name="Google Shape;1611;p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6" y="4116744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612" name="Google Shape;1612;p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12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Vin yon ekspè</a:t>
            </a:r>
            <a:endParaRPr/>
          </a:p>
        </p:txBody>
      </p:sp>
      <p:sp>
        <p:nvSpPr>
          <p:cNvPr id="1618" name="Google Shape;1618;p120"/>
          <p:cNvSpPr txBox="1"/>
          <p:nvPr>
            <p:ph idx="1" type="body"/>
          </p:nvPr>
        </p:nvSpPr>
        <p:spPr>
          <a:xfrm>
            <a:off x="9222900" y="4748864"/>
            <a:ext cx="24972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JM"/>
              <a:t>Ti konsèy sa a ap ede pitit ou vin gen konesans debaz.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619" name="Google Shape;1619;p1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174" l="-2488" r="-3398" t="-17513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120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2</a:t>
            </a:r>
            <a:endParaRPr/>
          </a:p>
        </p:txBody>
      </p:sp>
      <p:sp>
        <p:nvSpPr>
          <p:cNvPr id="1621" name="Google Shape;1621;p120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4</a:t>
            </a:r>
            <a:endParaRPr/>
          </a:p>
        </p:txBody>
      </p:sp>
      <p:sp>
        <p:nvSpPr>
          <p:cNvPr id="1622" name="Google Shape;1622;p120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3</a:t>
            </a:r>
            <a:endParaRPr/>
          </a:p>
        </p:txBody>
      </p:sp>
      <p:sp>
        <p:nvSpPr>
          <p:cNvPr id="1623" name="Google Shape;1623;p120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Chwazi yon sijè.</a:t>
            </a:r>
            <a:endParaRPr/>
          </a:p>
        </p:txBody>
      </p:sp>
      <p:sp>
        <p:nvSpPr>
          <p:cNvPr id="1624" name="Google Shape;1624;p120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Fè lis kèk kesyon.</a:t>
            </a:r>
            <a:endParaRPr/>
          </a:p>
        </p:txBody>
      </p:sp>
      <p:sp>
        <p:nvSpPr>
          <p:cNvPr id="1625" name="Google Shape;1625;p120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Li omwen 2 Liv.</a:t>
            </a:r>
            <a:endParaRPr/>
          </a:p>
        </p:txBody>
      </p:sp>
      <p:sp>
        <p:nvSpPr>
          <p:cNvPr id="1626" name="Google Shape;1626;p120"/>
          <p:cNvSpPr txBox="1"/>
          <p:nvPr>
            <p:ph idx="9" type="body"/>
          </p:nvPr>
        </p:nvSpPr>
        <p:spPr>
          <a:xfrm>
            <a:off x="1340851" y="4910450"/>
            <a:ext cx="5473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JM"/>
              <a:t>Pale sou sa ou te aprann nan.</a:t>
            </a:r>
            <a:endParaRPr/>
          </a:p>
        </p:txBody>
      </p:sp>
      <p:sp>
        <p:nvSpPr>
          <p:cNvPr id="1627" name="Google Shape;1627;p120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12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JM"/>
              <a:t>Kantite enfòmasyon ou te aprann sou yon sijè nan eksperyans pase.</a:t>
            </a:r>
            <a:endParaRPr/>
          </a:p>
        </p:txBody>
      </p:sp>
      <p:sp>
        <p:nvSpPr>
          <p:cNvPr id="1633" name="Google Shape;1633;p12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4" name="Google Shape;1634;p12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5" name="Google Shape;1635;p12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6" name="Google Shape;1636;p12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en-JM"/>
              <a:t>Konesans debaz</a:t>
            </a:r>
            <a:endParaRPr/>
          </a:p>
        </p:txBody>
      </p:sp>
      <p:sp>
        <p:nvSpPr>
          <p:cNvPr id="1637" name="Google Shape;1637;p12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8" name="Google Shape;1638;p12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39" name="Google Shape;1639;p12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40" name="Google Shape;1640;p12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JM"/>
              <a:t>Verifye tèm alfabetizasyon yo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22"/>
          <p:cNvSpPr txBox="1"/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Chwazi yon sijè</a:t>
            </a:r>
            <a:endParaRPr/>
          </a:p>
        </p:txBody>
      </p:sp>
      <p:sp>
        <p:nvSpPr>
          <p:cNvPr id="1646" name="Google Shape;1646;p122"/>
          <p:cNvSpPr txBox="1"/>
          <p:nvPr>
            <p:ph idx="1" type="body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Nan ki istwa oswa liv ou te aprann pi plis?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r>
              <a:t/>
            </a:r>
            <a:endParaRPr sz="300"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 film ou te pi renmen? (Diskite sou kalite film, leson ou te aprann nan, mesaj la.)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 emisyon televizyon ou pi renmen? (Diskite sou kalite emisyon, leson ou te aprann yo, mesaj la.)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647" name="Google Shape;1647;p122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/>
              <a:t>Ekri yon lis sijè oswa kategori (egzanp, mamifè, oswa zanmitay).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picture containing person, child, laptop, indoor&#10;&#10;Description generated with very high confidence" id="1648" name="Google Shape;1648;p1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9" r="1138" t="0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2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JM">
                <a:solidFill>
                  <a:srgbClr val="006FB6"/>
                </a:solidFill>
              </a:rPr>
              <a:t>Fè lis kèk kesyon</a:t>
            </a:r>
            <a:endParaRPr/>
          </a:p>
        </p:txBody>
      </p:sp>
      <p:sp>
        <p:nvSpPr>
          <p:cNvPr id="1654" name="Google Shape;1654;p123"/>
          <p:cNvSpPr txBox="1"/>
          <p:nvPr>
            <p:ph idx="1" type="body"/>
          </p:nvPr>
        </p:nvSpPr>
        <p:spPr>
          <a:xfrm>
            <a:off x="500200" y="1587500"/>
            <a:ext cx="72039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Kisa nou konnen deja sou [mete sijè a]?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Kisa ou vle aprann anplis sou sijè sa a?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JM" sz="2800"/>
              <a:t>Kona twa kesyon nou genyen yo kounye a [ repete kesyon an]...</a:t>
            </a:r>
            <a:endParaRPr/>
          </a:p>
        </p:txBody>
      </p:sp>
      <p:pic>
        <p:nvPicPr>
          <p:cNvPr id="1655" name="Google Shape;1655;p1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49" l="0" r="0" t="1960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2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lang="en-JM" sz="4400">
                <a:solidFill>
                  <a:srgbClr val="006FB6"/>
                </a:solidFill>
              </a:rPr>
              <a:t>Li omwen 2 Liv</a:t>
            </a:r>
            <a:br>
              <a:rPr lang="en-JM" sz="4400">
                <a:solidFill>
                  <a:srgbClr val="006FB6"/>
                </a:solidFill>
              </a:rPr>
            </a:br>
            <a:endParaRPr sz="4400">
              <a:solidFill>
                <a:srgbClr val="006FB6"/>
              </a:solidFill>
            </a:endParaRPr>
          </a:p>
        </p:txBody>
      </p:sp>
      <p:sp>
        <p:nvSpPr>
          <p:cNvPr id="1662" name="Google Shape;1662;p124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lang="en-JM" sz="3200">
                <a:solidFill>
                  <a:srgbClr val="006FB6"/>
                </a:solidFill>
              </a:rPr>
              <a:t>Konsèy ak sijesyon</a:t>
            </a:r>
            <a:endParaRPr/>
          </a:p>
        </p:txBody>
      </p:sp>
      <p:sp>
        <p:nvSpPr>
          <p:cNvPr id="1663" name="Google Shape;1663;p124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en-JM">
                <a:solidFill>
                  <a:srgbClr val="006FB6"/>
                </a:solidFill>
              </a:rPr>
              <a:t>Pitit ou kapab gade kèk film, li yon pano nan yon mize oswa li kèk sitwèb.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64" name="Google Shape;1664;p124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en-JM">
                <a:solidFill>
                  <a:srgbClr val="006FB6"/>
                </a:solidFill>
              </a:rPr>
              <a:t> Li, oswa gade, omwen de sous pou yon sijè.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65" name="Google Shape;1665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349" y="1037225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