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78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85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7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4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83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7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7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7.xml"/>
  <Override ContentType="application/vnd.openxmlformats-officedocument.presentationml.slideLayout+xml" PartName="/ppt/slideLayouts/slideLayout82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73.xml"/>
  <Override ContentType="application/vnd.openxmlformats-officedocument.presentationml.slideLayout+xml" PartName="/ppt/slideLayouts/slideLayout86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81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8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75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9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7.xml"/>
  <Override ContentType="application/vnd.openxmlformats-officedocument.presentationml.slideMaster+xml" PartName="/ppt/slideMasters/slideMaster6.xml"/>
  <Override ContentType="application/vnd.openxmlformats-officedocument.presentationml.slideMaster+xml" PartName="/ppt/slideMasters/slideMaster5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7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theme+xml" PartName="/ppt/theme/theme8.xml"/>
  <Override ContentType="application/vnd.openxmlformats-officedocument.theme+xml" PartName="/ppt/theme/theme10.xml"/>
  <Override ContentType="application/vnd.openxmlformats-officedocument.theme+xml" PartName="/ppt/theme/theme9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734" r:id="rId4"/>
    <p:sldMasterId id="2147483735" r:id="rId5"/>
    <p:sldMasterId id="2147483736" r:id="rId6"/>
    <p:sldMasterId id="2147483737" r:id="rId7"/>
    <p:sldMasterId id="2147483738" r:id="rId8"/>
    <p:sldMasterId id="2147483739" r:id="rId9"/>
    <p:sldMasterId id="2147483740" r:id="rId10"/>
    <p:sldMasterId id="2147483741" r:id="rId11"/>
    <p:sldMasterId id="2147483742" r:id="rId12"/>
  </p:sldMasterIdLst>
  <p:notesMasterIdLst>
    <p:notesMasterId r:id="rId13"/>
  </p:notesMasterIdLst>
  <p:sldIdLst>
    <p:sldId id="256" r:id="rId14"/>
    <p:sldId id="257" r:id="rId15"/>
    <p:sldId id="258" r:id="rId16"/>
    <p:sldId id="259" r:id="rId17"/>
    <p:sldId id="260" r:id="rId18"/>
    <p:sldId id="261" r:id="rId19"/>
    <p:sldId id="262" r:id="rId20"/>
    <p:sldId id="263" r:id="rId21"/>
    <p:sldId id="264" r:id="rId22"/>
    <p:sldId id="265" r:id="rId23"/>
    <p:sldId id="266" r:id="rId24"/>
    <p:sldId id="267" r:id="rId25"/>
    <p:sldId id="268" r:id="rId26"/>
    <p:sldId id="269" r:id="rId27"/>
    <p:sldId id="270" r:id="rId28"/>
    <p:sldId id="271" r:id="rId29"/>
  </p:sldIdLst>
  <p:sldSz cy="6858000" cx="12192000"/>
  <p:notesSz cx="9144000" cy="6858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7.xml"/><Relationship Id="rId22" Type="http://schemas.openxmlformats.org/officeDocument/2006/relationships/slide" Target="slides/slide9.xml"/><Relationship Id="rId21" Type="http://schemas.openxmlformats.org/officeDocument/2006/relationships/slide" Target="slides/slide8.xml"/><Relationship Id="rId24" Type="http://schemas.openxmlformats.org/officeDocument/2006/relationships/slide" Target="slides/slide11.xml"/><Relationship Id="rId23" Type="http://schemas.openxmlformats.org/officeDocument/2006/relationships/slide" Target="slides/slide10.xml"/><Relationship Id="rId1" Type="http://schemas.openxmlformats.org/officeDocument/2006/relationships/theme" Target="theme/theme5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26" Type="http://schemas.openxmlformats.org/officeDocument/2006/relationships/slide" Target="slides/slide13.xml"/><Relationship Id="rId25" Type="http://schemas.openxmlformats.org/officeDocument/2006/relationships/slide" Target="slides/slide12.xml"/><Relationship Id="rId28" Type="http://schemas.openxmlformats.org/officeDocument/2006/relationships/slide" Target="slides/slide15.xml"/><Relationship Id="rId27" Type="http://schemas.openxmlformats.org/officeDocument/2006/relationships/slide" Target="slides/slide14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slide" Target="slides/slide16.xml"/><Relationship Id="rId7" Type="http://schemas.openxmlformats.org/officeDocument/2006/relationships/slideMaster" Target="slideMasters/slideMaster4.xml"/><Relationship Id="rId8" Type="http://schemas.openxmlformats.org/officeDocument/2006/relationships/slideMaster" Target="slideMasters/slideMaster5.xml"/><Relationship Id="rId11" Type="http://schemas.openxmlformats.org/officeDocument/2006/relationships/slideMaster" Target="slideMasters/slideMaster8.xml"/><Relationship Id="rId10" Type="http://schemas.openxmlformats.org/officeDocument/2006/relationships/slideMaster" Target="slideMasters/slideMaster7.xml"/><Relationship Id="rId13" Type="http://schemas.openxmlformats.org/officeDocument/2006/relationships/notesMaster" Target="notesMasters/notesMaster1.xml"/><Relationship Id="rId12" Type="http://schemas.openxmlformats.org/officeDocument/2006/relationships/slideMaster" Target="slideMasters/slideMaster9.xml"/><Relationship Id="rId15" Type="http://schemas.openxmlformats.org/officeDocument/2006/relationships/slide" Target="slides/slide2.xml"/><Relationship Id="rId14" Type="http://schemas.openxmlformats.org/officeDocument/2006/relationships/slide" Target="slides/slide1.xml"/><Relationship Id="rId17" Type="http://schemas.openxmlformats.org/officeDocument/2006/relationships/slide" Target="slides/slide4.xml"/><Relationship Id="rId16" Type="http://schemas.openxmlformats.org/officeDocument/2006/relationships/slide" Target="slides/slide3.xml"/><Relationship Id="rId19" Type="http://schemas.openxmlformats.org/officeDocument/2006/relationships/slide" Target="slides/slide6.xml"/><Relationship Id="rId18" Type="http://schemas.openxmlformats.org/officeDocument/2006/relationships/slide" Target="slides/slide5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30629" y="10556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2" name="Shape 1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3" name="Google Shape;1333;p1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34" name="Google Shape;1334;p1:notes"/>
          <p:cNvSpPr/>
          <p:nvPr>
            <p:ph idx="2" type="sldImg"/>
          </p:nvPr>
        </p:nvSpPr>
        <p:spPr>
          <a:xfrm>
            <a:off x="130629" y="10556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4" name="Shape 1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5" name="Google Shape;1425;p11:notes"/>
          <p:cNvSpPr/>
          <p:nvPr>
            <p:ph idx="2" type="sldImg"/>
          </p:nvPr>
        </p:nvSpPr>
        <p:spPr>
          <a:xfrm>
            <a:off x="3533775" y="93663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26" name="Google Shape;1426;p11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u="sng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2" name="Shape 1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" name="Google Shape;1433;p12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34" name="Google Shape;1434;p12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2" name="Shape 1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" name="Google Shape;1443;p13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44" name="Google Shape;1444;p13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1" name="Shape 1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2" name="Google Shape;1452;p14:notes"/>
          <p:cNvSpPr/>
          <p:nvPr>
            <p:ph idx="2" type="sldImg"/>
          </p:nvPr>
        </p:nvSpPr>
        <p:spPr>
          <a:xfrm>
            <a:off x="128588" y="104775"/>
            <a:ext cx="2079600" cy="117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53" name="Google Shape;1453;p14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0" name="Shape 1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1" name="Google Shape;1461;p15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62" name="Google Shape;1462;p15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5" name="Shape 1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6" name="Google Shape;1476;p16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77" name="Google Shape;1477;p16:notes"/>
          <p:cNvSpPr/>
          <p:nvPr>
            <p:ph idx="2" type="sldImg"/>
          </p:nvPr>
        </p:nvSpPr>
        <p:spPr>
          <a:xfrm>
            <a:off x="130175" y="104775"/>
            <a:ext cx="2076600" cy="1168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3" name="Shape 1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" name="Google Shape;1484;p17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85" name="Google Shape;1485;p17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9" name="Shape 1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0" name="Google Shape;1340;p2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41" name="Google Shape;1341;p2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4" name="Shape 1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5" name="Google Shape;1345;p3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46" name="Google Shape;1346;p3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8" name="Shape 1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9" name="Google Shape;1359;p5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60" name="Google Shape;1360;p5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5" name="Shape 1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6" name="Google Shape;1376;p6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28600" lvl="0" marL="4572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77" name="Google Shape;1377;p6:notes"/>
          <p:cNvSpPr/>
          <p:nvPr>
            <p:ph idx="2" type="sldImg"/>
          </p:nvPr>
        </p:nvSpPr>
        <p:spPr>
          <a:xfrm>
            <a:off x="3533775" y="127000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0" name="Shape 1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1" name="Google Shape;1391;p7:notes"/>
          <p:cNvSpPr/>
          <p:nvPr>
            <p:ph idx="2" type="sldImg"/>
          </p:nvPr>
        </p:nvSpPr>
        <p:spPr>
          <a:xfrm>
            <a:off x="128588" y="104775"/>
            <a:ext cx="2079625" cy="11699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92" name="Google Shape;1392;p7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7" name="Shape 1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8" name="Google Shape;1398;p8:notes"/>
          <p:cNvSpPr/>
          <p:nvPr>
            <p:ph idx="2" type="sldImg"/>
          </p:nvPr>
        </p:nvSpPr>
        <p:spPr>
          <a:xfrm>
            <a:off x="3533775" y="93663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99" name="Google Shape;1399;p8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u="sng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5" name="Shape 1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6" name="Google Shape;1406;p9:notes"/>
          <p:cNvSpPr/>
          <p:nvPr>
            <p:ph idx="2" type="sldImg"/>
          </p:nvPr>
        </p:nvSpPr>
        <p:spPr>
          <a:xfrm>
            <a:off x="3533775" y="93663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07" name="Google Shape;1407;p9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u="sng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3" name="Shape 1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4" name="Google Shape;1414;p10:notes"/>
          <p:cNvSpPr/>
          <p:nvPr>
            <p:ph idx="2" type="sldImg"/>
          </p:nvPr>
        </p:nvSpPr>
        <p:spPr>
          <a:xfrm>
            <a:off x="3533775" y="93663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15" name="Google Shape;1415;p10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5.png"/><Relationship Id="rId3" Type="http://schemas.openxmlformats.org/officeDocument/2006/relationships/image" Target="../media/image11.png"/><Relationship Id="rId4" Type="http://schemas.openxmlformats.org/officeDocument/2006/relationships/image" Target="../media/image20.png"/><Relationship Id="rId5" Type="http://schemas.openxmlformats.org/officeDocument/2006/relationships/image" Target="../media/image8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Relationship Id="rId3" Type="http://schemas.openxmlformats.org/officeDocument/2006/relationships/image" Target="../media/image11.png"/><Relationship Id="rId4" Type="http://schemas.openxmlformats.org/officeDocument/2006/relationships/image" Target="../media/image7.png"/><Relationship Id="rId5" Type="http://schemas.openxmlformats.org/officeDocument/2006/relationships/image" Target="../media/image8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Relationship Id="rId3" Type="http://schemas.openxmlformats.org/officeDocument/2006/relationships/image" Target="../media/image11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22.png"/><Relationship Id="rId7" Type="http://schemas.openxmlformats.org/officeDocument/2006/relationships/image" Target="../media/image19.png"/><Relationship Id="rId8" Type="http://schemas.openxmlformats.org/officeDocument/2006/relationships/image" Target="../media/image23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Relationship Id="rId3" Type="http://schemas.openxmlformats.org/officeDocument/2006/relationships/image" Target="../media/image11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26.png"/><Relationship Id="rId7" Type="http://schemas.openxmlformats.org/officeDocument/2006/relationships/image" Target="../media/image19.png"/><Relationship Id="rId8" Type="http://schemas.openxmlformats.org/officeDocument/2006/relationships/image" Target="../media/image2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Relationship Id="rId3" Type="http://schemas.openxmlformats.org/officeDocument/2006/relationships/image" Target="../media/image11.png"/><Relationship Id="rId4" Type="http://schemas.openxmlformats.org/officeDocument/2006/relationships/image" Target="../media/image7.png"/><Relationship Id="rId5" Type="http://schemas.openxmlformats.org/officeDocument/2006/relationships/image" Target="../media/image8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5.png"/><Relationship Id="rId3" Type="http://schemas.openxmlformats.org/officeDocument/2006/relationships/image" Target="../media/image11.png"/><Relationship Id="rId4" Type="http://schemas.openxmlformats.org/officeDocument/2006/relationships/image" Target="../media/image24.png"/><Relationship Id="rId5" Type="http://schemas.openxmlformats.org/officeDocument/2006/relationships/image" Target="../media/image7.png"/><Relationship Id="rId6" Type="http://schemas.openxmlformats.org/officeDocument/2006/relationships/image" Target="../media/image25.jp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5.png"/><Relationship Id="rId3" Type="http://schemas.openxmlformats.org/officeDocument/2006/relationships/image" Target="../media/image11.png"/><Relationship Id="rId4" Type="http://schemas.openxmlformats.org/officeDocument/2006/relationships/image" Target="../media/image24.png"/><Relationship Id="rId5" Type="http://schemas.openxmlformats.org/officeDocument/2006/relationships/image" Target="../media/image7.png"/><Relationship Id="rId6" Type="http://schemas.openxmlformats.org/officeDocument/2006/relationships/image" Target="../media/image25.jp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5.png"/><Relationship Id="rId3" Type="http://schemas.openxmlformats.org/officeDocument/2006/relationships/image" Target="../media/image11.png"/><Relationship Id="rId4" Type="http://schemas.openxmlformats.org/officeDocument/2006/relationships/image" Target="../media/image20.png"/><Relationship Id="rId5" Type="http://schemas.openxmlformats.org/officeDocument/2006/relationships/image" Target="../media/image8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5.png"/><Relationship Id="rId3" Type="http://schemas.openxmlformats.org/officeDocument/2006/relationships/image" Target="../media/image11.png"/><Relationship Id="rId4" Type="http://schemas.openxmlformats.org/officeDocument/2006/relationships/image" Target="../media/image24.png"/><Relationship Id="rId5" Type="http://schemas.openxmlformats.org/officeDocument/2006/relationships/image" Target="../media/image7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5.png"/><Relationship Id="rId3" Type="http://schemas.openxmlformats.org/officeDocument/2006/relationships/image" Target="../media/image11.png"/><Relationship Id="rId4" Type="http://schemas.openxmlformats.org/officeDocument/2006/relationships/image" Target="../media/image24.png"/><Relationship Id="rId5" Type="http://schemas.openxmlformats.org/officeDocument/2006/relationships/image" Target="../media/image7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jpg"/><Relationship Id="rId3" Type="http://schemas.openxmlformats.org/officeDocument/2006/relationships/image" Target="../media/image6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5.png"/><Relationship Id="rId3" Type="http://schemas.openxmlformats.org/officeDocument/2006/relationships/image" Target="../media/image14.png"/><Relationship Id="rId4" Type="http://schemas.openxmlformats.org/officeDocument/2006/relationships/image" Target="../media/image7.png"/><Relationship Id="rId5" Type="http://schemas.openxmlformats.org/officeDocument/2006/relationships/image" Target="../media/image8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5.png"/><Relationship Id="rId3" Type="http://schemas.openxmlformats.org/officeDocument/2006/relationships/image" Target="../media/image14.png"/><Relationship Id="rId4" Type="http://schemas.openxmlformats.org/officeDocument/2006/relationships/image" Target="../media/image7.png"/><Relationship Id="rId5" Type="http://schemas.openxmlformats.org/officeDocument/2006/relationships/image" Target="../media/image8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5.png"/><Relationship Id="rId3" Type="http://schemas.openxmlformats.org/officeDocument/2006/relationships/image" Target="../media/image11.png"/><Relationship Id="rId4" Type="http://schemas.openxmlformats.org/officeDocument/2006/relationships/image" Target="../media/image7.png"/><Relationship Id="rId5" Type="http://schemas.openxmlformats.org/officeDocument/2006/relationships/image" Target="../media/image8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5.png"/><Relationship Id="rId3" Type="http://schemas.openxmlformats.org/officeDocument/2006/relationships/image" Target="../media/image11.png"/><Relationship Id="rId4" Type="http://schemas.openxmlformats.org/officeDocument/2006/relationships/image" Target="../media/image20.png"/><Relationship Id="rId5" Type="http://schemas.openxmlformats.org/officeDocument/2006/relationships/image" Target="../media/image8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7.jpg"/><Relationship Id="rId3" Type="http://schemas.openxmlformats.org/officeDocument/2006/relationships/image" Target="../media/image15.png"/><Relationship Id="rId4" Type="http://schemas.openxmlformats.org/officeDocument/2006/relationships/image" Target="../media/image11.png"/><Relationship Id="rId5" Type="http://schemas.openxmlformats.org/officeDocument/2006/relationships/image" Target="../media/image20.png"/><Relationship Id="rId6" Type="http://schemas.openxmlformats.org/officeDocument/2006/relationships/image" Target="../media/image8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8.jpg"/><Relationship Id="rId3" Type="http://schemas.openxmlformats.org/officeDocument/2006/relationships/image" Target="../media/image15.png"/><Relationship Id="rId4" Type="http://schemas.openxmlformats.org/officeDocument/2006/relationships/image" Target="../media/image11.png"/><Relationship Id="rId5" Type="http://schemas.openxmlformats.org/officeDocument/2006/relationships/image" Target="../media/image20.png"/><Relationship Id="rId6" Type="http://schemas.openxmlformats.org/officeDocument/2006/relationships/image" Target="../media/image8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5.png"/><Relationship Id="rId3" Type="http://schemas.openxmlformats.org/officeDocument/2006/relationships/image" Target="../media/image11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22.png"/><Relationship Id="rId7" Type="http://schemas.openxmlformats.org/officeDocument/2006/relationships/image" Target="../media/image19.png"/><Relationship Id="rId8" Type="http://schemas.openxmlformats.org/officeDocument/2006/relationships/image" Target="../media/image23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5.png"/><Relationship Id="rId3" Type="http://schemas.openxmlformats.org/officeDocument/2006/relationships/image" Target="../media/image11.png"/><Relationship Id="rId4" Type="http://schemas.openxmlformats.org/officeDocument/2006/relationships/image" Target="../media/image7.png"/><Relationship Id="rId9" Type="http://schemas.openxmlformats.org/officeDocument/2006/relationships/image" Target="../media/image31.jpg"/><Relationship Id="rId5" Type="http://schemas.openxmlformats.org/officeDocument/2006/relationships/image" Target="../media/image8.png"/><Relationship Id="rId6" Type="http://schemas.openxmlformats.org/officeDocument/2006/relationships/image" Target="../media/image26.png"/><Relationship Id="rId7" Type="http://schemas.openxmlformats.org/officeDocument/2006/relationships/image" Target="../media/image19.png"/><Relationship Id="rId8" Type="http://schemas.openxmlformats.org/officeDocument/2006/relationships/image" Target="../media/image21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g"/><Relationship Id="rId3" Type="http://schemas.openxmlformats.org/officeDocument/2006/relationships/image" Target="../media/image6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1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15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1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15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15.png"/><Relationship Id="rId5" Type="http://schemas.openxmlformats.org/officeDocument/2006/relationships/image" Target="../media/image14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5.png"/><Relationship Id="rId3" Type="http://schemas.openxmlformats.org/officeDocument/2006/relationships/image" Target="../media/image11.png"/><Relationship Id="rId4" Type="http://schemas.openxmlformats.org/officeDocument/2006/relationships/image" Target="../media/image7.png"/><Relationship Id="rId5" Type="http://schemas.openxmlformats.org/officeDocument/2006/relationships/image" Target="../media/image8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15.png"/><Relationship Id="rId5" Type="http://schemas.openxmlformats.org/officeDocument/2006/relationships/image" Target="../media/image14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15.png"/><Relationship Id="rId5" Type="http://schemas.openxmlformats.org/officeDocument/2006/relationships/image" Target="../media/image14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1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15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1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15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5.png"/><Relationship Id="rId3" Type="http://schemas.openxmlformats.org/officeDocument/2006/relationships/image" Target="../media/image11.png"/><Relationship Id="rId4" Type="http://schemas.openxmlformats.org/officeDocument/2006/relationships/image" Target="../media/image7.png"/><Relationship Id="rId5" Type="http://schemas.openxmlformats.org/officeDocument/2006/relationships/image" Target="../media/image8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1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15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1.png"/><Relationship Id="rId3" Type="http://schemas.openxmlformats.org/officeDocument/2006/relationships/image" Target="../media/image7.png"/><Relationship Id="rId4" Type="http://schemas.openxmlformats.org/officeDocument/2006/relationships/image" Target="../media/image15.png"/><Relationship Id="rId5" Type="http://schemas.openxmlformats.org/officeDocument/2006/relationships/image" Target="../media/image24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15.png"/><Relationship Id="rId5" Type="http://schemas.openxmlformats.org/officeDocument/2006/relationships/image" Target="../media/image14.pn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1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15.pn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1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15.png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1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15.png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15.png"/><Relationship Id="rId5" Type="http://schemas.openxmlformats.org/officeDocument/2006/relationships/image" Target="../media/image14.png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5.png"/><Relationship Id="rId3" Type="http://schemas.openxmlformats.org/officeDocument/2006/relationships/image" Target="../media/image11.png"/><Relationship Id="rId4" Type="http://schemas.openxmlformats.org/officeDocument/2006/relationships/image" Target="../media/image7.png"/><Relationship Id="rId5" Type="http://schemas.openxmlformats.org/officeDocument/2006/relationships/image" Target="../media/image8.png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1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15.png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1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15.png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Relationship Id="rId3" Type="http://schemas.openxmlformats.org/officeDocument/2006/relationships/image" Target="../media/image11.png"/><Relationship Id="rId4" Type="http://schemas.openxmlformats.org/officeDocument/2006/relationships/image" Target="../media/image7.png"/><Relationship Id="rId5" Type="http://schemas.openxmlformats.org/officeDocument/2006/relationships/image" Target="../media/image8.png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1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15.png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15.png"/><Relationship Id="rId5" Type="http://schemas.openxmlformats.org/officeDocument/2006/relationships/image" Target="../media/image14.png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15.png"/><Relationship Id="rId5" Type="http://schemas.openxmlformats.org/officeDocument/2006/relationships/image" Target="../media/image14.png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5.png"/><Relationship Id="rId3" Type="http://schemas.openxmlformats.org/officeDocument/2006/relationships/image" Target="../media/image11.png"/><Relationship Id="rId4" Type="http://schemas.openxmlformats.org/officeDocument/2006/relationships/image" Target="../media/image20.png"/><Relationship Id="rId5" Type="http://schemas.openxmlformats.org/officeDocument/2006/relationships/image" Target="../media/image8.png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5.png"/><Relationship Id="rId3" Type="http://schemas.openxmlformats.org/officeDocument/2006/relationships/image" Target="../media/image11.png"/><Relationship Id="rId4" Type="http://schemas.openxmlformats.org/officeDocument/2006/relationships/image" Target="../media/image7.png"/><Relationship Id="rId9" Type="http://schemas.openxmlformats.org/officeDocument/2006/relationships/image" Target="../media/image31.jpg"/><Relationship Id="rId5" Type="http://schemas.openxmlformats.org/officeDocument/2006/relationships/image" Target="../media/image8.png"/><Relationship Id="rId6" Type="http://schemas.openxmlformats.org/officeDocument/2006/relationships/image" Target="../media/image26.png"/><Relationship Id="rId7" Type="http://schemas.openxmlformats.org/officeDocument/2006/relationships/image" Target="../media/image19.png"/><Relationship Id="rId8" Type="http://schemas.openxmlformats.org/officeDocument/2006/relationships/image" Target="../media/image21.png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5.png"/><Relationship Id="rId3" Type="http://schemas.openxmlformats.org/officeDocument/2006/relationships/image" Target="../media/image11.png"/><Relationship Id="rId4" Type="http://schemas.openxmlformats.org/officeDocument/2006/relationships/image" Target="../media/image7.png"/><Relationship Id="rId5" Type="http://schemas.openxmlformats.org/officeDocument/2006/relationships/image" Target="../media/image8.png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7.jpg"/><Relationship Id="rId3" Type="http://schemas.openxmlformats.org/officeDocument/2006/relationships/image" Target="../media/image15.png"/><Relationship Id="rId4" Type="http://schemas.openxmlformats.org/officeDocument/2006/relationships/image" Target="../media/image11.png"/><Relationship Id="rId5" Type="http://schemas.openxmlformats.org/officeDocument/2006/relationships/image" Target="../media/image20.png"/><Relationship Id="rId6" Type="http://schemas.openxmlformats.org/officeDocument/2006/relationships/image" Target="../media/image8.png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8.jpg"/><Relationship Id="rId3" Type="http://schemas.openxmlformats.org/officeDocument/2006/relationships/image" Target="../media/image15.png"/><Relationship Id="rId4" Type="http://schemas.openxmlformats.org/officeDocument/2006/relationships/image" Target="../media/image11.png"/><Relationship Id="rId5" Type="http://schemas.openxmlformats.org/officeDocument/2006/relationships/image" Target="../media/image20.png"/><Relationship Id="rId6" Type="http://schemas.openxmlformats.org/officeDocument/2006/relationships/image" Target="../media/image8.png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5.png"/><Relationship Id="rId3" Type="http://schemas.openxmlformats.org/officeDocument/2006/relationships/image" Target="../media/image11.png"/><Relationship Id="rId4" Type="http://schemas.openxmlformats.org/officeDocument/2006/relationships/image" Target="../media/image24.png"/><Relationship Id="rId5" Type="http://schemas.openxmlformats.org/officeDocument/2006/relationships/image" Target="../media/image7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5.png"/><Relationship Id="rId3" Type="http://schemas.openxmlformats.org/officeDocument/2006/relationships/image" Target="../media/image11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17.png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5.png"/><Relationship Id="rId3" Type="http://schemas.openxmlformats.org/officeDocument/2006/relationships/image" Target="../media/image11.png"/><Relationship Id="rId4" Type="http://schemas.openxmlformats.org/officeDocument/2006/relationships/image" Target="../media/image7.png"/><Relationship Id="rId5" Type="http://schemas.openxmlformats.org/officeDocument/2006/relationships/image" Target="../media/image8.png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5.png"/><Relationship Id="rId3" Type="http://schemas.openxmlformats.org/officeDocument/2006/relationships/image" Target="../media/image11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18.jpg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5.png"/><Relationship Id="rId3" Type="http://schemas.openxmlformats.org/officeDocument/2006/relationships/image" Target="../media/image11.png"/><Relationship Id="rId4" Type="http://schemas.openxmlformats.org/officeDocument/2006/relationships/image" Target="../media/image20.png"/><Relationship Id="rId5" Type="http://schemas.openxmlformats.org/officeDocument/2006/relationships/image" Target="../media/image8.png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5.png"/><Relationship Id="rId3" Type="http://schemas.openxmlformats.org/officeDocument/2006/relationships/image" Target="../media/image14.png"/><Relationship Id="rId4" Type="http://schemas.openxmlformats.org/officeDocument/2006/relationships/image" Target="../media/image7.png"/><Relationship Id="rId5" Type="http://schemas.openxmlformats.org/officeDocument/2006/relationships/image" Target="../media/image8.png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5.png"/><Relationship Id="rId3" Type="http://schemas.openxmlformats.org/officeDocument/2006/relationships/image" Target="../media/image11.png"/><Relationship Id="rId4" Type="http://schemas.openxmlformats.org/officeDocument/2006/relationships/image" Target="../media/image7.png"/><Relationship Id="rId5" Type="http://schemas.openxmlformats.org/officeDocument/2006/relationships/image" Target="../media/image8.png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5.png"/><Relationship Id="rId3" Type="http://schemas.openxmlformats.org/officeDocument/2006/relationships/image" Target="../media/image11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22.png"/><Relationship Id="rId7" Type="http://schemas.openxmlformats.org/officeDocument/2006/relationships/image" Target="../media/image19.png"/><Relationship Id="rId8" Type="http://schemas.openxmlformats.org/officeDocument/2006/relationships/image" Target="../media/image23.png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5.png"/><Relationship Id="rId3" Type="http://schemas.openxmlformats.org/officeDocument/2006/relationships/image" Target="../media/image11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26.png"/><Relationship Id="rId7" Type="http://schemas.openxmlformats.org/officeDocument/2006/relationships/image" Target="../media/image19.png"/><Relationship Id="rId8" Type="http://schemas.openxmlformats.org/officeDocument/2006/relationships/image" Target="../media/image21.png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5.png"/><Relationship Id="rId3" Type="http://schemas.openxmlformats.org/officeDocument/2006/relationships/image" Target="../media/image11.png"/><Relationship Id="rId4" Type="http://schemas.openxmlformats.org/officeDocument/2006/relationships/image" Target="../media/image7.png"/><Relationship Id="rId5" Type="http://schemas.openxmlformats.org/officeDocument/2006/relationships/image" Target="../media/image8.png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5.png"/><Relationship Id="rId3" Type="http://schemas.openxmlformats.org/officeDocument/2006/relationships/image" Target="../media/image11.png"/><Relationship Id="rId4" Type="http://schemas.openxmlformats.org/officeDocument/2006/relationships/image" Target="../media/image24.png"/><Relationship Id="rId5" Type="http://schemas.openxmlformats.org/officeDocument/2006/relationships/image" Target="../media/image7.png"/><Relationship Id="rId6" Type="http://schemas.openxmlformats.org/officeDocument/2006/relationships/image" Target="../media/image25.jp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Relationship Id="rId3" Type="http://schemas.openxmlformats.org/officeDocument/2006/relationships/image" Target="../media/image11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18.jpg"/></Relationships>
</file>

<file path=ppt/slideLayouts/_rels/slideLayout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5.png"/><Relationship Id="rId3" Type="http://schemas.openxmlformats.org/officeDocument/2006/relationships/image" Target="../media/image11.png"/><Relationship Id="rId4" Type="http://schemas.openxmlformats.org/officeDocument/2006/relationships/image" Target="../media/image24.png"/><Relationship Id="rId5" Type="http://schemas.openxmlformats.org/officeDocument/2006/relationships/image" Target="../media/image7.png"/><Relationship Id="rId6" Type="http://schemas.openxmlformats.org/officeDocument/2006/relationships/image" Target="../media/image25.jpg"/></Relationships>
</file>

<file path=ppt/slideLayouts/_rels/slideLayout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5.png"/><Relationship Id="rId3" Type="http://schemas.openxmlformats.org/officeDocument/2006/relationships/image" Target="../media/image11.png"/><Relationship Id="rId4" Type="http://schemas.openxmlformats.org/officeDocument/2006/relationships/image" Target="../media/image24.png"/><Relationship Id="rId5" Type="http://schemas.openxmlformats.org/officeDocument/2006/relationships/image" Target="../media/image7.png"/></Relationships>
</file>

<file path=ppt/slideLayouts/_rels/slideLayout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5.png"/><Relationship Id="rId3" Type="http://schemas.openxmlformats.org/officeDocument/2006/relationships/image" Target="../media/image11.png"/><Relationship Id="rId4" Type="http://schemas.openxmlformats.org/officeDocument/2006/relationships/image" Target="../media/image24.png"/><Relationship Id="rId5" Type="http://schemas.openxmlformats.org/officeDocument/2006/relationships/image" Target="../media/image7.png"/></Relationships>
</file>

<file path=ppt/slideLayouts/_rels/slideLayout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5.png"/><Relationship Id="rId3" Type="http://schemas.openxmlformats.org/officeDocument/2006/relationships/image" Target="../media/image14.png"/><Relationship Id="rId4" Type="http://schemas.openxmlformats.org/officeDocument/2006/relationships/image" Target="../media/image7.png"/><Relationship Id="rId5" Type="http://schemas.openxmlformats.org/officeDocument/2006/relationships/image" Target="../media/image8.png"/></Relationships>
</file>

<file path=ppt/slideLayouts/_rels/slideLayout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5.png"/><Relationship Id="rId3" Type="http://schemas.openxmlformats.org/officeDocument/2006/relationships/image" Target="../media/image14.png"/><Relationship Id="rId4" Type="http://schemas.openxmlformats.org/officeDocument/2006/relationships/image" Target="../media/image7.png"/><Relationship Id="rId5" Type="http://schemas.openxmlformats.org/officeDocument/2006/relationships/image" Target="../media/image8.png"/></Relationships>
</file>

<file path=ppt/slideLayouts/_rels/slideLayout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15.png"/><Relationship Id="rId5" Type="http://schemas.openxmlformats.org/officeDocument/2006/relationships/image" Target="../media/image14.png"/></Relationships>
</file>

<file path=ppt/slideLayouts/_rels/slideLayout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1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15.png"/></Relationships>
</file>

<file path=ppt/slideLayouts/_rels/slideLayout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47.jpg"/><Relationship Id="rId3" Type="http://schemas.openxmlformats.org/officeDocument/2006/relationships/image" Target="../media/image11.png"/><Relationship Id="rId4" Type="http://schemas.openxmlformats.org/officeDocument/2006/relationships/image" Target="../media/image8.png"/><Relationship Id="rId5" Type="http://schemas.openxmlformats.org/officeDocument/2006/relationships/image" Target="../media/image20.png"/><Relationship Id="rId6" Type="http://schemas.openxmlformats.org/officeDocument/2006/relationships/image" Target="../media/image15.png"/></Relationships>
</file>

<file path=ppt/slideLayouts/_rels/slideLayout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1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15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5.png"/><Relationship Id="rId3" Type="http://schemas.openxmlformats.org/officeDocument/2006/relationships/image" Target="../media/image14.png"/><Relationship Id="rId4" Type="http://schemas.openxmlformats.org/officeDocument/2006/relationships/image" Target="../media/image7.png"/><Relationship Id="rId5" Type="http://schemas.openxmlformats.org/officeDocument/2006/relationships/image" Target="../media/image8.png"/></Relationships>
</file>

<file path=ppt/slideLayouts/_rels/slideLayout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5.png"/><Relationship Id="rId3" Type="http://schemas.openxmlformats.org/officeDocument/2006/relationships/image" Target="../media/image11.png"/><Relationship Id="rId4" Type="http://schemas.openxmlformats.org/officeDocument/2006/relationships/image" Target="../media/image7.png"/><Relationship Id="rId5" Type="http://schemas.openxmlformats.org/officeDocument/2006/relationships/image" Target="../media/image8.png"/></Relationships>
</file>

<file path=ppt/slideLayouts/_rels/slideLayout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1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15.png"/></Relationships>
</file>

<file path=ppt/slideLayouts/_rels/slideLayout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1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15.png"/></Relationships>
</file>

<file path=ppt/slideLayouts/_rels/slideLayout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1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15.png"/></Relationships>
</file>

<file path=ppt/slideLayouts/_rels/slideLayout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15.png"/><Relationship Id="rId5" Type="http://schemas.openxmlformats.org/officeDocument/2006/relationships/image" Target="../media/image14.png"/></Relationships>
</file>

<file path=ppt/slideLayouts/_rels/slideLayout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15.png"/><Relationship Id="rId5" Type="http://schemas.openxmlformats.org/officeDocument/2006/relationships/image" Target="../media/image14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Relationship Id="rId3" Type="http://schemas.openxmlformats.org/officeDocument/2006/relationships/image" Target="../media/image11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17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7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2"/>
          <p:cNvSpPr txBox="1"/>
          <p:nvPr>
            <p:ph type="title"/>
          </p:nvPr>
        </p:nvSpPr>
        <p:spPr>
          <a:xfrm>
            <a:off x="0" y="-1"/>
            <a:ext cx="9160042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2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1" name="Google Shape;11;p2"/>
          <p:cNvGrpSpPr/>
          <p:nvPr/>
        </p:nvGrpSpPr>
        <p:grpSpPr>
          <a:xfrm>
            <a:off x="-12180" y="5607273"/>
            <a:ext cx="12219900" cy="83414"/>
            <a:chOff x="-12180" y="5607273"/>
            <a:chExt cx="12219900" cy="83414"/>
          </a:xfrm>
        </p:grpSpPr>
        <p:cxnSp>
          <p:nvCxnSpPr>
            <p:cNvPr id="12" name="Google Shape;12;p2"/>
            <p:cNvCxnSpPr/>
            <p:nvPr/>
          </p:nvCxnSpPr>
          <p:spPr>
            <a:xfrm>
              <a:off x="-12180" y="5607273"/>
              <a:ext cx="122199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3" name="Google Shape;13;p2"/>
            <p:cNvCxnSpPr/>
            <p:nvPr/>
          </p:nvCxnSpPr>
          <p:spPr>
            <a:xfrm>
              <a:off x="-12180" y="5690687"/>
              <a:ext cx="122076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_2 Content boxes">
  <p:cSld name="2 Reading tip_2 Content boxes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9" name="Google Shape;129;p13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0" name="Google Shape;130;p13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31" name="Google Shape;131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2" name="Google Shape;132;p13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3" name="Google Shape;133;p13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4" name="Google Shape;134;p13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5" name="Google Shape;135;p13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6" name="Google Shape;136;p13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7" name="Google Shape;137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9" name="Google Shape;139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4"/>
          <p:cNvSpPr txBox="1"/>
          <p:nvPr>
            <p:ph idx="1" type="body"/>
          </p:nvPr>
        </p:nvSpPr>
        <p:spPr>
          <a:xfrm>
            <a:off x="459596" y="3948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2" name="Google Shape;142;p14"/>
          <p:cNvSpPr txBox="1"/>
          <p:nvPr>
            <p:ph idx="2" type="body"/>
          </p:nvPr>
        </p:nvSpPr>
        <p:spPr>
          <a:xfrm>
            <a:off x="6201972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3" name="Google Shape;143;p14"/>
          <p:cNvSpPr txBox="1"/>
          <p:nvPr>
            <p:ph idx="3" type="body"/>
          </p:nvPr>
        </p:nvSpPr>
        <p:spPr>
          <a:xfrm>
            <a:off x="90731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4" name="Google Shape;144;p14"/>
          <p:cNvSpPr txBox="1"/>
          <p:nvPr>
            <p:ph idx="4" type="body"/>
          </p:nvPr>
        </p:nvSpPr>
        <p:spPr>
          <a:xfrm>
            <a:off x="3330784" y="3950205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5" name="Google Shape;145;p14"/>
          <p:cNvSpPr txBox="1"/>
          <p:nvPr>
            <p:ph idx="5" type="body"/>
          </p:nvPr>
        </p:nvSpPr>
        <p:spPr>
          <a:xfrm>
            <a:off x="651620" y="1700202"/>
            <a:ext cx="2130552" cy="21305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6" name="Google Shape;146;p14"/>
          <p:cNvSpPr txBox="1"/>
          <p:nvPr>
            <p:ph idx="6" type="body"/>
          </p:nvPr>
        </p:nvSpPr>
        <p:spPr>
          <a:xfrm>
            <a:off x="3479964" y="1854357"/>
            <a:ext cx="2487168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7" name="Google Shape;147;p14"/>
          <p:cNvSpPr txBox="1"/>
          <p:nvPr>
            <p:ph idx="7" type="body"/>
          </p:nvPr>
        </p:nvSpPr>
        <p:spPr>
          <a:xfrm>
            <a:off x="6416856" y="186161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8" name="Google Shape;148;p14"/>
          <p:cNvSpPr txBox="1"/>
          <p:nvPr>
            <p:ph idx="8" type="body"/>
          </p:nvPr>
        </p:nvSpPr>
        <p:spPr>
          <a:xfrm>
            <a:off x="9355776" y="185255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9" name="Google Shape;149;p14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50" name="Google Shape;150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1" name="Google Shape;151;p14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2" name="Google Shape;152;p14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3" name="Google Shape;153;p14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4" name="Google Shape;154;p14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5" name="Google Shape;155;p14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56" name="Google Shape;156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58" name="Google Shape;158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"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5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1" name="Google Shape;161;p15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2" name="Google Shape;162;p15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3" name="Google Shape;163;p15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4" name="Google Shape;164;p15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65" name="Google Shape;165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6" name="Google Shape;166;p15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67" name="Google Shape;167;p15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68" name="Google Shape;168;p15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69" name="Google Shape;169;p15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70" name="Google Shape;170;p15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71" name="Google Shape;171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73" name="Google Shape;173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1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1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1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 2"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6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9" name="Google Shape;179;p16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0" name="Google Shape;180;p16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1" name="Google Shape;181;p16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2" name="Google Shape;182;p16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83" name="Google Shape;183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4" name="Google Shape;184;p16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85" name="Google Shape;185;p16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86" name="Google Shape;186;p16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87" name="Google Shape;187;p16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88" name="Google Shape;188;p16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89" name="Google Shape;189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91" name="Google Shape;191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1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1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1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7"/>
          <p:cNvSpPr txBox="1"/>
          <p:nvPr>
            <p:ph idx="1" type="body"/>
          </p:nvPr>
        </p:nvSpPr>
        <p:spPr>
          <a:xfrm>
            <a:off x="4588042" y="1489802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7" name="Google Shape;197;p17"/>
          <p:cNvSpPr txBox="1"/>
          <p:nvPr>
            <p:ph idx="2" type="body"/>
          </p:nvPr>
        </p:nvSpPr>
        <p:spPr>
          <a:xfrm>
            <a:off x="4588042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8" name="Google Shape;198;p17"/>
          <p:cNvSpPr txBox="1"/>
          <p:nvPr>
            <p:ph idx="3" type="body"/>
          </p:nvPr>
        </p:nvSpPr>
        <p:spPr>
          <a:xfrm>
            <a:off x="4588042" y="3817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9" name="Google Shape;199;p17"/>
          <p:cNvSpPr txBox="1"/>
          <p:nvPr>
            <p:ph idx="4" type="body"/>
          </p:nvPr>
        </p:nvSpPr>
        <p:spPr>
          <a:xfrm>
            <a:off x="4588042" y="4992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0" name="Google Shape;200;p17"/>
          <p:cNvSpPr txBox="1"/>
          <p:nvPr>
            <p:ph idx="5" type="body"/>
          </p:nvPr>
        </p:nvSpPr>
        <p:spPr>
          <a:xfrm>
            <a:off x="691245" y="1502511"/>
            <a:ext cx="3435278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1" name="Google Shape;201;p17"/>
          <p:cNvSpPr txBox="1"/>
          <p:nvPr>
            <p:ph idx="6" type="body"/>
          </p:nvPr>
        </p:nvSpPr>
        <p:spPr>
          <a:xfrm>
            <a:off x="693292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2" name="Google Shape;202;p17"/>
          <p:cNvSpPr txBox="1"/>
          <p:nvPr>
            <p:ph idx="7" type="body"/>
          </p:nvPr>
        </p:nvSpPr>
        <p:spPr>
          <a:xfrm>
            <a:off x="691246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3" name="Google Shape;203;p17"/>
          <p:cNvSpPr txBox="1"/>
          <p:nvPr>
            <p:ph idx="8" type="body"/>
          </p:nvPr>
        </p:nvSpPr>
        <p:spPr>
          <a:xfrm>
            <a:off x="691245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4" name="Google Shape;204;p17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205" name="Google Shape;205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6" name="Google Shape;206;p17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07" name="Google Shape;207;p17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08" name="Google Shape;208;p17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09" name="Google Shape;209;p17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0" name="Google Shape;210;p17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11" name="Google Shape;211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13" name="Google Shape;213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"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Google Shape;215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6" name="Google Shape;216;p18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7" name="Google Shape;217;p18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8" name="Google Shape;218;p18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19" name="Google Shape;219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1" name="Google Shape;221;p18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2" name="Google Shape;222;p18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23" name="Google Shape;223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18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5" name="Google Shape;225;p18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6" name="Google Shape;226;p18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7" name="Google Shape;227;p18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8" name="Google Shape;228;p18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9" name="Google Shape;229;p18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0" name="Google Shape;230;p18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1" name="Google Shape;231;p18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2" name="Google Shape;232;p18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233" name="Google Shape;233;p1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52007" y="2127658"/>
            <a:ext cx="5112983" cy="3839191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 2"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6" name="Google Shape;236;p19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37" name="Google Shape;237;p19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38" name="Google Shape;238;p19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39" name="Google Shape;239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1" name="Google Shape;241;p19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2" name="Google Shape;242;p19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43" name="Google Shape;243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19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5" name="Google Shape;245;p19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6" name="Google Shape;246;p19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7" name="Google Shape;247;p19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8" name="Google Shape;248;p19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9" name="Google Shape;249;p19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0" name="Google Shape;250;p19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1" name="Google Shape;251;p19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2" name="Google Shape;252;p19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3" name="Google Shape;253;p19"/>
          <p:cNvSpPr txBox="1"/>
          <p:nvPr>
            <p:ph idx="9" type="body"/>
          </p:nvPr>
        </p:nvSpPr>
        <p:spPr>
          <a:xfrm>
            <a:off x="8389001" y="1520875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254" name="Google Shape;254;p1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48708" y="3084976"/>
            <a:ext cx="3642577" cy="2854739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255" name="Google Shape;255;p19"/>
          <p:cNvSpPr/>
          <p:nvPr/>
        </p:nvSpPr>
        <p:spPr>
          <a:xfrm>
            <a:off x="8182573" y="1374414"/>
            <a:ext cx="3801397" cy="1571144"/>
          </a:xfrm>
          <a:prstGeom prst="wedgeRoundRectCallout">
            <a:avLst>
              <a:gd fmla="val -43672" name="adj1"/>
              <a:gd fmla="val 91341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6" name="Google Shape;256;p19"/>
          <p:cNvSpPr/>
          <p:nvPr/>
        </p:nvSpPr>
        <p:spPr>
          <a:xfrm>
            <a:off x="8852546" y="4379200"/>
            <a:ext cx="3206776" cy="1571145"/>
          </a:xfrm>
          <a:prstGeom prst="wedgeRoundRectCallout">
            <a:avLst>
              <a:gd fmla="val -55946" name="adj1"/>
              <a:gd fmla="val -85718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7" name="Google Shape;257;p19"/>
          <p:cNvSpPr txBox="1"/>
          <p:nvPr>
            <p:ph idx="13" type="body"/>
          </p:nvPr>
        </p:nvSpPr>
        <p:spPr>
          <a:xfrm>
            <a:off x="8991285" y="4468187"/>
            <a:ext cx="2885734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Google Shape;259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0" name="Google Shape;260;p20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1" name="Google Shape;261;p20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2" name="Google Shape;262;p20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3" name="Google Shape;263;p20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4" name="Google Shape;264;p20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65" name="Google Shape;265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67" name="Google Shape;267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20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9" name="Google Shape;269;p20"/>
          <p:cNvSpPr txBox="1"/>
          <p:nvPr>
            <p:ph idx="1" type="body"/>
          </p:nvPr>
        </p:nvSpPr>
        <p:spPr>
          <a:xfrm>
            <a:off x="421059" y="1739549"/>
            <a:ext cx="6408738" cy="3640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0" name="Google Shape;270;p20"/>
          <p:cNvSpPr txBox="1"/>
          <p:nvPr>
            <p:ph idx="2" type="body"/>
          </p:nvPr>
        </p:nvSpPr>
        <p:spPr>
          <a:xfrm>
            <a:off x="7182346" y="1811338"/>
            <a:ext cx="4443597" cy="3640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boxes">
  <p:cSld name="Title, 2 content boxes"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" name="Google Shape;272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3" name="Google Shape;273;p21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74" name="Google Shape;274;p21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75" name="Google Shape;275;p21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76" name="Google Shape;276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8" name="Google Shape;278;p21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79" name="Google Shape;279;p21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80" name="Google Shape;280;p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21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2" name="Google Shape;282;p21"/>
          <p:cNvSpPr txBox="1"/>
          <p:nvPr>
            <p:ph idx="1" type="body"/>
          </p:nvPr>
        </p:nvSpPr>
        <p:spPr>
          <a:xfrm>
            <a:off x="1114424" y="1558925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3" name="Google Shape;283;p21"/>
          <p:cNvSpPr txBox="1"/>
          <p:nvPr>
            <p:ph idx="2" type="body"/>
          </p:nvPr>
        </p:nvSpPr>
        <p:spPr>
          <a:xfrm>
            <a:off x="6494085" y="1558924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2 content boxes">
  <p:cSld name="1_Title, 2 content boxes"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" name="Google Shape;285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6" name="Google Shape;286;p22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87" name="Google Shape;287;p22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88" name="Google Shape;288;p22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89" name="Google Shape;289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91" name="Google Shape;291;p22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92" name="Google Shape;292;p22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93" name="Google Shape;293;p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22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5" name="Google Shape;295;p22"/>
          <p:cNvSpPr txBox="1"/>
          <p:nvPr>
            <p:ph idx="1" type="body"/>
          </p:nvPr>
        </p:nvSpPr>
        <p:spPr>
          <a:xfrm>
            <a:off x="5528247" y="1563523"/>
            <a:ext cx="6168431" cy="4112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6" name="Google Shape;296;p22"/>
          <p:cNvSpPr txBox="1"/>
          <p:nvPr>
            <p:ph idx="2" type="body"/>
          </p:nvPr>
        </p:nvSpPr>
        <p:spPr>
          <a:xfrm>
            <a:off x="1660584" y="16041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7" name="Google Shape;297;p22"/>
          <p:cNvSpPr txBox="1"/>
          <p:nvPr>
            <p:ph idx="3" type="body"/>
          </p:nvPr>
        </p:nvSpPr>
        <p:spPr>
          <a:xfrm>
            <a:off x="1660585" y="3034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8" name="Google Shape;298;p22"/>
          <p:cNvSpPr txBox="1"/>
          <p:nvPr>
            <p:ph idx="4" type="body"/>
          </p:nvPr>
        </p:nvSpPr>
        <p:spPr>
          <a:xfrm>
            <a:off x="1660585" y="4505841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9" name="Google Shape;299;p22"/>
          <p:cNvSpPr txBox="1"/>
          <p:nvPr>
            <p:ph idx="5" type="body"/>
          </p:nvPr>
        </p:nvSpPr>
        <p:spPr>
          <a:xfrm>
            <a:off x="698500" y="1615215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0" name="Google Shape;300;p22"/>
          <p:cNvSpPr txBox="1"/>
          <p:nvPr>
            <p:ph idx="6" type="body"/>
          </p:nvPr>
        </p:nvSpPr>
        <p:spPr>
          <a:xfrm>
            <a:off x="698498" y="3040794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1" name="Google Shape;301;p22"/>
          <p:cNvSpPr txBox="1"/>
          <p:nvPr>
            <p:ph idx="7" type="body"/>
          </p:nvPr>
        </p:nvSpPr>
        <p:spPr>
          <a:xfrm>
            <a:off x="698498" y="4505840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Figure out the word">
  <p:cSld name="Title Figure out the word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4"/>
          <p:cNvPicPr preferRelativeResize="0"/>
          <p:nvPr/>
        </p:nvPicPr>
        <p:blipFill rotWithShape="1">
          <a:blip r:embed="rId2">
            <a:alphaModFix/>
          </a:blip>
          <a:srcRect b="15736" l="0" r="0" t="0"/>
          <a:stretch/>
        </p:blipFill>
        <p:spPr>
          <a:xfrm>
            <a:off x="22160" y="0"/>
            <a:ext cx="12191999" cy="685799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" name="Google Shape;21;p4"/>
          <p:cNvGrpSpPr/>
          <p:nvPr/>
        </p:nvGrpSpPr>
        <p:grpSpPr>
          <a:xfrm>
            <a:off x="0" y="5607273"/>
            <a:ext cx="12214159" cy="1252536"/>
            <a:chOff x="-33239" y="5603791"/>
            <a:chExt cx="9160619" cy="1252536"/>
          </a:xfrm>
        </p:grpSpPr>
        <p:sp>
          <p:nvSpPr>
            <p:cNvPr id="22" name="Google Shape;22;p4"/>
            <p:cNvSpPr/>
            <p:nvPr/>
          </p:nvSpPr>
          <p:spPr>
            <a:xfrm>
              <a:off x="-29914" y="5611028"/>
              <a:ext cx="9157294" cy="1245299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23" name="Google Shape;23;p4"/>
            <p:cNvCxnSpPr/>
            <p:nvPr/>
          </p:nvCxnSpPr>
          <p:spPr>
            <a:xfrm>
              <a:off x="-29914" y="5603791"/>
              <a:ext cx="9143999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4" name="Google Shape;24;p4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25" name="Google Shape;25;p4"/>
          <p:cNvSpPr txBox="1"/>
          <p:nvPr>
            <p:ph type="title"/>
          </p:nvPr>
        </p:nvSpPr>
        <p:spPr>
          <a:xfrm>
            <a:off x="-8" y="5994664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26" name="Google Shape;26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7162" y="5918379"/>
            <a:ext cx="2339648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4"/>
          <p:cNvSpPr/>
          <p:nvPr/>
        </p:nvSpPr>
        <p:spPr>
          <a:xfrm>
            <a:off x="0" y="-38100"/>
            <a:ext cx="12223022" cy="5610904"/>
          </a:xfrm>
          <a:prstGeom prst="rect">
            <a:avLst/>
          </a:prstGeom>
          <a:solidFill>
            <a:srgbClr val="006FB6">
              <a:alpha val="3137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3" name="Google Shape;303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4" name="Google Shape;304;p23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5" name="Google Shape;305;p23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6" name="Google Shape;306;p23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07" name="Google Shape;307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8" name="Google Shape;308;p23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9" name="Google Shape;309;p23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10" name="Google Shape;310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11" name="Google Shape;311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312;p23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3" name="Google Shape;313;p23"/>
          <p:cNvSpPr txBox="1"/>
          <p:nvPr>
            <p:ph idx="1" type="body"/>
          </p:nvPr>
        </p:nvSpPr>
        <p:spPr>
          <a:xfrm>
            <a:off x="1265238" y="1692275"/>
            <a:ext cx="9766300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5" name="Google Shape;315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6" name="Google Shape;316;p24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17" name="Google Shape;317;p24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18" name="Google Shape;318;p24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19" name="Google Shape;319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20" name="Google Shape;320;p24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21" name="Google Shape;321;p24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22" name="Google Shape;322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23" name="Google Shape;323;p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324" name="Google Shape;324;p24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5" name="Google Shape;325;p24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6" name="Google Shape;326;p24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. Leveled Text, Pic">
  <p:cSld name="Title. Leveled Text, Pic"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25"/>
          <p:cNvSpPr/>
          <p:nvPr>
            <p:ph idx="2" type="pic"/>
          </p:nvPr>
        </p:nvSpPr>
        <p:spPr>
          <a:xfrm>
            <a:off x="8142818" y="1687513"/>
            <a:ext cx="3587749" cy="3763962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9" name="Google Shape;329;p25"/>
          <p:cNvSpPr txBox="1"/>
          <p:nvPr>
            <p:ph idx="1" type="body"/>
          </p:nvPr>
        </p:nvSpPr>
        <p:spPr>
          <a:xfrm>
            <a:off x="258234" y="1687513"/>
            <a:ext cx="7884583" cy="3763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0" name="Google Shape;330;p25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27"/>
          <p:cNvSpPr txBox="1"/>
          <p:nvPr>
            <p:ph idx="1" type="body"/>
          </p:nvPr>
        </p:nvSpPr>
        <p:spPr>
          <a:xfrm>
            <a:off x="4588042" y="1489802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7" name="Google Shape;337;p27"/>
          <p:cNvSpPr txBox="1"/>
          <p:nvPr>
            <p:ph idx="2" type="body"/>
          </p:nvPr>
        </p:nvSpPr>
        <p:spPr>
          <a:xfrm>
            <a:off x="4588042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8" name="Google Shape;338;p27"/>
          <p:cNvSpPr txBox="1"/>
          <p:nvPr>
            <p:ph idx="3" type="body"/>
          </p:nvPr>
        </p:nvSpPr>
        <p:spPr>
          <a:xfrm>
            <a:off x="4588042" y="3817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9" name="Google Shape;339;p27"/>
          <p:cNvSpPr txBox="1"/>
          <p:nvPr>
            <p:ph idx="4" type="body"/>
          </p:nvPr>
        </p:nvSpPr>
        <p:spPr>
          <a:xfrm>
            <a:off x="4588042" y="4992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0" name="Google Shape;340;p27"/>
          <p:cNvSpPr txBox="1"/>
          <p:nvPr>
            <p:ph idx="5" type="body"/>
          </p:nvPr>
        </p:nvSpPr>
        <p:spPr>
          <a:xfrm>
            <a:off x="691245" y="1502511"/>
            <a:ext cx="3435278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1" name="Google Shape;341;p27"/>
          <p:cNvSpPr txBox="1"/>
          <p:nvPr>
            <p:ph idx="6" type="body"/>
          </p:nvPr>
        </p:nvSpPr>
        <p:spPr>
          <a:xfrm>
            <a:off x="693292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2" name="Google Shape;342;p27"/>
          <p:cNvSpPr txBox="1"/>
          <p:nvPr>
            <p:ph idx="7" type="body"/>
          </p:nvPr>
        </p:nvSpPr>
        <p:spPr>
          <a:xfrm>
            <a:off x="691246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3" name="Google Shape;343;p27"/>
          <p:cNvSpPr txBox="1"/>
          <p:nvPr>
            <p:ph idx="8" type="body"/>
          </p:nvPr>
        </p:nvSpPr>
        <p:spPr>
          <a:xfrm>
            <a:off x="691245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4" name="Google Shape;344;p27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345" name="Google Shape;345;p27"/>
          <p:cNvGrpSpPr/>
          <p:nvPr/>
        </p:nvGrpSpPr>
        <p:grpSpPr>
          <a:xfrm flipH="1">
            <a:off x="-30396" y="6196177"/>
            <a:ext cx="12233029" cy="626186"/>
            <a:chOff x="-30396" y="6196177"/>
            <a:chExt cx="12233029" cy="626186"/>
          </a:xfrm>
        </p:grpSpPr>
        <p:pic>
          <p:nvPicPr>
            <p:cNvPr id="346" name="Google Shape;346;p27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097147" y="6246434"/>
              <a:ext cx="309931" cy="493979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347" name="Google Shape;347;p27"/>
            <p:cNvCxnSpPr/>
            <p:nvPr/>
          </p:nvCxnSpPr>
          <p:spPr>
            <a:xfrm>
              <a:off x="-30396" y="6567434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48" name="Google Shape;348;p27"/>
            <p:cNvCxnSpPr/>
            <p:nvPr/>
          </p:nvCxnSpPr>
          <p:spPr>
            <a:xfrm>
              <a:off x="2289544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49" name="Google Shape;349;p27"/>
            <p:cNvCxnSpPr/>
            <p:nvPr/>
          </p:nvCxnSpPr>
          <p:spPr>
            <a:xfrm>
              <a:off x="492554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50" name="Google Shape;350;p27"/>
            <p:cNvCxnSpPr/>
            <p:nvPr/>
          </p:nvCxnSpPr>
          <p:spPr>
            <a:xfrm>
              <a:off x="762099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51" name="Google Shape;351;p27"/>
            <p:cNvCxnSpPr/>
            <p:nvPr/>
          </p:nvCxnSpPr>
          <p:spPr>
            <a:xfrm>
              <a:off x="10120153" y="6584021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352" name="Google Shape;352;p2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7026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3" name="Google Shape;353;p2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458273" y="6324412"/>
              <a:ext cx="529889" cy="497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354" name="Google Shape;354;p27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9812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teracy terms">
  <p:cSld name="literacy terms"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28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357" name="Google Shape;357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>
            <a:off x="9808453" y="6206803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58" name="Google Shape;358;p28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59" name="Google Shape;359;p28"/>
          <p:cNvCxnSpPr/>
          <p:nvPr/>
        </p:nvCxnSpPr>
        <p:spPr>
          <a:xfrm>
            <a:off x="7859203" y="6589975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60" name="Google Shape;360;p28"/>
          <p:cNvCxnSpPr/>
          <p:nvPr/>
        </p:nvCxnSpPr>
        <p:spPr>
          <a:xfrm>
            <a:off x="51731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61" name="Google Shape;361;p28"/>
          <p:cNvCxnSpPr/>
          <p:nvPr/>
        </p:nvCxnSpPr>
        <p:spPr>
          <a:xfrm>
            <a:off x="2421228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62" name="Google Shape;362;p28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63" name="Google Shape;363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67359" y="6221541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Google Shape;364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7253432" y="6321950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65" name="Google Shape;365;p2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>
            <a:off x="4466402" y="6165066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366" name="Google Shape;366;p28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7" name="Google Shape;367;p28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8" name="Google Shape;368;p28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9" name="Google Shape;369;p28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0" name="Google Shape;370;p28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1" name="Google Shape;371;p28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2" name="Google Shape;372;p28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3" name="Google Shape;373;p28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29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A picture containing text, person, indoor, table&#10;&#10;Description automatically generated" id="376" name="Google Shape;376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>
            <a:off x="230605" y="1668803"/>
            <a:ext cx="6486175" cy="4320880"/>
          </a:xfrm>
          <a:prstGeom prst="rect">
            <a:avLst/>
          </a:prstGeom>
          <a:noFill/>
          <a:ln>
            <a:noFill/>
          </a:ln>
        </p:spPr>
      </p:pic>
      <p:sp>
        <p:nvSpPr>
          <p:cNvPr id="377" name="Google Shape;377;p29"/>
          <p:cNvSpPr/>
          <p:nvPr/>
        </p:nvSpPr>
        <p:spPr>
          <a:xfrm flipH="1">
            <a:off x="3992034" y="4753267"/>
            <a:ext cx="3808179" cy="1571145"/>
          </a:xfrm>
          <a:prstGeom prst="wedgeRoundRectCallout">
            <a:avLst>
              <a:gd fmla="val 67022" name="adj1"/>
              <a:gd fmla="val -53699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8" name="Google Shape;378;p29"/>
          <p:cNvSpPr/>
          <p:nvPr/>
        </p:nvSpPr>
        <p:spPr>
          <a:xfrm flipH="1">
            <a:off x="8159998" y="2966421"/>
            <a:ext cx="3801397" cy="1571144"/>
          </a:xfrm>
          <a:prstGeom prst="wedgeRoundRectCallout">
            <a:avLst>
              <a:gd fmla="val 106899" name="adj1"/>
              <a:gd fmla="val -40179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379" name="Google Shape;379;p29"/>
          <p:cNvGrpSpPr/>
          <p:nvPr/>
        </p:nvGrpSpPr>
        <p:grpSpPr>
          <a:xfrm flipH="1">
            <a:off x="-30396" y="6196177"/>
            <a:ext cx="12233029" cy="626185"/>
            <a:chOff x="-30396" y="6196177"/>
            <a:chExt cx="12233029" cy="626185"/>
          </a:xfrm>
        </p:grpSpPr>
        <p:pic>
          <p:nvPicPr>
            <p:cNvPr id="380" name="Google Shape;380;p2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097147" y="6246434"/>
              <a:ext cx="309930" cy="493979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381" name="Google Shape;381;p29"/>
            <p:cNvCxnSpPr/>
            <p:nvPr/>
          </p:nvCxnSpPr>
          <p:spPr>
            <a:xfrm>
              <a:off x="-30396" y="6567434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82" name="Google Shape;382;p29"/>
            <p:cNvCxnSpPr/>
            <p:nvPr/>
          </p:nvCxnSpPr>
          <p:spPr>
            <a:xfrm>
              <a:off x="2289544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83" name="Google Shape;383;p29"/>
            <p:cNvCxnSpPr/>
            <p:nvPr/>
          </p:nvCxnSpPr>
          <p:spPr>
            <a:xfrm>
              <a:off x="492554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84" name="Google Shape;384;p29"/>
            <p:cNvCxnSpPr/>
            <p:nvPr/>
          </p:nvCxnSpPr>
          <p:spPr>
            <a:xfrm>
              <a:off x="762099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85" name="Google Shape;385;p29"/>
            <p:cNvCxnSpPr/>
            <p:nvPr/>
          </p:nvCxnSpPr>
          <p:spPr>
            <a:xfrm>
              <a:off x="10120153" y="6584021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386" name="Google Shape;386;p2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97026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7" name="Google Shape;387;p29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458273" y="6324412"/>
              <a:ext cx="529889" cy="4979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388" name="Google Shape;388;p29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69812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89" name="Google Shape;389;p29"/>
          <p:cNvSpPr/>
          <p:nvPr/>
        </p:nvSpPr>
        <p:spPr>
          <a:xfrm flipH="1">
            <a:off x="7881053" y="4623894"/>
            <a:ext cx="3801397" cy="1571144"/>
          </a:xfrm>
          <a:prstGeom prst="wedgeRoundRectCallout">
            <a:avLst>
              <a:gd fmla="val 101797" name="adj1"/>
              <a:gd fmla="val -91940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90" name="Google Shape;390;p29"/>
          <p:cNvSpPr/>
          <p:nvPr/>
        </p:nvSpPr>
        <p:spPr>
          <a:xfrm flipH="1">
            <a:off x="7724320" y="1307808"/>
            <a:ext cx="3206776" cy="1571145"/>
          </a:xfrm>
          <a:prstGeom prst="wedgeRoundRectCallout">
            <a:avLst>
              <a:gd fmla="val 218023" name="adj1"/>
              <a:gd fmla="val 3474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91" name="Google Shape;391;p29"/>
          <p:cNvSpPr txBox="1"/>
          <p:nvPr>
            <p:ph idx="1" type="body"/>
          </p:nvPr>
        </p:nvSpPr>
        <p:spPr>
          <a:xfrm>
            <a:off x="1743463" y="2939667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2" name="Google Shape;392;p29"/>
          <p:cNvSpPr txBox="1"/>
          <p:nvPr>
            <p:ph idx="2" type="body"/>
          </p:nvPr>
        </p:nvSpPr>
        <p:spPr>
          <a:xfrm>
            <a:off x="3610286" y="4819504"/>
            <a:ext cx="3306871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3" name="Google Shape;393;p29"/>
          <p:cNvSpPr txBox="1"/>
          <p:nvPr>
            <p:ph idx="3" type="body"/>
          </p:nvPr>
        </p:nvSpPr>
        <p:spPr>
          <a:xfrm>
            <a:off x="240914" y="1445813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4" name="Google Shape;394;p29"/>
          <p:cNvSpPr txBox="1"/>
          <p:nvPr>
            <p:ph idx="4" type="body"/>
          </p:nvPr>
        </p:nvSpPr>
        <p:spPr>
          <a:xfrm>
            <a:off x="319505" y="4495585"/>
            <a:ext cx="2885734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6" name="Google Shape;396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>
            <a:off x="6432966" y="1760539"/>
            <a:ext cx="5505627" cy="4256743"/>
          </a:xfrm>
          <a:prstGeom prst="rect">
            <a:avLst/>
          </a:prstGeom>
          <a:noFill/>
          <a:ln>
            <a:noFill/>
          </a:ln>
        </p:spPr>
      </p:pic>
      <p:sp>
        <p:nvSpPr>
          <p:cNvPr id="397" name="Google Shape;397;p30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8" name="Google Shape;398;p30"/>
          <p:cNvSpPr/>
          <p:nvPr/>
        </p:nvSpPr>
        <p:spPr>
          <a:xfrm flipH="1">
            <a:off x="264033" y="3054772"/>
            <a:ext cx="3801397" cy="1571144"/>
          </a:xfrm>
          <a:prstGeom prst="wedgeRoundRectCallout">
            <a:avLst>
              <a:gd fmla="val -135679" name="adj1"/>
              <a:gd fmla="val -7111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399" name="Google Shape;399;p30"/>
          <p:cNvGrpSpPr/>
          <p:nvPr/>
        </p:nvGrpSpPr>
        <p:grpSpPr>
          <a:xfrm flipH="1">
            <a:off x="-30396" y="6196177"/>
            <a:ext cx="12233029" cy="626185"/>
            <a:chOff x="-30396" y="6196177"/>
            <a:chExt cx="12233029" cy="626185"/>
          </a:xfrm>
        </p:grpSpPr>
        <p:pic>
          <p:nvPicPr>
            <p:cNvPr id="400" name="Google Shape;400;p3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097147" y="6246434"/>
              <a:ext cx="309930" cy="493979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401" name="Google Shape;401;p30"/>
            <p:cNvCxnSpPr/>
            <p:nvPr/>
          </p:nvCxnSpPr>
          <p:spPr>
            <a:xfrm>
              <a:off x="-30396" y="6567434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02" name="Google Shape;402;p30"/>
            <p:cNvCxnSpPr/>
            <p:nvPr/>
          </p:nvCxnSpPr>
          <p:spPr>
            <a:xfrm>
              <a:off x="2289544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03" name="Google Shape;403;p30"/>
            <p:cNvCxnSpPr/>
            <p:nvPr/>
          </p:nvCxnSpPr>
          <p:spPr>
            <a:xfrm>
              <a:off x="492554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04" name="Google Shape;404;p30"/>
            <p:cNvCxnSpPr/>
            <p:nvPr/>
          </p:nvCxnSpPr>
          <p:spPr>
            <a:xfrm>
              <a:off x="762099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05" name="Google Shape;405;p30"/>
            <p:cNvCxnSpPr/>
            <p:nvPr/>
          </p:nvCxnSpPr>
          <p:spPr>
            <a:xfrm>
              <a:off x="10120153" y="6584021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406" name="Google Shape;406;p3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97026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7" name="Google Shape;407;p30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458273" y="6324412"/>
              <a:ext cx="529889" cy="4979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408" name="Google Shape;408;p30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69812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09" name="Google Shape;409;p30"/>
          <p:cNvSpPr/>
          <p:nvPr/>
        </p:nvSpPr>
        <p:spPr>
          <a:xfrm flipH="1">
            <a:off x="2097147" y="1411024"/>
            <a:ext cx="3801397" cy="1571144"/>
          </a:xfrm>
          <a:prstGeom prst="wedgeRoundRectCallout">
            <a:avLst>
              <a:gd fmla="val -69408" name="adj1"/>
              <a:gd fmla="val 37613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10" name="Google Shape;410;p30"/>
          <p:cNvSpPr/>
          <p:nvPr/>
        </p:nvSpPr>
        <p:spPr>
          <a:xfrm flipH="1">
            <a:off x="429266" y="4682677"/>
            <a:ext cx="5789039" cy="1393170"/>
          </a:xfrm>
          <a:prstGeom prst="wedgeRoundRectCallout">
            <a:avLst>
              <a:gd fmla="val -71407" name="adj1"/>
              <a:gd fmla="val -94775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11" name="Google Shape;411;p30"/>
          <p:cNvSpPr txBox="1"/>
          <p:nvPr>
            <p:ph idx="1" type="body"/>
          </p:nvPr>
        </p:nvSpPr>
        <p:spPr>
          <a:xfrm>
            <a:off x="8450575" y="3165416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2" name="Google Shape;412;p30"/>
          <p:cNvSpPr txBox="1"/>
          <p:nvPr>
            <p:ph idx="2" type="body"/>
          </p:nvPr>
        </p:nvSpPr>
        <p:spPr>
          <a:xfrm>
            <a:off x="5816498" y="1588544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3" name="Google Shape;413;p30"/>
          <p:cNvSpPr txBox="1"/>
          <p:nvPr>
            <p:ph idx="3" type="body"/>
          </p:nvPr>
        </p:nvSpPr>
        <p:spPr>
          <a:xfrm>
            <a:off x="6003646" y="4619956"/>
            <a:ext cx="5388701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31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6" name="Google Shape;416;p31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7" name="Google Shape;417;p31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8" name="Google Shape;418;p31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19" name="Google Shape;419;p31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420" name="Google Shape;420;p31"/>
          <p:cNvGrpSpPr/>
          <p:nvPr/>
        </p:nvGrpSpPr>
        <p:grpSpPr>
          <a:xfrm flipH="1">
            <a:off x="-30396" y="6196177"/>
            <a:ext cx="12233029" cy="626186"/>
            <a:chOff x="-30396" y="6196177"/>
            <a:chExt cx="12233029" cy="626186"/>
          </a:xfrm>
        </p:grpSpPr>
        <p:pic>
          <p:nvPicPr>
            <p:cNvPr id="421" name="Google Shape;421;p31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097147" y="6246434"/>
              <a:ext cx="309931" cy="493979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422" name="Google Shape;422;p31"/>
            <p:cNvCxnSpPr/>
            <p:nvPr/>
          </p:nvCxnSpPr>
          <p:spPr>
            <a:xfrm>
              <a:off x="-30396" y="6567434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23" name="Google Shape;423;p31"/>
            <p:cNvCxnSpPr/>
            <p:nvPr/>
          </p:nvCxnSpPr>
          <p:spPr>
            <a:xfrm>
              <a:off x="2289544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24" name="Google Shape;424;p31"/>
            <p:cNvCxnSpPr/>
            <p:nvPr/>
          </p:nvCxnSpPr>
          <p:spPr>
            <a:xfrm>
              <a:off x="492554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25" name="Google Shape;425;p31"/>
            <p:cNvCxnSpPr/>
            <p:nvPr/>
          </p:nvCxnSpPr>
          <p:spPr>
            <a:xfrm>
              <a:off x="762099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26" name="Google Shape;426;p31"/>
            <p:cNvCxnSpPr/>
            <p:nvPr/>
          </p:nvCxnSpPr>
          <p:spPr>
            <a:xfrm>
              <a:off x="10120153" y="6584021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427" name="Google Shape;427;p3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7026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8" name="Google Shape;428;p3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458273" y="6324412"/>
              <a:ext cx="529889" cy="497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429" name="Google Shape;429;p3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9812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30" name="Google Shape;430;p3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623374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1" name="Google Shape;431;p3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0590398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2" name="Google Shape;432;p3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0590398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32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5" name="Google Shape;435;p32"/>
          <p:cNvSpPr txBox="1"/>
          <p:nvPr>
            <p:ph idx="2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6" name="Google Shape;436;p32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7" name="Google Shape;437;p32"/>
          <p:cNvSpPr txBox="1"/>
          <p:nvPr>
            <p:ph idx="3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438" name="Google Shape;438;p32"/>
          <p:cNvGrpSpPr/>
          <p:nvPr/>
        </p:nvGrpSpPr>
        <p:grpSpPr>
          <a:xfrm flipH="1">
            <a:off x="-30396" y="6196177"/>
            <a:ext cx="12233029" cy="626186"/>
            <a:chOff x="-30396" y="6196177"/>
            <a:chExt cx="12233029" cy="626186"/>
          </a:xfrm>
        </p:grpSpPr>
        <p:pic>
          <p:nvPicPr>
            <p:cNvPr id="439" name="Google Shape;439;p32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097147" y="6246434"/>
              <a:ext cx="309931" cy="493979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440" name="Google Shape;440;p32"/>
            <p:cNvCxnSpPr/>
            <p:nvPr/>
          </p:nvCxnSpPr>
          <p:spPr>
            <a:xfrm>
              <a:off x="-30396" y="6567434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41" name="Google Shape;441;p32"/>
            <p:cNvCxnSpPr/>
            <p:nvPr/>
          </p:nvCxnSpPr>
          <p:spPr>
            <a:xfrm>
              <a:off x="2289544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42" name="Google Shape;442;p32"/>
            <p:cNvCxnSpPr/>
            <p:nvPr/>
          </p:nvCxnSpPr>
          <p:spPr>
            <a:xfrm>
              <a:off x="492554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43" name="Google Shape;443;p32"/>
            <p:cNvCxnSpPr/>
            <p:nvPr/>
          </p:nvCxnSpPr>
          <p:spPr>
            <a:xfrm>
              <a:off x="762099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44" name="Google Shape;444;p32"/>
            <p:cNvCxnSpPr/>
            <p:nvPr/>
          </p:nvCxnSpPr>
          <p:spPr>
            <a:xfrm>
              <a:off x="10120153" y="6584021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445" name="Google Shape;445;p3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7026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6" name="Google Shape;446;p3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458273" y="6324412"/>
              <a:ext cx="529889" cy="497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447" name="Google Shape;447;p32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9812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48" name="Google Shape;448;p3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818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449" name="Google Shape;449;p3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0818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0" name="Google Shape;450;p3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0769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people in a room&#10;&#10;Description automatically generated with low confidence" id="451" name="Google Shape;451;p32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010844" y="1890885"/>
            <a:ext cx="4792050" cy="266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33"/>
          <p:cNvSpPr txBox="1"/>
          <p:nvPr>
            <p:ph type="title"/>
          </p:nvPr>
        </p:nvSpPr>
        <p:spPr>
          <a:xfrm>
            <a:off x="0" y="-1"/>
            <a:ext cx="9160042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54" name="Google Shape;454;p33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5" name="Google Shape;455;p33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456" name="Google Shape;456;p33"/>
          <p:cNvGrpSpPr/>
          <p:nvPr/>
        </p:nvGrpSpPr>
        <p:grpSpPr>
          <a:xfrm>
            <a:off x="0" y="5607273"/>
            <a:ext cx="12196432" cy="83414"/>
            <a:chOff x="-33239" y="5603791"/>
            <a:chExt cx="9147324" cy="83414"/>
          </a:xfrm>
        </p:grpSpPr>
        <p:cxnSp>
          <p:nvCxnSpPr>
            <p:cNvPr id="457" name="Google Shape;457;p33"/>
            <p:cNvCxnSpPr/>
            <p:nvPr/>
          </p:nvCxnSpPr>
          <p:spPr>
            <a:xfrm>
              <a:off x="-29914" y="5603791"/>
              <a:ext cx="9143999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58" name="Google Shape;458;p33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sound like a storyteller">
  <p:cSld name="Title, sound like a storyteller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5"/>
          <p:cNvPicPr preferRelativeResize="0"/>
          <p:nvPr/>
        </p:nvPicPr>
        <p:blipFill rotWithShape="1">
          <a:blip r:embed="rId2">
            <a:alphaModFix/>
          </a:blip>
          <a:srcRect b="12168" l="0" r="0" t="3434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" name="Google Shape;30;p5"/>
          <p:cNvGrpSpPr/>
          <p:nvPr/>
        </p:nvGrpSpPr>
        <p:grpSpPr>
          <a:xfrm>
            <a:off x="1" y="5607273"/>
            <a:ext cx="12213728" cy="1252537"/>
            <a:chOff x="-33239" y="5603791"/>
            <a:chExt cx="9160525" cy="1252537"/>
          </a:xfrm>
        </p:grpSpPr>
        <p:sp>
          <p:nvSpPr>
            <p:cNvPr id="31" name="Google Shape;31;p5"/>
            <p:cNvSpPr/>
            <p:nvPr/>
          </p:nvSpPr>
          <p:spPr>
            <a:xfrm>
              <a:off x="-29914" y="5611028"/>
              <a:ext cx="9157200" cy="1245300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32" name="Google Shape;32;p5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3" name="Google Shape;33;p5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34" name="Google Shape;34;p5"/>
          <p:cNvSpPr txBox="1"/>
          <p:nvPr>
            <p:ph type="title"/>
          </p:nvPr>
        </p:nvSpPr>
        <p:spPr>
          <a:xfrm>
            <a:off x="-8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35" name="Google Shape;35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50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5"/>
          <p:cNvSpPr/>
          <p:nvPr/>
        </p:nvSpPr>
        <p:spPr>
          <a:xfrm>
            <a:off x="-4600" y="0"/>
            <a:ext cx="12222900" cy="5610900"/>
          </a:xfrm>
          <a:prstGeom prst="rect">
            <a:avLst/>
          </a:prstGeom>
          <a:solidFill>
            <a:srgbClr val="006FB6">
              <a:alpha val="3176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introduction">
  <p:cSld name="2_Reading tip introduction"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35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466" name="Google Shape;466;p35"/>
          <p:cNvGrpSpPr/>
          <p:nvPr/>
        </p:nvGrpSpPr>
        <p:grpSpPr>
          <a:xfrm>
            <a:off x="3598397" y="6190158"/>
            <a:ext cx="8441706" cy="621572"/>
            <a:chOff x="3598397" y="6190158"/>
            <a:chExt cx="8441706" cy="621572"/>
          </a:xfrm>
        </p:grpSpPr>
        <p:cxnSp>
          <p:nvCxnSpPr>
            <p:cNvPr id="467" name="Google Shape;467;p35"/>
            <p:cNvCxnSpPr/>
            <p:nvPr/>
          </p:nvCxnSpPr>
          <p:spPr>
            <a:xfrm>
              <a:off x="9634993" y="6560687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68" name="Google Shape;468;p35"/>
            <p:cNvCxnSpPr/>
            <p:nvPr/>
          </p:nvCxnSpPr>
          <p:spPr>
            <a:xfrm>
              <a:off x="6900226" y="6562755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69" name="Google Shape;469;p35"/>
            <p:cNvCxnSpPr/>
            <p:nvPr/>
          </p:nvCxnSpPr>
          <p:spPr>
            <a:xfrm>
              <a:off x="4077699" y="6573387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470" name="Google Shape;470;p35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3598397" y="622984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471" name="Google Shape;471;p3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170222" y="6190158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72" name="Google Shape;472;p3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9033506" y="6313780"/>
              <a:ext cx="529889" cy="4979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73" name="Google Shape;473;p3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1730173" y="6238372"/>
              <a:ext cx="309930" cy="49397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74" name="Google Shape;474;p35"/>
          <p:cNvSpPr/>
          <p:nvPr>
            <p:ph idx="2" type="pic"/>
          </p:nvPr>
        </p:nvSpPr>
        <p:spPr>
          <a:xfrm>
            <a:off x="9282749" y="1283634"/>
            <a:ext cx="2377440" cy="3172968"/>
          </a:xfrm>
          <a:prstGeom prst="rect">
            <a:avLst/>
          </a:prstGeom>
          <a:noFill/>
          <a:ln>
            <a:noFill/>
          </a:ln>
        </p:spPr>
      </p:sp>
      <p:sp>
        <p:nvSpPr>
          <p:cNvPr id="475" name="Google Shape;475;p35"/>
          <p:cNvSpPr txBox="1"/>
          <p:nvPr>
            <p:ph idx="1" type="body"/>
          </p:nvPr>
        </p:nvSpPr>
        <p:spPr>
          <a:xfrm>
            <a:off x="9222900" y="4748864"/>
            <a:ext cx="2497138" cy="13422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6" name="Google Shape;476;p35"/>
          <p:cNvSpPr txBox="1"/>
          <p:nvPr>
            <p:ph idx="3" type="title"/>
          </p:nvPr>
        </p:nvSpPr>
        <p:spPr>
          <a:xfrm>
            <a:off x="371850" y="247262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7" name="Google Shape;477;p35"/>
          <p:cNvSpPr txBox="1"/>
          <p:nvPr>
            <p:ph idx="4" type="title"/>
          </p:nvPr>
        </p:nvSpPr>
        <p:spPr>
          <a:xfrm>
            <a:off x="371850" y="491044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8" name="Google Shape;478;p35"/>
          <p:cNvSpPr txBox="1"/>
          <p:nvPr>
            <p:ph idx="5" type="title"/>
          </p:nvPr>
        </p:nvSpPr>
        <p:spPr>
          <a:xfrm>
            <a:off x="371850" y="362471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9" name="Google Shape;479;p35"/>
          <p:cNvSpPr txBox="1"/>
          <p:nvPr>
            <p:ph idx="6" type="body"/>
          </p:nvPr>
        </p:nvSpPr>
        <p:spPr>
          <a:xfrm>
            <a:off x="1340850" y="135030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0" name="Google Shape;480;p35"/>
          <p:cNvSpPr txBox="1"/>
          <p:nvPr>
            <p:ph idx="7" type="body"/>
          </p:nvPr>
        </p:nvSpPr>
        <p:spPr>
          <a:xfrm>
            <a:off x="1340850" y="247262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1" name="Google Shape;481;p35"/>
          <p:cNvSpPr txBox="1"/>
          <p:nvPr>
            <p:ph idx="8" type="body"/>
          </p:nvPr>
        </p:nvSpPr>
        <p:spPr>
          <a:xfrm>
            <a:off x="1340838" y="362471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2" name="Google Shape;482;p35"/>
          <p:cNvSpPr txBox="1"/>
          <p:nvPr>
            <p:ph idx="9" type="body"/>
          </p:nvPr>
        </p:nvSpPr>
        <p:spPr>
          <a:xfrm>
            <a:off x="1340838" y="491044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3" name="Google Shape;483;p35"/>
          <p:cNvSpPr txBox="1"/>
          <p:nvPr>
            <p:ph idx="13" type="title"/>
          </p:nvPr>
        </p:nvSpPr>
        <p:spPr>
          <a:xfrm>
            <a:off x="371850" y="135030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with wider picture">
  <p:cSld name="2_Reading tip with wider picture"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36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486" name="Google Shape;486;p36"/>
          <p:cNvCxnSpPr/>
          <p:nvPr/>
        </p:nvCxnSpPr>
        <p:spPr>
          <a:xfrm>
            <a:off x="9652095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87" name="Google Shape;487;p36"/>
          <p:cNvCxnSpPr/>
          <p:nvPr/>
        </p:nvCxnSpPr>
        <p:spPr>
          <a:xfrm>
            <a:off x="6982576" y="657970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88" name="Google Shape;488;p36"/>
          <p:cNvCxnSpPr/>
          <p:nvPr/>
        </p:nvCxnSpPr>
        <p:spPr>
          <a:xfrm>
            <a:off x="4183056" y="6591573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89" name="Google Shape;489;p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652987" y="6183253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90" name="Google Shape;490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6340762" y="6181034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491" name="Google Shape;491;p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9103156" y="6330726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2" name="Google Shape;492;p3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>
            <a:off x="11677425" y="6181034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493" name="Google Shape;493;p36"/>
          <p:cNvSpPr txBox="1"/>
          <p:nvPr>
            <p:ph idx="1" type="body"/>
          </p:nvPr>
        </p:nvSpPr>
        <p:spPr>
          <a:xfrm>
            <a:off x="500204" y="1587499"/>
            <a:ext cx="7520849" cy="43641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4" name="Google Shape;494;p36"/>
          <p:cNvSpPr/>
          <p:nvPr>
            <p:ph idx="2" type="pic"/>
          </p:nvPr>
        </p:nvSpPr>
        <p:spPr>
          <a:xfrm>
            <a:off x="8832388" y="1251284"/>
            <a:ext cx="3251581" cy="2498913"/>
          </a:xfrm>
          <a:prstGeom prst="rect">
            <a:avLst/>
          </a:prstGeom>
          <a:noFill/>
          <a:ln>
            <a:noFill/>
          </a:ln>
        </p:spPr>
      </p:sp>
      <p:sp>
        <p:nvSpPr>
          <p:cNvPr id="495" name="Google Shape;495;p36"/>
          <p:cNvSpPr txBox="1"/>
          <p:nvPr>
            <p:ph idx="3" type="body"/>
          </p:nvPr>
        </p:nvSpPr>
        <p:spPr>
          <a:xfrm>
            <a:off x="9209609" y="4065956"/>
            <a:ext cx="2497138" cy="21851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ontent with Caption">
  <p:cSld name="3_Content with Caption"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37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8" name="Google Shape;498;p37"/>
          <p:cNvSpPr/>
          <p:nvPr>
            <p:ph idx="2" type="pic"/>
          </p:nvPr>
        </p:nvSpPr>
        <p:spPr>
          <a:xfrm>
            <a:off x="8953152" y="1444919"/>
            <a:ext cx="2916936" cy="2596896"/>
          </a:xfrm>
          <a:prstGeom prst="rect">
            <a:avLst/>
          </a:prstGeom>
          <a:noFill/>
          <a:ln>
            <a:noFill/>
          </a:ln>
        </p:spPr>
      </p:sp>
      <p:sp>
        <p:nvSpPr>
          <p:cNvPr id="499" name="Google Shape;499;p37"/>
          <p:cNvSpPr txBox="1"/>
          <p:nvPr>
            <p:ph idx="1" type="body"/>
          </p:nvPr>
        </p:nvSpPr>
        <p:spPr>
          <a:xfrm>
            <a:off x="9163051" y="4074693"/>
            <a:ext cx="2497138" cy="23688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700"/>
              <a:buFont typeface="Noto Sans Symbols"/>
              <a:buNone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500" name="Google Shape;500;p37"/>
          <p:cNvGrpSpPr/>
          <p:nvPr/>
        </p:nvGrpSpPr>
        <p:grpSpPr>
          <a:xfrm flipH="1">
            <a:off x="3783480" y="6168314"/>
            <a:ext cx="8086608" cy="626186"/>
            <a:chOff x="190275" y="6196177"/>
            <a:chExt cx="8086608" cy="626186"/>
          </a:xfrm>
        </p:grpSpPr>
        <p:cxnSp>
          <p:nvCxnSpPr>
            <p:cNvPr id="501" name="Google Shape;501;p37"/>
            <p:cNvCxnSpPr/>
            <p:nvPr/>
          </p:nvCxnSpPr>
          <p:spPr>
            <a:xfrm>
              <a:off x="371844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502" name="Google Shape;502;p37"/>
            <p:cNvCxnSpPr/>
            <p:nvPr/>
          </p:nvCxnSpPr>
          <p:spPr>
            <a:xfrm>
              <a:off x="300784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503" name="Google Shape;503;p37"/>
            <p:cNvCxnSpPr/>
            <p:nvPr/>
          </p:nvCxnSpPr>
          <p:spPr>
            <a:xfrm>
              <a:off x="570329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504" name="Google Shape;504;p37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477073" y="6324412"/>
              <a:ext cx="529889" cy="497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505" name="Google Shape;505;p3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0635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06" name="Google Shape;506;p3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90275" y="6251086"/>
              <a:ext cx="309930" cy="4939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07" name="Google Shape;507;p37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7784915" y="6196177"/>
              <a:ext cx="491968" cy="53617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08" name="Google Shape;508;p37"/>
          <p:cNvSpPr/>
          <p:nvPr>
            <p:ph idx="3" type="pic"/>
          </p:nvPr>
        </p:nvSpPr>
        <p:spPr>
          <a:xfrm>
            <a:off x="1620982" y="1733964"/>
            <a:ext cx="5123557" cy="384936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Find Your Materials">
  <p:cSld name="1_Find Your Materials"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38"/>
          <p:cNvSpPr txBox="1"/>
          <p:nvPr>
            <p:ph type="title"/>
          </p:nvPr>
        </p:nvSpPr>
        <p:spPr>
          <a:xfrm>
            <a:off x="332740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511" name="Google Shape;511;p38"/>
          <p:cNvGrpSpPr/>
          <p:nvPr/>
        </p:nvGrpSpPr>
        <p:grpSpPr>
          <a:xfrm flipH="1">
            <a:off x="3757659" y="6196177"/>
            <a:ext cx="8097437" cy="626186"/>
            <a:chOff x="179447" y="6196177"/>
            <a:chExt cx="8097437" cy="626186"/>
          </a:xfrm>
        </p:grpSpPr>
        <p:pic>
          <p:nvPicPr>
            <p:cNvPr id="512" name="Google Shape;512;p38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179447" y="6246434"/>
              <a:ext cx="309931" cy="493979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513" name="Google Shape;513;p38"/>
            <p:cNvCxnSpPr/>
            <p:nvPr/>
          </p:nvCxnSpPr>
          <p:spPr>
            <a:xfrm>
              <a:off x="371844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514" name="Google Shape;514;p38"/>
            <p:cNvCxnSpPr/>
            <p:nvPr/>
          </p:nvCxnSpPr>
          <p:spPr>
            <a:xfrm>
              <a:off x="300784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515" name="Google Shape;515;p38"/>
            <p:cNvCxnSpPr/>
            <p:nvPr/>
          </p:nvCxnSpPr>
          <p:spPr>
            <a:xfrm>
              <a:off x="570329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516" name="Google Shape;516;p3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7849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17" name="Google Shape;517;p3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477073" y="6324412"/>
              <a:ext cx="529889" cy="497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518" name="Google Shape;518;p38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50635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19" name="Google Shape;519;p38"/>
          <p:cNvSpPr txBox="1"/>
          <p:nvPr>
            <p:ph idx="1" type="body"/>
          </p:nvPr>
        </p:nvSpPr>
        <p:spPr>
          <a:xfrm>
            <a:off x="8967862" y="1620838"/>
            <a:ext cx="3081528" cy="3383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0" name="Google Shape;520;p38"/>
          <p:cNvSpPr txBox="1"/>
          <p:nvPr>
            <p:ph idx="2" type="body"/>
          </p:nvPr>
        </p:nvSpPr>
        <p:spPr>
          <a:xfrm>
            <a:off x="4059003" y="1632097"/>
            <a:ext cx="4005072" cy="3383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1" name="Google Shape;521;p38"/>
          <p:cNvSpPr txBox="1"/>
          <p:nvPr>
            <p:ph idx="3" type="body"/>
          </p:nvPr>
        </p:nvSpPr>
        <p:spPr>
          <a:xfrm>
            <a:off x="142610" y="1454588"/>
            <a:ext cx="3258591" cy="11722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2" name="Google Shape;522;p38"/>
          <p:cNvSpPr txBox="1"/>
          <p:nvPr>
            <p:ph idx="4" type="body"/>
          </p:nvPr>
        </p:nvSpPr>
        <p:spPr>
          <a:xfrm>
            <a:off x="142609" y="2645354"/>
            <a:ext cx="3258592" cy="15352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3" name="Google Shape;523;p38"/>
          <p:cNvSpPr/>
          <p:nvPr>
            <p:ph idx="5" type="pic"/>
          </p:nvPr>
        </p:nvSpPr>
        <p:spPr>
          <a:xfrm>
            <a:off x="336904" y="4407656"/>
            <a:ext cx="2926080" cy="1947672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Raz Kids">
  <p:cSld name="4_Raz Kids">
    <p:spTree>
      <p:nvGrpSpPr>
        <p:cNvPr id="524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39"/>
          <p:cNvSpPr txBox="1"/>
          <p:nvPr>
            <p:ph type="title"/>
          </p:nvPr>
        </p:nvSpPr>
        <p:spPr>
          <a:xfrm>
            <a:off x="3170727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526" name="Google Shape;526;p39"/>
          <p:cNvGrpSpPr/>
          <p:nvPr/>
        </p:nvGrpSpPr>
        <p:grpSpPr>
          <a:xfrm flipH="1">
            <a:off x="3722198" y="6196177"/>
            <a:ext cx="8086608" cy="626186"/>
            <a:chOff x="190275" y="6196177"/>
            <a:chExt cx="8086608" cy="626186"/>
          </a:xfrm>
        </p:grpSpPr>
        <p:cxnSp>
          <p:nvCxnSpPr>
            <p:cNvPr id="527" name="Google Shape;527;p39"/>
            <p:cNvCxnSpPr/>
            <p:nvPr/>
          </p:nvCxnSpPr>
          <p:spPr>
            <a:xfrm>
              <a:off x="371844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528" name="Google Shape;528;p39"/>
            <p:cNvCxnSpPr/>
            <p:nvPr/>
          </p:nvCxnSpPr>
          <p:spPr>
            <a:xfrm>
              <a:off x="300784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529" name="Google Shape;529;p39"/>
            <p:cNvCxnSpPr/>
            <p:nvPr/>
          </p:nvCxnSpPr>
          <p:spPr>
            <a:xfrm>
              <a:off x="570329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530" name="Google Shape;530;p39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477073" y="6324412"/>
              <a:ext cx="529889" cy="497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531" name="Google Shape;531;p3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0635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32" name="Google Shape;532;p3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90275" y="6251086"/>
              <a:ext cx="309930" cy="4939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33" name="Google Shape;533;p39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7784915" y="6196177"/>
              <a:ext cx="491968" cy="53617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34" name="Google Shape;534;p39"/>
          <p:cNvSpPr/>
          <p:nvPr>
            <p:ph idx="2" type="pic"/>
          </p:nvPr>
        </p:nvSpPr>
        <p:spPr>
          <a:xfrm>
            <a:off x="9093038" y="1058781"/>
            <a:ext cx="271576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535" name="Google Shape;535;p39"/>
          <p:cNvSpPr txBox="1"/>
          <p:nvPr>
            <p:ph idx="1" type="body"/>
          </p:nvPr>
        </p:nvSpPr>
        <p:spPr>
          <a:xfrm>
            <a:off x="1660584" y="1489802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6" name="Google Shape;536;p39"/>
          <p:cNvSpPr txBox="1"/>
          <p:nvPr>
            <p:ph idx="3" type="body"/>
          </p:nvPr>
        </p:nvSpPr>
        <p:spPr>
          <a:xfrm>
            <a:off x="1660584" y="3034440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7" name="Google Shape;537;p39"/>
          <p:cNvSpPr txBox="1"/>
          <p:nvPr>
            <p:ph idx="4" type="body"/>
          </p:nvPr>
        </p:nvSpPr>
        <p:spPr>
          <a:xfrm>
            <a:off x="1660585" y="4620141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8" name="Google Shape;538;p39"/>
          <p:cNvSpPr txBox="1"/>
          <p:nvPr>
            <p:ph idx="5" type="body"/>
          </p:nvPr>
        </p:nvSpPr>
        <p:spPr>
          <a:xfrm>
            <a:off x="698499" y="148979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9" name="Google Shape;539;p39"/>
          <p:cNvSpPr txBox="1"/>
          <p:nvPr>
            <p:ph idx="6" type="body"/>
          </p:nvPr>
        </p:nvSpPr>
        <p:spPr>
          <a:xfrm>
            <a:off x="698499" y="462013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0" name="Google Shape;540;p39"/>
          <p:cNvSpPr txBox="1"/>
          <p:nvPr>
            <p:ph idx="7" type="body"/>
          </p:nvPr>
        </p:nvSpPr>
        <p:spPr>
          <a:xfrm>
            <a:off x="698499" y="305496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1" name="Google Shape;541;p39"/>
          <p:cNvSpPr/>
          <p:nvPr>
            <p:ph idx="8" type="pic"/>
          </p:nvPr>
        </p:nvSpPr>
        <p:spPr>
          <a:xfrm>
            <a:off x="8788240" y="3300664"/>
            <a:ext cx="3346704" cy="315468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cial Media">
  <p:cSld name="Social Media">
    <p:spTree>
      <p:nvGrpSpPr>
        <p:cNvPr id="542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40"/>
          <p:cNvSpPr/>
          <p:nvPr>
            <p:ph idx="2" type="pic"/>
          </p:nvPr>
        </p:nvSpPr>
        <p:spPr>
          <a:xfrm>
            <a:off x="9810967" y="1562916"/>
            <a:ext cx="1152144" cy="1143000"/>
          </a:xfrm>
          <a:prstGeom prst="rect">
            <a:avLst/>
          </a:prstGeom>
          <a:noFill/>
          <a:ln>
            <a:noFill/>
          </a:ln>
        </p:spPr>
      </p:sp>
      <p:sp>
        <p:nvSpPr>
          <p:cNvPr id="544" name="Google Shape;544;p40"/>
          <p:cNvSpPr txBox="1"/>
          <p:nvPr>
            <p:ph idx="1" type="body"/>
          </p:nvPr>
        </p:nvSpPr>
        <p:spPr>
          <a:xfrm>
            <a:off x="371844" y="1687513"/>
            <a:ext cx="8090821" cy="3364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Arial"/>
              <a:buNone/>
              <a:defRPr b="0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5" name="Google Shape;545;p40"/>
          <p:cNvSpPr/>
          <p:nvPr>
            <p:ph idx="3" type="pic"/>
          </p:nvPr>
        </p:nvSpPr>
        <p:spPr>
          <a:xfrm>
            <a:off x="9757009" y="3260706"/>
            <a:ext cx="1216152" cy="987552"/>
          </a:xfrm>
          <a:prstGeom prst="rect">
            <a:avLst/>
          </a:prstGeom>
          <a:noFill/>
          <a:ln>
            <a:noFill/>
          </a:ln>
        </p:spPr>
      </p:sp>
      <p:sp>
        <p:nvSpPr>
          <p:cNvPr id="546" name="Google Shape;546;p40"/>
          <p:cNvSpPr/>
          <p:nvPr>
            <p:ph idx="4" type="pic"/>
          </p:nvPr>
        </p:nvSpPr>
        <p:spPr>
          <a:xfrm>
            <a:off x="9810967" y="4777725"/>
            <a:ext cx="1143000" cy="11430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547" name="Google Shape;547;p40"/>
          <p:cNvGrpSpPr/>
          <p:nvPr/>
        </p:nvGrpSpPr>
        <p:grpSpPr>
          <a:xfrm flipH="1">
            <a:off x="3835175" y="6137099"/>
            <a:ext cx="8086608" cy="626186"/>
            <a:chOff x="190275" y="6196177"/>
            <a:chExt cx="8086608" cy="626186"/>
          </a:xfrm>
        </p:grpSpPr>
        <p:cxnSp>
          <p:nvCxnSpPr>
            <p:cNvPr id="548" name="Google Shape;548;p40"/>
            <p:cNvCxnSpPr/>
            <p:nvPr/>
          </p:nvCxnSpPr>
          <p:spPr>
            <a:xfrm>
              <a:off x="371844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549" name="Google Shape;549;p40"/>
            <p:cNvCxnSpPr/>
            <p:nvPr/>
          </p:nvCxnSpPr>
          <p:spPr>
            <a:xfrm>
              <a:off x="300784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550" name="Google Shape;550;p40"/>
            <p:cNvCxnSpPr/>
            <p:nvPr/>
          </p:nvCxnSpPr>
          <p:spPr>
            <a:xfrm>
              <a:off x="570329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551" name="Google Shape;551;p40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477073" y="6324412"/>
              <a:ext cx="529889" cy="497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552" name="Google Shape;552;p4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0635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53" name="Google Shape;553;p4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90275" y="6251086"/>
              <a:ext cx="309930" cy="4939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54" name="Google Shape;554;p40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7784915" y="6196177"/>
              <a:ext cx="491968" cy="53617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55" name="Google Shape;555;p40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open slide">
  <p:cSld name="2 Reading tip with open slide">
    <p:spTree>
      <p:nvGrpSpPr>
        <p:cNvPr id="556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41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8" name="Google Shape;558;p41"/>
          <p:cNvSpPr txBox="1"/>
          <p:nvPr>
            <p:ph idx="1" type="body"/>
          </p:nvPr>
        </p:nvSpPr>
        <p:spPr>
          <a:xfrm>
            <a:off x="162285" y="227488"/>
            <a:ext cx="3190516" cy="8655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9" name="Google Shape;559;p41"/>
          <p:cNvSpPr txBox="1"/>
          <p:nvPr>
            <p:ph idx="2" type="body"/>
          </p:nvPr>
        </p:nvSpPr>
        <p:spPr>
          <a:xfrm>
            <a:off x="162285" y="1411720"/>
            <a:ext cx="3172692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0" name="Google Shape;560;p41"/>
          <p:cNvSpPr txBox="1"/>
          <p:nvPr>
            <p:ph idx="3" type="body"/>
          </p:nvPr>
        </p:nvSpPr>
        <p:spPr>
          <a:xfrm>
            <a:off x="180109" y="3992563"/>
            <a:ext cx="3172692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561" name="Google Shape;561;p41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62" name="Google Shape;562;p41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63" name="Google Shape;563;p41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64" name="Google Shape;564;p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65" name="Google Shape;565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66" name="Google Shape;566;p4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7" name="Google Shape;567;p4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568" name="Google Shape;568;p41"/>
          <p:cNvSpPr txBox="1"/>
          <p:nvPr>
            <p:ph idx="4" type="body"/>
          </p:nvPr>
        </p:nvSpPr>
        <p:spPr>
          <a:xfrm>
            <a:off x="4104471" y="1818827"/>
            <a:ext cx="7541965" cy="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9" name="Google Shape;569;p41"/>
          <p:cNvSpPr txBox="1"/>
          <p:nvPr>
            <p:ph idx="5" type="body"/>
          </p:nvPr>
        </p:nvSpPr>
        <p:spPr>
          <a:xfrm>
            <a:off x="3969386" y="3243174"/>
            <a:ext cx="3410447" cy="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0" name="Google Shape;570;p41"/>
          <p:cNvSpPr txBox="1"/>
          <p:nvPr>
            <p:ph idx="6" type="body"/>
          </p:nvPr>
        </p:nvSpPr>
        <p:spPr>
          <a:xfrm>
            <a:off x="3987210" y="4810036"/>
            <a:ext cx="3410447" cy="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1" name="Google Shape;571;p41"/>
          <p:cNvSpPr txBox="1"/>
          <p:nvPr>
            <p:ph idx="7" type="body"/>
          </p:nvPr>
        </p:nvSpPr>
        <p:spPr>
          <a:xfrm>
            <a:off x="7676147" y="3224908"/>
            <a:ext cx="3970289" cy="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572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42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4" name="Google Shape;574;p42"/>
          <p:cNvSpPr txBox="1"/>
          <p:nvPr>
            <p:ph idx="1" type="body"/>
          </p:nvPr>
        </p:nvSpPr>
        <p:spPr>
          <a:xfrm>
            <a:off x="0" y="227488"/>
            <a:ext cx="3497263" cy="549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1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5" name="Google Shape;575;p42"/>
          <p:cNvSpPr txBox="1"/>
          <p:nvPr>
            <p:ph idx="2" type="body"/>
          </p:nvPr>
        </p:nvSpPr>
        <p:spPr>
          <a:xfrm>
            <a:off x="0" y="1577975"/>
            <a:ext cx="3536950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6" name="Google Shape;576;p42"/>
          <p:cNvSpPr txBox="1"/>
          <p:nvPr>
            <p:ph idx="3" type="body"/>
          </p:nvPr>
        </p:nvSpPr>
        <p:spPr>
          <a:xfrm>
            <a:off x="-39687" y="3992563"/>
            <a:ext cx="3536950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7" name="Google Shape;577;p42"/>
          <p:cNvSpPr txBox="1"/>
          <p:nvPr>
            <p:ph idx="4" type="body"/>
          </p:nvPr>
        </p:nvSpPr>
        <p:spPr>
          <a:xfrm>
            <a:off x="3790950" y="1944688"/>
            <a:ext cx="8140700" cy="41544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578" name="Google Shape;578;p42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79" name="Google Shape;579;p42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80" name="Google Shape;580;p42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81" name="Google Shape;581;p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82" name="Google Shape;582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83" name="Google Shape;583;p4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4" name="Google Shape;584;p4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585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43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587" name="Google Shape;587;p4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370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88" name="Google Shape;588;p43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89" name="Google Shape;589;p43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90" name="Google Shape;590;p43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91" name="Google Shape;591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92" name="Google Shape;592;p4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93" name="Google Shape;593;p4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594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p44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96" name="Google Shape;596;p44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97" name="Google Shape;597;p44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98" name="Google Shape;598;p44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99" name="Google Shape;599;p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00" name="Google Shape;600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01" name="Google Shape;601;p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2" name="Google Shape;602;p4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acilitator">
  <p:cSld name="Facilitator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/>
          <p:nvPr/>
        </p:nvSpPr>
        <p:spPr>
          <a:xfrm>
            <a:off x="0" y="0"/>
            <a:ext cx="12192000" cy="1291245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39" name="Google Shape;39;p6"/>
          <p:cNvCxnSpPr/>
          <p:nvPr/>
        </p:nvCxnSpPr>
        <p:spPr>
          <a:xfrm>
            <a:off x="0" y="1291245"/>
            <a:ext cx="12192000" cy="0"/>
          </a:xfrm>
          <a:prstGeom prst="straightConnector1">
            <a:avLst/>
          </a:prstGeom>
          <a:noFill/>
          <a:ln cap="flat" cmpd="sng" w="762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0" name="Google Shape;40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1" name="Google Shape;41;p6"/>
          <p:cNvCxnSpPr>
            <a:endCxn id="38" idx="2"/>
          </p:cNvCxnSpPr>
          <p:nvPr/>
        </p:nvCxnSpPr>
        <p:spPr>
          <a:xfrm>
            <a:off x="0" y="1291245"/>
            <a:ext cx="6096000" cy="0"/>
          </a:xfrm>
          <a:prstGeom prst="straightConnector1">
            <a:avLst/>
          </a:prstGeom>
          <a:noFill/>
          <a:ln cap="flat" cmpd="sng" w="762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2" name="Google Shape;42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6"/>
          <p:cNvSpPr txBox="1"/>
          <p:nvPr>
            <p:ph type="title"/>
          </p:nvPr>
        </p:nvSpPr>
        <p:spPr>
          <a:xfrm>
            <a:off x="0" y="-1"/>
            <a:ext cx="9160042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4" name="Google Shape;44;p6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" name="Google Shape;45;p6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>
  <p:cSld name="Picture with Caption">
    <p:spTree>
      <p:nvGrpSpPr>
        <p:cNvPr id="603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45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605" name="Google Shape;605;p45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06" name="Google Shape;606;p45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07" name="Google Shape;607;p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08" name="Google Shape;608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09" name="Google Shape;609;p45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10" name="Google Shape;610;p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611" name="Google Shape;611;p4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09189" y="6196177"/>
            <a:ext cx="714098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612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p46"/>
          <p:cNvSpPr txBox="1"/>
          <p:nvPr>
            <p:ph type="title"/>
          </p:nvPr>
        </p:nvSpPr>
        <p:spPr>
          <a:xfrm>
            <a:off x="4157805" y="0"/>
            <a:ext cx="5062449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614" name="Google Shape;614;p46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15" name="Google Shape;615;p46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16" name="Google Shape;616;p4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17" name="Google Shape;617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18" name="Google Shape;618;p46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19" name="Google Shape;619;p4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620" name="Google Shape;620;p4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42513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621" name="Google Shape;621;p46"/>
          <p:cNvSpPr txBox="1"/>
          <p:nvPr>
            <p:ph idx="1" type="body"/>
          </p:nvPr>
        </p:nvSpPr>
        <p:spPr>
          <a:xfrm>
            <a:off x="3921664" y="1901395"/>
            <a:ext cx="7773031" cy="39058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44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2" name="Google Shape;622;p46"/>
          <p:cNvSpPr/>
          <p:nvPr>
            <p:ph idx="2" type="pic"/>
          </p:nvPr>
        </p:nvSpPr>
        <p:spPr>
          <a:xfrm>
            <a:off x="457146" y="524736"/>
            <a:ext cx="2514600" cy="2935224"/>
          </a:xfrm>
          <a:prstGeom prst="rect">
            <a:avLst/>
          </a:prstGeom>
          <a:noFill/>
          <a:ln>
            <a:noFill/>
          </a:ln>
        </p:spPr>
      </p:sp>
      <p:sp>
        <p:nvSpPr>
          <p:cNvPr id="623" name="Google Shape;623;p46"/>
          <p:cNvSpPr txBox="1"/>
          <p:nvPr>
            <p:ph idx="3" type="body"/>
          </p:nvPr>
        </p:nvSpPr>
        <p:spPr>
          <a:xfrm>
            <a:off x="320842" y="3655268"/>
            <a:ext cx="2823411" cy="21519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1" i="0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">
  <p:cSld name="2_Reading tip">
    <p:spTree>
      <p:nvGrpSpPr>
        <p:cNvPr id="624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25" name="Google Shape;625;p47"/>
          <p:cNvCxnSpPr/>
          <p:nvPr/>
        </p:nvCxnSpPr>
        <p:spPr>
          <a:xfrm>
            <a:off x="8741578" y="2917991"/>
            <a:ext cx="2604900" cy="14433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26" name="Google Shape;626;p47"/>
          <p:cNvCxnSpPr/>
          <p:nvPr/>
        </p:nvCxnSpPr>
        <p:spPr>
          <a:xfrm flipH="1">
            <a:off x="6455065" y="2990983"/>
            <a:ext cx="1046400" cy="4116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27" name="Google Shape;627;p47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628" name="Google Shape;628;p47"/>
          <p:cNvCxnSpPr/>
          <p:nvPr/>
        </p:nvCxnSpPr>
        <p:spPr>
          <a:xfrm rot="10800000">
            <a:off x="9712000" y="6542053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29" name="Google Shape;629;p47"/>
          <p:cNvCxnSpPr/>
          <p:nvPr/>
        </p:nvCxnSpPr>
        <p:spPr>
          <a:xfrm rot="10800000">
            <a:off x="7010611" y="6542053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30" name="Google Shape;630;p47"/>
          <p:cNvCxnSpPr/>
          <p:nvPr/>
        </p:nvCxnSpPr>
        <p:spPr>
          <a:xfrm rot="10800000">
            <a:off x="4227564" y="6557036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31" name="Google Shape;631;p4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>
            <a:off x="3644056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32" name="Google Shape;632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6335564" y="6135390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33" name="Google Shape;633;p4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9131311" y="6328033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4" name="Google Shape;634;p4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>
            <a:off x="11680552" y="6196177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635" name="Google Shape;635;p47"/>
          <p:cNvSpPr txBox="1"/>
          <p:nvPr>
            <p:ph idx="1" type="body"/>
          </p:nvPr>
        </p:nvSpPr>
        <p:spPr>
          <a:xfrm>
            <a:off x="500204" y="1587499"/>
            <a:ext cx="2387400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6" name="Google Shape;636;p47"/>
          <p:cNvSpPr/>
          <p:nvPr>
            <p:ph idx="2" type="pic"/>
          </p:nvPr>
        </p:nvSpPr>
        <p:spPr>
          <a:xfrm>
            <a:off x="-2140391" y="893700"/>
            <a:ext cx="3041400" cy="2786400"/>
          </a:xfrm>
          <a:prstGeom prst="rect">
            <a:avLst/>
          </a:prstGeom>
          <a:noFill/>
          <a:ln>
            <a:noFill/>
          </a:ln>
        </p:spPr>
      </p:sp>
      <p:sp>
        <p:nvSpPr>
          <p:cNvPr id="637" name="Google Shape;637;p47"/>
          <p:cNvSpPr txBox="1"/>
          <p:nvPr>
            <p:ph idx="3" type="body"/>
          </p:nvPr>
        </p:nvSpPr>
        <p:spPr>
          <a:xfrm>
            <a:off x="9157700" y="4600069"/>
            <a:ext cx="2497200" cy="13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1650"/>
              <a:buFont typeface="Noto Sans Symbols"/>
              <a:buNone/>
              <a:defRPr b="0" i="0" sz="2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8" name="Google Shape;638;p47"/>
          <p:cNvSpPr/>
          <p:nvPr/>
        </p:nvSpPr>
        <p:spPr>
          <a:xfrm>
            <a:off x="7724295" y="4357531"/>
            <a:ext cx="4160700" cy="770100"/>
          </a:xfrm>
          <a:prstGeom prst="rect">
            <a:avLst/>
          </a:prstGeom>
          <a:solidFill>
            <a:srgbClr val="96C93E"/>
          </a:solidFill>
          <a:ln cap="flat" cmpd="sng" w="9525">
            <a:solidFill>
              <a:srgbClr val="98B9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6FB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39" name="Google Shape;639;p47"/>
          <p:cNvSpPr/>
          <p:nvPr/>
        </p:nvSpPr>
        <p:spPr>
          <a:xfrm>
            <a:off x="5164695" y="3321577"/>
            <a:ext cx="2559600" cy="770100"/>
          </a:xfrm>
          <a:prstGeom prst="rect">
            <a:avLst/>
          </a:prstGeom>
          <a:solidFill>
            <a:srgbClr val="96C93E"/>
          </a:solidFill>
          <a:ln cap="flat" cmpd="sng" w="9525">
            <a:solidFill>
              <a:srgbClr val="98B9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40" name="Google Shape;640;p47"/>
          <p:cNvSpPr/>
          <p:nvPr/>
        </p:nvSpPr>
        <p:spPr>
          <a:xfrm>
            <a:off x="6988792" y="2195341"/>
            <a:ext cx="2559600" cy="770100"/>
          </a:xfrm>
          <a:prstGeom prst="rect">
            <a:avLst/>
          </a:prstGeom>
          <a:solidFill>
            <a:srgbClr val="96C93E"/>
          </a:solidFill>
          <a:ln cap="flat" cmpd="sng" w="9525">
            <a:solidFill>
              <a:srgbClr val="98B9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41" name="Google Shape;641;p47"/>
          <p:cNvSpPr/>
          <p:nvPr/>
        </p:nvSpPr>
        <p:spPr>
          <a:xfrm>
            <a:off x="8923683" y="3315571"/>
            <a:ext cx="2343900" cy="770100"/>
          </a:xfrm>
          <a:prstGeom prst="rect">
            <a:avLst/>
          </a:prstGeom>
          <a:solidFill>
            <a:srgbClr val="96C93E"/>
          </a:solidFill>
          <a:ln cap="flat" cmpd="sng" w="9525">
            <a:solidFill>
              <a:srgbClr val="98B9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6FB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42" name="Google Shape;642;p47"/>
          <p:cNvSpPr txBox="1"/>
          <p:nvPr>
            <p:ph idx="4" type="body"/>
          </p:nvPr>
        </p:nvSpPr>
        <p:spPr>
          <a:xfrm>
            <a:off x="3775964" y="2450171"/>
            <a:ext cx="25596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43" name="Google Shape;643;p47"/>
          <p:cNvSpPr txBox="1"/>
          <p:nvPr>
            <p:ph idx="5" type="body"/>
          </p:nvPr>
        </p:nvSpPr>
        <p:spPr>
          <a:xfrm>
            <a:off x="3068857" y="4004175"/>
            <a:ext cx="25596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44" name="Google Shape;644;p47"/>
          <p:cNvSpPr txBox="1"/>
          <p:nvPr>
            <p:ph idx="6" type="body"/>
          </p:nvPr>
        </p:nvSpPr>
        <p:spPr>
          <a:xfrm>
            <a:off x="6070742" y="4864394"/>
            <a:ext cx="23325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45" name="Google Shape;645;p47"/>
          <p:cNvSpPr txBox="1"/>
          <p:nvPr>
            <p:ph idx="7" type="body"/>
          </p:nvPr>
        </p:nvSpPr>
        <p:spPr>
          <a:xfrm>
            <a:off x="2773532" y="4471443"/>
            <a:ext cx="39411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1">
  <p:cSld name="2_Reading tip 1">
    <p:spTree>
      <p:nvGrpSpPr>
        <p:cNvPr id="646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p48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648" name="Google Shape;648;p48"/>
          <p:cNvCxnSpPr/>
          <p:nvPr/>
        </p:nvCxnSpPr>
        <p:spPr>
          <a:xfrm>
            <a:off x="9648500" y="655316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49" name="Google Shape;649;p48"/>
          <p:cNvCxnSpPr/>
          <p:nvPr/>
        </p:nvCxnSpPr>
        <p:spPr>
          <a:xfrm>
            <a:off x="6966904" y="65786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50" name="Google Shape;650;p48"/>
          <p:cNvCxnSpPr/>
          <p:nvPr/>
        </p:nvCxnSpPr>
        <p:spPr>
          <a:xfrm>
            <a:off x="4128032" y="6567453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51" name="Google Shape;651;p4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594542" y="6214830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52" name="Google Shape;652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61432" y="6138496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53" name="Google Shape;653;p4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089667" y="6316925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4" name="Google Shape;654;p4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772744" y="6244263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655" name="Google Shape;655;p48"/>
          <p:cNvSpPr txBox="1"/>
          <p:nvPr>
            <p:ph idx="1" type="body"/>
          </p:nvPr>
        </p:nvSpPr>
        <p:spPr>
          <a:xfrm>
            <a:off x="500204" y="1587499"/>
            <a:ext cx="7520700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56" name="Google Shape;656;p48"/>
          <p:cNvSpPr/>
          <p:nvPr>
            <p:ph idx="2" type="pic"/>
          </p:nvPr>
        </p:nvSpPr>
        <p:spPr>
          <a:xfrm>
            <a:off x="8885583" y="1586830"/>
            <a:ext cx="3041400" cy="2786400"/>
          </a:xfrm>
          <a:prstGeom prst="rect">
            <a:avLst/>
          </a:prstGeom>
          <a:noFill/>
          <a:ln>
            <a:noFill/>
          </a:ln>
        </p:spPr>
      </p:sp>
      <p:sp>
        <p:nvSpPr>
          <p:cNvPr id="657" name="Google Shape;657;p48"/>
          <p:cNvSpPr txBox="1"/>
          <p:nvPr>
            <p:ph idx="3" type="body"/>
          </p:nvPr>
        </p:nvSpPr>
        <p:spPr>
          <a:xfrm>
            <a:off x="9157700" y="4600069"/>
            <a:ext cx="2497200" cy="13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1650"/>
              <a:buFont typeface="Noto Sans Symbols"/>
              <a:buNone/>
              <a:defRPr b="0" i="0" sz="2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open slide">
  <p:cSld name="2 Reading tip with open slide">
    <p:spTree>
      <p:nvGrpSpPr>
        <p:cNvPr id="663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p50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5" name="Google Shape;665;p50"/>
          <p:cNvSpPr txBox="1"/>
          <p:nvPr>
            <p:ph idx="1" type="body"/>
          </p:nvPr>
        </p:nvSpPr>
        <p:spPr>
          <a:xfrm>
            <a:off x="162285" y="227488"/>
            <a:ext cx="3190516" cy="8655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6" name="Google Shape;666;p50"/>
          <p:cNvSpPr txBox="1"/>
          <p:nvPr>
            <p:ph idx="2" type="body"/>
          </p:nvPr>
        </p:nvSpPr>
        <p:spPr>
          <a:xfrm>
            <a:off x="162285" y="1411720"/>
            <a:ext cx="3172692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7" name="Google Shape;667;p50"/>
          <p:cNvSpPr txBox="1"/>
          <p:nvPr>
            <p:ph idx="3" type="body"/>
          </p:nvPr>
        </p:nvSpPr>
        <p:spPr>
          <a:xfrm>
            <a:off x="180109" y="3992563"/>
            <a:ext cx="3172692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668" name="Google Shape;668;p50"/>
          <p:cNvCxnSpPr/>
          <p:nvPr/>
        </p:nvCxnSpPr>
        <p:spPr>
          <a:xfrm>
            <a:off x="3387771" y="659765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69" name="Google Shape;669;p50"/>
          <p:cNvCxnSpPr/>
          <p:nvPr/>
        </p:nvCxnSpPr>
        <p:spPr>
          <a:xfrm>
            <a:off x="6113867" y="6624187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70" name="Google Shape;670;p50"/>
          <p:cNvCxnSpPr/>
          <p:nvPr/>
        </p:nvCxnSpPr>
        <p:spPr>
          <a:xfrm>
            <a:off x="563299" y="659765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71" name="Google Shape;671;p5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5250" y="621522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72" name="Google Shape;672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266192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73" name="Google Shape;673;p5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5546451" y="6360050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4" name="Google Shape;674;p5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>
            <a:off x="8115075" y="6217274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675" name="Google Shape;675;p50"/>
          <p:cNvSpPr txBox="1"/>
          <p:nvPr>
            <p:ph idx="4" type="body"/>
          </p:nvPr>
        </p:nvSpPr>
        <p:spPr>
          <a:xfrm>
            <a:off x="4104471" y="1818827"/>
            <a:ext cx="7541965" cy="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6" name="Google Shape;676;p50"/>
          <p:cNvSpPr txBox="1"/>
          <p:nvPr>
            <p:ph idx="5" type="body"/>
          </p:nvPr>
        </p:nvSpPr>
        <p:spPr>
          <a:xfrm>
            <a:off x="3969386" y="3243174"/>
            <a:ext cx="3410447" cy="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7" name="Google Shape;677;p50"/>
          <p:cNvSpPr txBox="1"/>
          <p:nvPr>
            <p:ph idx="6" type="body"/>
          </p:nvPr>
        </p:nvSpPr>
        <p:spPr>
          <a:xfrm>
            <a:off x="3987210" y="4810036"/>
            <a:ext cx="3410447" cy="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8" name="Google Shape;678;p50"/>
          <p:cNvSpPr txBox="1"/>
          <p:nvPr>
            <p:ph idx="7" type="body"/>
          </p:nvPr>
        </p:nvSpPr>
        <p:spPr>
          <a:xfrm>
            <a:off x="7676147" y="3224908"/>
            <a:ext cx="3970289" cy="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1_Title and Vertical Text">
    <p:spTree>
      <p:nvGrpSpPr>
        <p:cNvPr id="679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p51"/>
          <p:cNvSpPr txBox="1"/>
          <p:nvPr>
            <p:ph type="title"/>
          </p:nvPr>
        </p:nvSpPr>
        <p:spPr>
          <a:xfrm>
            <a:off x="4157805" y="0"/>
            <a:ext cx="5062449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Calibri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681" name="Google Shape;681;p51"/>
          <p:cNvGrpSpPr/>
          <p:nvPr/>
        </p:nvGrpSpPr>
        <p:grpSpPr>
          <a:xfrm flipH="1">
            <a:off x="308142" y="6045571"/>
            <a:ext cx="8086606" cy="626186"/>
            <a:chOff x="3847875" y="6196177"/>
            <a:chExt cx="8086606" cy="626186"/>
          </a:xfrm>
        </p:grpSpPr>
        <p:cxnSp>
          <p:nvCxnSpPr>
            <p:cNvPr id="682" name="Google Shape;682;p51"/>
            <p:cNvCxnSpPr/>
            <p:nvPr/>
          </p:nvCxnSpPr>
          <p:spPr>
            <a:xfrm>
              <a:off x="666544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683" name="Google Shape;683;p51"/>
            <p:cNvCxnSpPr/>
            <p:nvPr/>
          </p:nvCxnSpPr>
          <p:spPr>
            <a:xfrm>
              <a:off x="936089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684" name="Google Shape;684;p51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6134673" y="6324412"/>
              <a:ext cx="529889" cy="497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685" name="Google Shape;685;p5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87211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686" name="Google Shape;686;p51"/>
            <p:cNvCxnSpPr/>
            <p:nvPr/>
          </p:nvCxnSpPr>
          <p:spPr>
            <a:xfrm>
              <a:off x="4029444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771BA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687" name="Google Shape;687;p5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3847875" y="6251086"/>
              <a:ext cx="309930" cy="4939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88" name="Google Shape;688;p5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1442513" y="6196177"/>
              <a:ext cx="491968" cy="53617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89" name="Google Shape;689;p51"/>
          <p:cNvSpPr txBox="1"/>
          <p:nvPr>
            <p:ph idx="1" type="body"/>
          </p:nvPr>
        </p:nvSpPr>
        <p:spPr>
          <a:xfrm>
            <a:off x="3921664" y="1901395"/>
            <a:ext cx="7773031" cy="39058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44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0" name="Google Shape;690;p51"/>
          <p:cNvSpPr/>
          <p:nvPr>
            <p:ph idx="2" type="pic"/>
          </p:nvPr>
        </p:nvSpPr>
        <p:spPr>
          <a:xfrm>
            <a:off x="457146" y="524736"/>
            <a:ext cx="2514600" cy="2935224"/>
          </a:xfrm>
          <a:prstGeom prst="rect">
            <a:avLst/>
          </a:prstGeom>
          <a:noFill/>
          <a:ln>
            <a:noFill/>
          </a:ln>
        </p:spPr>
      </p:sp>
      <p:sp>
        <p:nvSpPr>
          <p:cNvPr id="691" name="Google Shape;691;p51"/>
          <p:cNvSpPr txBox="1"/>
          <p:nvPr>
            <p:ph idx="3" type="body"/>
          </p:nvPr>
        </p:nvSpPr>
        <p:spPr>
          <a:xfrm>
            <a:off x="320842" y="3655268"/>
            <a:ext cx="2823411" cy="21519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ind Your Materials">
  <p:cSld name="Find Your Materials">
    <p:spTree>
      <p:nvGrpSpPr>
        <p:cNvPr id="692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p52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694" name="Google Shape;694;p5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94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95" name="Google Shape;695;p52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96" name="Google Shape;696;p52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97" name="Google Shape;697;p52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98" name="Google Shape;698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99" name="Google Shape;699;p5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00" name="Google Shape;700;p5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701" name="Google Shape;701;p52"/>
          <p:cNvSpPr txBox="1"/>
          <p:nvPr>
            <p:ph idx="1" type="body"/>
          </p:nvPr>
        </p:nvSpPr>
        <p:spPr>
          <a:xfrm>
            <a:off x="628275" y="1620838"/>
            <a:ext cx="3081528" cy="3383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2" name="Google Shape;702;p52"/>
          <p:cNvSpPr txBox="1"/>
          <p:nvPr>
            <p:ph idx="2" type="body"/>
          </p:nvPr>
        </p:nvSpPr>
        <p:spPr>
          <a:xfrm>
            <a:off x="4059003" y="1632097"/>
            <a:ext cx="4005072" cy="3383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3" name="Google Shape;703;p52"/>
          <p:cNvSpPr txBox="1"/>
          <p:nvPr>
            <p:ph idx="3" type="body"/>
          </p:nvPr>
        </p:nvSpPr>
        <p:spPr>
          <a:xfrm>
            <a:off x="8794864" y="1454588"/>
            <a:ext cx="3347923" cy="11722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4" name="Google Shape;704;p52"/>
          <p:cNvSpPr txBox="1"/>
          <p:nvPr>
            <p:ph idx="4" type="body"/>
          </p:nvPr>
        </p:nvSpPr>
        <p:spPr>
          <a:xfrm>
            <a:off x="8794863" y="2645354"/>
            <a:ext cx="3347923" cy="15352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5" name="Google Shape;705;p52"/>
          <p:cNvSpPr/>
          <p:nvPr>
            <p:ph idx="5" type="pic"/>
          </p:nvPr>
        </p:nvSpPr>
        <p:spPr>
          <a:xfrm>
            <a:off x="8989159" y="4407656"/>
            <a:ext cx="2926080" cy="1947672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with wider picture">
  <p:cSld name="2_Reading tip with wider picture">
    <p:spTree>
      <p:nvGrpSpPr>
        <p:cNvPr id="706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Google Shape;707;p53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708" name="Google Shape;708;p53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09" name="Google Shape;709;p53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0" name="Google Shape;710;p53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11" name="Google Shape;711;p5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12" name="Google Shape;712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13" name="Google Shape;713;p5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4" name="Google Shape;714;p5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715" name="Google Shape;715;p53"/>
          <p:cNvSpPr txBox="1"/>
          <p:nvPr>
            <p:ph idx="1" type="body"/>
          </p:nvPr>
        </p:nvSpPr>
        <p:spPr>
          <a:xfrm>
            <a:off x="500204" y="1587499"/>
            <a:ext cx="7520849" cy="43641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6" name="Google Shape;716;p53"/>
          <p:cNvSpPr/>
          <p:nvPr>
            <p:ph idx="2" type="pic"/>
          </p:nvPr>
        </p:nvSpPr>
        <p:spPr>
          <a:xfrm>
            <a:off x="8832388" y="1251284"/>
            <a:ext cx="3251581" cy="2498913"/>
          </a:xfrm>
          <a:prstGeom prst="rect">
            <a:avLst/>
          </a:prstGeom>
          <a:noFill/>
          <a:ln>
            <a:noFill/>
          </a:ln>
        </p:spPr>
      </p:sp>
      <p:sp>
        <p:nvSpPr>
          <p:cNvPr id="717" name="Google Shape;717;p53"/>
          <p:cNvSpPr txBox="1"/>
          <p:nvPr>
            <p:ph idx="3" type="body"/>
          </p:nvPr>
        </p:nvSpPr>
        <p:spPr>
          <a:xfrm>
            <a:off x="9209609" y="4065956"/>
            <a:ext cx="2497138" cy="21851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--Reading tip with older child extra">
  <p:cSld name="2--Reading tip with older child extra">
    <p:spTree>
      <p:nvGrpSpPr>
        <p:cNvPr id="718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Google Shape;719;p54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720" name="Google Shape;720;p54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21" name="Google Shape;721;p54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22" name="Google Shape;722;p54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23" name="Google Shape;723;p5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24" name="Google Shape;724;p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25" name="Google Shape;725;p5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6" name="Google Shape;726;p5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727" name="Google Shape;727;p54"/>
          <p:cNvSpPr/>
          <p:nvPr>
            <p:ph idx="2" type="pic"/>
          </p:nvPr>
        </p:nvSpPr>
        <p:spPr>
          <a:xfrm>
            <a:off x="9209369" y="1251283"/>
            <a:ext cx="2404501" cy="2950013"/>
          </a:xfrm>
          <a:prstGeom prst="rect">
            <a:avLst/>
          </a:prstGeom>
          <a:noFill/>
          <a:ln>
            <a:noFill/>
          </a:ln>
        </p:spPr>
      </p:sp>
      <p:sp>
        <p:nvSpPr>
          <p:cNvPr id="728" name="Google Shape;728;p54"/>
          <p:cNvSpPr txBox="1"/>
          <p:nvPr>
            <p:ph idx="1" type="body"/>
          </p:nvPr>
        </p:nvSpPr>
        <p:spPr>
          <a:xfrm>
            <a:off x="8822723" y="4264514"/>
            <a:ext cx="3212757" cy="23013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9" name="Google Shape;729;p54"/>
          <p:cNvSpPr txBox="1"/>
          <p:nvPr>
            <p:ph idx="3" type="body"/>
          </p:nvPr>
        </p:nvSpPr>
        <p:spPr>
          <a:xfrm>
            <a:off x="500205" y="1566099"/>
            <a:ext cx="7528871" cy="34637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0" name="Google Shape;730;p54"/>
          <p:cNvSpPr txBox="1"/>
          <p:nvPr>
            <p:ph idx="4" type="body"/>
          </p:nvPr>
        </p:nvSpPr>
        <p:spPr>
          <a:xfrm>
            <a:off x="5940679" y="1768203"/>
            <a:ext cx="2692686" cy="25632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73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p55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Welcome 4 Points, Pic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8"/>
          <p:cNvSpPr/>
          <p:nvPr>
            <p:ph idx="2" type="pic"/>
          </p:nvPr>
        </p:nvSpPr>
        <p:spPr>
          <a:xfrm>
            <a:off x="5305232" y="1853299"/>
            <a:ext cx="6578600" cy="3763962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3" name="Google Shape;53;p8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8"/>
          <p:cNvSpPr txBox="1"/>
          <p:nvPr>
            <p:ph idx="3" type="body"/>
          </p:nvPr>
        </p:nvSpPr>
        <p:spPr>
          <a:xfrm>
            <a:off x="1660585" y="2653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Google Shape;55;p8"/>
          <p:cNvSpPr txBox="1"/>
          <p:nvPr>
            <p:ph idx="4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" name="Google Shape;56;p8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7" name="Google Shape;57;p8"/>
          <p:cNvSpPr txBox="1"/>
          <p:nvPr>
            <p:ph idx="5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58" name="Google Shape;58;p8"/>
          <p:cNvGrpSpPr/>
          <p:nvPr/>
        </p:nvGrpSpPr>
        <p:grpSpPr>
          <a:xfrm flipH="1">
            <a:off x="-30396" y="6196177"/>
            <a:ext cx="12233029" cy="626186"/>
            <a:chOff x="-30396" y="6196177"/>
            <a:chExt cx="12233029" cy="626186"/>
          </a:xfrm>
        </p:grpSpPr>
        <p:pic>
          <p:nvPicPr>
            <p:cNvPr id="59" name="Google Shape;59;p8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097147" y="6246434"/>
              <a:ext cx="309931" cy="493979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60" name="Google Shape;60;p8"/>
            <p:cNvCxnSpPr/>
            <p:nvPr/>
          </p:nvCxnSpPr>
          <p:spPr>
            <a:xfrm>
              <a:off x="-30396" y="6567434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61" name="Google Shape;61;p8"/>
            <p:cNvCxnSpPr/>
            <p:nvPr/>
          </p:nvCxnSpPr>
          <p:spPr>
            <a:xfrm>
              <a:off x="2289544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62" name="Google Shape;62;p8"/>
            <p:cNvCxnSpPr/>
            <p:nvPr/>
          </p:nvCxnSpPr>
          <p:spPr>
            <a:xfrm>
              <a:off x="492554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63" name="Google Shape;63;p8"/>
            <p:cNvCxnSpPr/>
            <p:nvPr/>
          </p:nvCxnSpPr>
          <p:spPr>
            <a:xfrm>
              <a:off x="762099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64" name="Google Shape;64;p8"/>
            <p:cNvCxnSpPr/>
            <p:nvPr/>
          </p:nvCxnSpPr>
          <p:spPr>
            <a:xfrm>
              <a:off x="10120153" y="6584021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65" name="Google Shape;65;p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7026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6" name="Google Shape;66;p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458273" y="6324412"/>
              <a:ext cx="529889" cy="497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67" name="Google Shape;67;p8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9812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8" name="Google Shape;68;p8"/>
          <p:cNvSpPr txBox="1"/>
          <p:nvPr>
            <p:ph idx="6" type="body"/>
          </p:nvPr>
        </p:nvSpPr>
        <p:spPr>
          <a:xfrm>
            <a:off x="691245" y="1502511"/>
            <a:ext cx="576072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" name="Google Shape;69;p8"/>
          <p:cNvSpPr txBox="1"/>
          <p:nvPr>
            <p:ph idx="7" type="body"/>
          </p:nvPr>
        </p:nvSpPr>
        <p:spPr>
          <a:xfrm>
            <a:off x="693292" y="2822770"/>
            <a:ext cx="758952" cy="7132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" name="Google Shape;70;p8"/>
          <p:cNvSpPr txBox="1"/>
          <p:nvPr>
            <p:ph idx="8" type="body"/>
          </p:nvPr>
        </p:nvSpPr>
        <p:spPr>
          <a:xfrm>
            <a:off x="691246" y="3939833"/>
            <a:ext cx="795528" cy="7132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Google Shape;71;p8"/>
          <p:cNvSpPr txBox="1"/>
          <p:nvPr>
            <p:ph idx="9" type="body"/>
          </p:nvPr>
        </p:nvSpPr>
        <p:spPr>
          <a:xfrm>
            <a:off x="691245" y="5162747"/>
            <a:ext cx="658368" cy="76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ntent with Caption">
  <p:cSld name="1_Content with Caption">
    <p:spTree>
      <p:nvGrpSpPr>
        <p:cNvPr id="733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Google Shape;734;p56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735" name="Google Shape;735;p56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36" name="Google Shape;736;p56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37" name="Google Shape;737;p56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38" name="Google Shape;738;p5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39" name="Google Shape;739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40" name="Google Shape;740;p5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1" name="Google Shape;741;p5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742" name="Google Shape;742;p56"/>
          <p:cNvSpPr/>
          <p:nvPr>
            <p:ph idx="2" type="pic"/>
          </p:nvPr>
        </p:nvSpPr>
        <p:spPr>
          <a:xfrm>
            <a:off x="8916576" y="1661249"/>
            <a:ext cx="299008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743" name="Google Shape;743;p56"/>
          <p:cNvSpPr txBox="1"/>
          <p:nvPr>
            <p:ph idx="1" type="body"/>
          </p:nvPr>
        </p:nvSpPr>
        <p:spPr>
          <a:xfrm>
            <a:off x="8916576" y="4120489"/>
            <a:ext cx="2990088" cy="13422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4" name="Google Shape;744;p56"/>
          <p:cNvSpPr txBox="1"/>
          <p:nvPr>
            <p:ph idx="3" type="body"/>
          </p:nvPr>
        </p:nvSpPr>
        <p:spPr>
          <a:xfrm>
            <a:off x="740937" y="1831445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5" name="Google Shape;745;p56"/>
          <p:cNvSpPr txBox="1"/>
          <p:nvPr>
            <p:ph idx="4" type="body"/>
          </p:nvPr>
        </p:nvSpPr>
        <p:spPr>
          <a:xfrm>
            <a:off x="740937" y="3256853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6" name="Google Shape;746;p56"/>
          <p:cNvSpPr txBox="1"/>
          <p:nvPr>
            <p:ph idx="5" type="body"/>
          </p:nvPr>
        </p:nvSpPr>
        <p:spPr>
          <a:xfrm>
            <a:off x="740937" y="4726515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747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Google Shape;748;p57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749" name="Google Shape;749;p57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50" name="Google Shape;750;p57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51" name="Google Shape;751;p57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52" name="Google Shape;752;p5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53" name="Google Shape;753;p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54" name="Google Shape;754;p5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755" name="Google Shape;755;p5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756" name="Google Shape;756;p57"/>
          <p:cNvSpPr/>
          <p:nvPr>
            <p:ph idx="2" type="pic"/>
          </p:nvPr>
        </p:nvSpPr>
        <p:spPr>
          <a:xfrm>
            <a:off x="9093038" y="1058781"/>
            <a:ext cx="271576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757" name="Google Shape;757;p57"/>
          <p:cNvSpPr txBox="1"/>
          <p:nvPr>
            <p:ph idx="1" type="body"/>
          </p:nvPr>
        </p:nvSpPr>
        <p:spPr>
          <a:xfrm>
            <a:off x="1660584" y="1489802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8" name="Google Shape;758;p57"/>
          <p:cNvSpPr txBox="1"/>
          <p:nvPr>
            <p:ph idx="3" type="body"/>
          </p:nvPr>
        </p:nvSpPr>
        <p:spPr>
          <a:xfrm>
            <a:off x="1660584" y="3034440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9" name="Google Shape;759;p57"/>
          <p:cNvSpPr txBox="1"/>
          <p:nvPr>
            <p:ph idx="4" type="body"/>
          </p:nvPr>
        </p:nvSpPr>
        <p:spPr>
          <a:xfrm>
            <a:off x="1660585" y="4620141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0" name="Google Shape;760;p57"/>
          <p:cNvSpPr txBox="1"/>
          <p:nvPr>
            <p:ph idx="5" type="body"/>
          </p:nvPr>
        </p:nvSpPr>
        <p:spPr>
          <a:xfrm>
            <a:off x="698499" y="148979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1" name="Google Shape;761;p57"/>
          <p:cNvSpPr txBox="1"/>
          <p:nvPr>
            <p:ph idx="6" type="body"/>
          </p:nvPr>
        </p:nvSpPr>
        <p:spPr>
          <a:xfrm>
            <a:off x="698499" y="462013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2" name="Google Shape;762;p57"/>
          <p:cNvSpPr txBox="1"/>
          <p:nvPr>
            <p:ph idx="7" type="body"/>
          </p:nvPr>
        </p:nvSpPr>
        <p:spPr>
          <a:xfrm>
            <a:off x="698499" y="305496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3" name="Google Shape;763;p57"/>
          <p:cNvSpPr/>
          <p:nvPr>
            <p:ph idx="8" type="pic"/>
          </p:nvPr>
        </p:nvSpPr>
        <p:spPr>
          <a:xfrm>
            <a:off x="8788240" y="3300664"/>
            <a:ext cx="3346704" cy="315468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ontent with Caption">
  <p:cSld name="2_Content with Caption">
    <p:spTree>
      <p:nvGrpSpPr>
        <p:cNvPr id="764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Google Shape;765;p58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6" name="Google Shape;766;p58"/>
          <p:cNvSpPr/>
          <p:nvPr>
            <p:ph idx="2" type="pic"/>
          </p:nvPr>
        </p:nvSpPr>
        <p:spPr>
          <a:xfrm>
            <a:off x="9510134" y="1431036"/>
            <a:ext cx="1965960" cy="3995928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767" name="Google Shape;767;p58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68" name="Google Shape;768;p58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69" name="Google Shape;769;p58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70" name="Google Shape;770;p5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71" name="Google Shape;771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72" name="Google Shape;772;p5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773" name="Google Shape;773;p5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774" name="Google Shape;774;p58"/>
          <p:cNvSpPr txBox="1"/>
          <p:nvPr>
            <p:ph idx="1" type="body"/>
          </p:nvPr>
        </p:nvSpPr>
        <p:spPr>
          <a:xfrm>
            <a:off x="1660583" y="1489802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5" name="Google Shape;775;p58"/>
          <p:cNvSpPr txBox="1"/>
          <p:nvPr>
            <p:ph idx="3" type="body"/>
          </p:nvPr>
        </p:nvSpPr>
        <p:spPr>
          <a:xfrm>
            <a:off x="1660584" y="2653440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6" name="Google Shape;776;p58"/>
          <p:cNvSpPr txBox="1"/>
          <p:nvPr>
            <p:ph idx="4" type="body"/>
          </p:nvPr>
        </p:nvSpPr>
        <p:spPr>
          <a:xfrm>
            <a:off x="1660583" y="3817079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7" name="Google Shape;777;p58"/>
          <p:cNvSpPr txBox="1"/>
          <p:nvPr>
            <p:ph idx="5" type="body"/>
          </p:nvPr>
        </p:nvSpPr>
        <p:spPr>
          <a:xfrm>
            <a:off x="1660583" y="5006628"/>
            <a:ext cx="6343487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8" name="Google Shape;778;p58"/>
          <p:cNvSpPr txBox="1"/>
          <p:nvPr>
            <p:ph idx="6" type="body"/>
          </p:nvPr>
        </p:nvSpPr>
        <p:spPr>
          <a:xfrm>
            <a:off x="691245" y="1502511"/>
            <a:ext cx="795528" cy="10411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9" name="Google Shape;779;p58"/>
          <p:cNvSpPr txBox="1"/>
          <p:nvPr>
            <p:ph idx="7" type="body"/>
          </p:nvPr>
        </p:nvSpPr>
        <p:spPr>
          <a:xfrm>
            <a:off x="693291" y="2653441"/>
            <a:ext cx="793481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0" name="Google Shape;780;p58"/>
          <p:cNvSpPr txBox="1"/>
          <p:nvPr>
            <p:ph idx="8" type="body"/>
          </p:nvPr>
        </p:nvSpPr>
        <p:spPr>
          <a:xfrm>
            <a:off x="691246" y="3817079"/>
            <a:ext cx="795528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1" name="Google Shape;781;p58"/>
          <p:cNvSpPr txBox="1"/>
          <p:nvPr>
            <p:ph idx="9" type="body"/>
          </p:nvPr>
        </p:nvSpPr>
        <p:spPr>
          <a:xfrm>
            <a:off x="691245" y="5006628"/>
            <a:ext cx="795528" cy="1041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teracy terms">
  <p:cSld name="literacy terms">
    <p:spTree>
      <p:nvGrpSpPr>
        <p:cNvPr id="786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Google Shape;787;p60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788" name="Google Shape;788;p6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>
            <a:off x="9808453" y="6206803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89" name="Google Shape;789;p60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90" name="Google Shape;790;p60"/>
          <p:cNvCxnSpPr/>
          <p:nvPr/>
        </p:nvCxnSpPr>
        <p:spPr>
          <a:xfrm>
            <a:off x="7859203" y="6589975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91" name="Google Shape;791;p60"/>
          <p:cNvCxnSpPr/>
          <p:nvPr/>
        </p:nvCxnSpPr>
        <p:spPr>
          <a:xfrm>
            <a:off x="51731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92" name="Google Shape;792;p60"/>
          <p:cNvCxnSpPr/>
          <p:nvPr/>
        </p:nvCxnSpPr>
        <p:spPr>
          <a:xfrm>
            <a:off x="2421228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93" name="Google Shape;793;p60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94" name="Google Shape;794;p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67359" y="6221541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95" name="Google Shape;795;p6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7253432" y="6321950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96" name="Google Shape;796;p6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>
            <a:off x="4466402" y="6165066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797" name="Google Shape;797;p60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8" name="Google Shape;798;p60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9" name="Google Shape;799;p60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0" name="Google Shape;800;p60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1" name="Google Shape;801;p60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2" name="Google Shape;802;p60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3" name="Google Shape;803;p60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4" name="Google Shape;804;p60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805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Google Shape;806;p61"/>
          <p:cNvSpPr txBox="1"/>
          <p:nvPr>
            <p:ph idx="1" type="body"/>
          </p:nvPr>
        </p:nvSpPr>
        <p:spPr>
          <a:xfrm>
            <a:off x="1660584" y="14898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7" name="Google Shape;807;p61"/>
          <p:cNvSpPr txBox="1"/>
          <p:nvPr>
            <p:ph idx="2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8" name="Google Shape;808;p61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09" name="Google Shape;809;p61"/>
          <p:cNvSpPr txBox="1"/>
          <p:nvPr>
            <p:ph idx="3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810" name="Google Shape;810;p61"/>
          <p:cNvGrpSpPr/>
          <p:nvPr/>
        </p:nvGrpSpPr>
        <p:grpSpPr>
          <a:xfrm flipH="1">
            <a:off x="-30516" y="6196177"/>
            <a:ext cx="12233149" cy="626186"/>
            <a:chOff x="-30396" y="6196177"/>
            <a:chExt cx="12233149" cy="626186"/>
          </a:xfrm>
        </p:grpSpPr>
        <p:pic>
          <p:nvPicPr>
            <p:cNvPr id="811" name="Google Shape;811;p61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097147" y="6246434"/>
              <a:ext cx="309931" cy="49398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812" name="Google Shape;812;p61"/>
            <p:cNvCxnSpPr/>
            <p:nvPr/>
          </p:nvCxnSpPr>
          <p:spPr>
            <a:xfrm>
              <a:off x="-30396" y="6567434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813" name="Google Shape;813;p61"/>
            <p:cNvCxnSpPr/>
            <p:nvPr/>
          </p:nvCxnSpPr>
          <p:spPr>
            <a:xfrm>
              <a:off x="2289544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814" name="Google Shape;814;p61"/>
            <p:cNvCxnSpPr/>
            <p:nvPr/>
          </p:nvCxnSpPr>
          <p:spPr>
            <a:xfrm>
              <a:off x="492554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815" name="Google Shape;815;p61"/>
            <p:cNvCxnSpPr/>
            <p:nvPr/>
          </p:nvCxnSpPr>
          <p:spPr>
            <a:xfrm>
              <a:off x="762099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816" name="Google Shape;816;p61"/>
            <p:cNvCxnSpPr/>
            <p:nvPr/>
          </p:nvCxnSpPr>
          <p:spPr>
            <a:xfrm>
              <a:off x="10120153" y="6584021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817" name="Google Shape;817;p6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7026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18" name="Google Shape;818;p6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458273" y="6324412"/>
              <a:ext cx="529889" cy="497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819" name="Google Shape;819;p6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9812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820" name="Google Shape;820;p6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818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21" name="Google Shape;821;p6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0818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822" name="Google Shape;822;p6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0769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people in a room&#10;&#10;Description automatically generated with low confidence" id="823" name="Google Shape;823;p6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010844" y="1890885"/>
            <a:ext cx="4792050" cy="266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824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Google Shape;825;p62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6" name="Google Shape;826;p62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7" name="Google Shape;827;p62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8" name="Google Shape;828;p62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9" name="Google Shape;829;p62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0" name="Google Shape;830;p62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1" name="Google Shape;831;p62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2" name="Google Shape;832;p62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3" name="Google Shape;833;p62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834" name="Google Shape;834;p62"/>
          <p:cNvGrpSpPr/>
          <p:nvPr/>
        </p:nvGrpSpPr>
        <p:grpSpPr>
          <a:xfrm flipH="1">
            <a:off x="-30516" y="6196177"/>
            <a:ext cx="12233149" cy="626186"/>
            <a:chOff x="-30396" y="6196177"/>
            <a:chExt cx="12233149" cy="626186"/>
          </a:xfrm>
        </p:grpSpPr>
        <p:pic>
          <p:nvPicPr>
            <p:cNvPr id="835" name="Google Shape;835;p62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097147" y="6246434"/>
              <a:ext cx="309931" cy="49398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836" name="Google Shape;836;p62"/>
            <p:cNvCxnSpPr/>
            <p:nvPr/>
          </p:nvCxnSpPr>
          <p:spPr>
            <a:xfrm>
              <a:off x="-30396" y="6567434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837" name="Google Shape;837;p62"/>
            <p:cNvCxnSpPr/>
            <p:nvPr/>
          </p:nvCxnSpPr>
          <p:spPr>
            <a:xfrm>
              <a:off x="2289544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838" name="Google Shape;838;p62"/>
            <p:cNvCxnSpPr/>
            <p:nvPr/>
          </p:nvCxnSpPr>
          <p:spPr>
            <a:xfrm>
              <a:off x="492554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839" name="Google Shape;839;p62"/>
            <p:cNvCxnSpPr/>
            <p:nvPr/>
          </p:nvCxnSpPr>
          <p:spPr>
            <a:xfrm>
              <a:off x="762099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840" name="Google Shape;840;p62"/>
            <p:cNvCxnSpPr/>
            <p:nvPr/>
          </p:nvCxnSpPr>
          <p:spPr>
            <a:xfrm>
              <a:off x="10120153" y="6584021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841" name="Google Shape;841;p6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7026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42" name="Google Shape;842;p6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458273" y="6324412"/>
              <a:ext cx="529889" cy="497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843" name="Google Shape;843;p62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9812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844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" name="Google Shape;845;p63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A picture containing text, person, indoor, table&#10;&#10;Description automatically generated" id="846" name="Google Shape;846;p6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>
            <a:off x="230605" y="1668803"/>
            <a:ext cx="6486175" cy="4320879"/>
          </a:xfrm>
          <a:prstGeom prst="rect">
            <a:avLst/>
          </a:prstGeom>
          <a:noFill/>
          <a:ln>
            <a:noFill/>
          </a:ln>
        </p:spPr>
      </p:pic>
      <p:sp>
        <p:nvSpPr>
          <p:cNvPr id="847" name="Google Shape;847;p63"/>
          <p:cNvSpPr/>
          <p:nvPr/>
        </p:nvSpPr>
        <p:spPr>
          <a:xfrm flipH="1">
            <a:off x="3992013" y="4753267"/>
            <a:ext cx="3808200" cy="1571100"/>
          </a:xfrm>
          <a:prstGeom prst="wedgeRoundRectCallout">
            <a:avLst>
              <a:gd fmla="val 67022" name="adj1"/>
              <a:gd fmla="val -53699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48" name="Google Shape;848;p63"/>
          <p:cNvSpPr/>
          <p:nvPr/>
        </p:nvSpPr>
        <p:spPr>
          <a:xfrm flipH="1">
            <a:off x="8160095" y="2966421"/>
            <a:ext cx="3801300" cy="1571100"/>
          </a:xfrm>
          <a:prstGeom prst="wedgeRoundRectCallout">
            <a:avLst>
              <a:gd fmla="val 106899" name="adj1"/>
              <a:gd fmla="val -40179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849" name="Google Shape;849;p63"/>
          <p:cNvGrpSpPr/>
          <p:nvPr/>
        </p:nvGrpSpPr>
        <p:grpSpPr>
          <a:xfrm flipH="1">
            <a:off x="-30516" y="6196177"/>
            <a:ext cx="12233149" cy="626185"/>
            <a:chOff x="-30396" y="6196177"/>
            <a:chExt cx="12233149" cy="626185"/>
          </a:xfrm>
        </p:grpSpPr>
        <p:pic>
          <p:nvPicPr>
            <p:cNvPr id="850" name="Google Shape;850;p6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097147" y="6246434"/>
              <a:ext cx="309931" cy="49398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851" name="Google Shape;851;p63"/>
            <p:cNvCxnSpPr/>
            <p:nvPr/>
          </p:nvCxnSpPr>
          <p:spPr>
            <a:xfrm>
              <a:off x="-30396" y="6567434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852" name="Google Shape;852;p63"/>
            <p:cNvCxnSpPr/>
            <p:nvPr/>
          </p:nvCxnSpPr>
          <p:spPr>
            <a:xfrm>
              <a:off x="2289544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853" name="Google Shape;853;p63"/>
            <p:cNvCxnSpPr/>
            <p:nvPr/>
          </p:nvCxnSpPr>
          <p:spPr>
            <a:xfrm>
              <a:off x="492554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854" name="Google Shape;854;p63"/>
            <p:cNvCxnSpPr/>
            <p:nvPr/>
          </p:nvCxnSpPr>
          <p:spPr>
            <a:xfrm>
              <a:off x="762099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855" name="Google Shape;855;p63"/>
            <p:cNvCxnSpPr/>
            <p:nvPr/>
          </p:nvCxnSpPr>
          <p:spPr>
            <a:xfrm>
              <a:off x="10120153" y="6584021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856" name="Google Shape;856;p6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97026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57" name="Google Shape;857;p63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458273" y="6324412"/>
              <a:ext cx="529889" cy="4979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858" name="Google Shape;858;p63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69812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59" name="Google Shape;859;p63"/>
          <p:cNvSpPr/>
          <p:nvPr/>
        </p:nvSpPr>
        <p:spPr>
          <a:xfrm flipH="1">
            <a:off x="7881150" y="4623894"/>
            <a:ext cx="3801300" cy="1571100"/>
          </a:xfrm>
          <a:prstGeom prst="wedgeRoundRectCallout">
            <a:avLst>
              <a:gd fmla="val 101797" name="adj1"/>
              <a:gd fmla="val -91940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60" name="Google Shape;860;p63"/>
          <p:cNvSpPr/>
          <p:nvPr/>
        </p:nvSpPr>
        <p:spPr>
          <a:xfrm flipH="1">
            <a:off x="7724396" y="1307808"/>
            <a:ext cx="3206700" cy="1571100"/>
          </a:xfrm>
          <a:prstGeom prst="wedgeRoundRectCallout">
            <a:avLst>
              <a:gd fmla="val 218023" name="adj1"/>
              <a:gd fmla="val 3474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61" name="Google Shape;861;p63"/>
          <p:cNvSpPr txBox="1"/>
          <p:nvPr>
            <p:ph idx="1" type="body"/>
          </p:nvPr>
        </p:nvSpPr>
        <p:spPr>
          <a:xfrm>
            <a:off x="1743463" y="2939667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2" name="Google Shape;862;p63"/>
          <p:cNvSpPr txBox="1"/>
          <p:nvPr>
            <p:ph idx="2" type="body"/>
          </p:nvPr>
        </p:nvSpPr>
        <p:spPr>
          <a:xfrm>
            <a:off x="3610286" y="4819504"/>
            <a:ext cx="33069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3" name="Google Shape;863;p63"/>
          <p:cNvSpPr txBox="1"/>
          <p:nvPr>
            <p:ph idx="3" type="body"/>
          </p:nvPr>
        </p:nvSpPr>
        <p:spPr>
          <a:xfrm>
            <a:off x="240914" y="1445813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4" name="Google Shape;864;p63"/>
          <p:cNvSpPr txBox="1"/>
          <p:nvPr>
            <p:ph idx="4" type="body"/>
          </p:nvPr>
        </p:nvSpPr>
        <p:spPr>
          <a:xfrm>
            <a:off x="319505" y="4495585"/>
            <a:ext cx="28857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spTree>
      <p:nvGrpSpPr>
        <p:cNvPr id="865" name="Shape 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6" name="Google Shape;866;p6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>
            <a:off x="6432966" y="1760539"/>
            <a:ext cx="5505627" cy="4256743"/>
          </a:xfrm>
          <a:prstGeom prst="rect">
            <a:avLst/>
          </a:prstGeom>
          <a:noFill/>
          <a:ln>
            <a:noFill/>
          </a:ln>
        </p:spPr>
      </p:pic>
      <p:sp>
        <p:nvSpPr>
          <p:cNvPr id="867" name="Google Shape;867;p64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68" name="Google Shape;868;p64"/>
          <p:cNvSpPr/>
          <p:nvPr/>
        </p:nvSpPr>
        <p:spPr>
          <a:xfrm flipH="1">
            <a:off x="264130" y="3054772"/>
            <a:ext cx="3801300" cy="1571100"/>
          </a:xfrm>
          <a:prstGeom prst="wedgeRoundRectCallout">
            <a:avLst>
              <a:gd fmla="val -135679" name="adj1"/>
              <a:gd fmla="val -7111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869" name="Google Shape;869;p64"/>
          <p:cNvGrpSpPr/>
          <p:nvPr/>
        </p:nvGrpSpPr>
        <p:grpSpPr>
          <a:xfrm flipH="1">
            <a:off x="-30516" y="6196177"/>
            <a:ext cx="12233149" cy="626185"/>
            <a:chOff x="-30396" y="6196177"/>
            <a:chExt cx="12233149" cy="626185"/>
          </a:xfrm>
        </p:grpSpPr>
        <p:pic>
          <p:nvPicPr>
            <p:cNvPr id="870" name="Google Shape;870;p6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097147" y="6246434"/>
              <a:ext cx="309931" cy="49398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871" name="Google Shape;871;p64"/>
            <p:cNvCxnSpPr/>
            <p:nvPr/>
          </p:nvCxnSpPr>
          <p:spPr>
            <a:xfrm>
              <a:off x="-30396" y="6567434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872" name="Google Shape;872;p64"/>
            <p:cNvCxnSpPr/>
            <p:nvPr/>
          </p:nvCxnSpPr>
          <p:spPr>
            <a:xfrm>
              <a:off x="2289544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873" name="Google Shape;873;p64"/>
            <p:cNvCxnSpPr/>
            <p:nvPr/>
          </p:nvCxnSpPr>
          <p:spPr>
            <a:xfrm>
              <a:off x="492554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874" name="Google Shape;874;p64"/>
            <p:cNvCxnSpPr/>
            <p:nvPr/>
          </p:nvCxnSpPr>
          <p:spPr>
            <a:xfrm>
              <a:off x="762099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875" name="Google Shape;875;p64"/>
            <p:cNvCxnSpPr/>
            <p:nvPr/>
          </p:nvCxnSpPr>
          <p:spPr>
            <a:xfrm>
              <a:off x="10120153" y="6584021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876" name="Google Shape;876;p6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97026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77" name="Google Shape;877;p64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458273" y="6324412"/>
              <a:ext cx="529889" cy="4979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878" name="Google Shape;878;p64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69812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79" name="Google Shape;879;p64"/>
          <p:cNvSpPr/>
          <p:nvPr/>
        </p:nvSpPr>
        <p:spPr>
          <a:xfrm flipH="1">
            <a:off x="2097244" y="1411024"/>
            <a:ext cx="3801300" cy="1571100"/>
          </a:xfrm>
          <a:prstGeom prst="wedgeRoundRectCallout">
            <a:avLst>
              <a:gd fmla="val -69408" name="adj1"/>
              <a:gd fmla="val 37613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80" name="Google Shape;880;p64"/>
          <p:cNvSpPr/>
          <p:nvPr/>
        </p:nvSpPr>
        <p:spPr>
          <a:xfrm flipH="1">
            <a:off x="429205" y="4682677"/>
            <a:ext cx="5789100" cy="1393200"/>
          </a:xfrm>
          <a:prstGeom prst="wedgeRoundRectCallout">
            <a:avLst>
              <a:gd fmla="val -71407" name="adj1"/>
              <a:gd fmla="val -94775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81" name="Google Shape;881;p64"/>
          <p:cNvSpPr txBox="1"/>
          <p:nvPr>
            <p:ph idx="1" type="body"/>
          </p:nvPr>
        </p:nvSpPr>
        <p:spPr>
          <a:xfrm>
            <a:off x="8450575" y="3165416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2" name="Google Shape;882;p64"/>
          <p:cNvSpPr txBox="1"/>
          <p:nvPr>
            <p:ph idx="2" type="body"/>
          </p:nvPr>
        </p:nvSpPr>
        <p:spPr>
          <a:xfrm>
            <a:off x="5816498" y="1588544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3" name="Google Shape;883;p64"/>
          <p:cNvSpPr txBox="1"/>
          <p:nvPr>
            <p:ph idx="3" type="body"/>
          </p:nvPr>
        </p:nvSpPr>
        <p:spPr>
          <a:xfrm>
            <a:off x="6003646" y="4619956"/>
            <a:ext cx="53886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884" name="Shape 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" name="Google Shape;885;p65"/>
          <p:cNvSpPr txBox="1"/>
          <p:nvPr>
            <p:ph type="title"/>
          </p:nvPr>
        </p:nvSpPr>
        <p:spPr>
          <a:xfrm>
            <a:off x="0" y="-1"/>
            <a:ext cx="91599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86" name="Google Shape;886;p65"/>
          <p:cNvSpPr txBox="1"/>
          <p:nvPr>
            <p:ph idx="1" type="body"/>
          </p:nvPr>
        </p:nvSpPr>
        <p:spPr>
          <a:xfrm>
            <a:off x="0" y="5764437"/>
            <a:ext cx="12192000" cy="10935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7" name="Google Shape;887;p65"/>
          <p:cNvSpPr txBox="1"/>
          <p:nvPr>
            <p:ph idx="2" type="body"/>
          </p:nvPr>
        </p:nvSpPr>
        <p:spPr>
          <a:xfrm>
            <a:off x="0" y="1657350"/>
            <a:ext cx="12192000" cy="35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888" name="Google Shape;888;p65"/>
          <p:cNvGrpSpPr/>
          <p:nvPr/>
        </p:nvGrpSpPr>
        <p:grpSpPr>
          <a:xfrm>
            <a:off x="1" y="5607273"/>
            <a:ext cx="12196128" cy="83414"/>
            <a:chOff x="-33239" y="5603791"/>
            <a:chExt cx="9147325" cy="83414"/>
          </a:xfrm>
        </p:grpSpPr>
        <p:cxnSp>
          <p:nvCxnSpPr>
            <p:cNvPr id="889" name="Google Shape;889;p65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890" name="Google Shape;890;p65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3_Title, 3 points,content box">
    <p:spTree>
      <p:nvGrpSpPr>
        <p:cNvPr id="896" name="Shape 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7" name="Google Shape;897;p67"/>
          <p:cNvGrpSpPr/>
          <p:nvPr/>
        </p:nvGrpSpPr>
        <p:grpSpPr>
          <a:xfrm flipH="1">
            <a:off x="-30396" y="6196177"/>
            <a:ext cx="12233149" cy="626186"/>
            <a:chOff x="-30396" y="6196177"/>
            <a:chExt cx="12233149" cy="626186"/>
          </a:xfrm>
        </p:grpSpPr>
        <p:pic>
          <p:nvPicPr>
            <p:cNvPr id="898" name="Google Shape;898;p67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097147" y="6246434"/>
              <a:ext cx="309929" cy="49398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899" name="Google Shape;899;p67"/>
            <p:cNvCxnSpPr/>
            <p:nvPr/>
          </p:nvCxnSpPr>
          <p:spPr>
            <a:xfrm>
              <a:off x="-30396" y="6567434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900" name="Google Shape;900;p67"/>
            <p:cNvCxnSpPr/>
            <p:nvPr/>
          </p:nvCxnSpPr>
          <p:spPr>
            <a:xfrm>
              <a:off x="762099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901" name="Google Shape;901;p67"/>
            <p:cNvCxnSpPr/>
            <p:nvPr/>
          </p:nvCxnSpPr>
          <p:spPr>
            <a:xfrm>
              <a:off x="10120153" y="6584021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902" name="Google Shape;902;p6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7026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03" name="Google Shape;903;p6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981274" y="6196177"/>
              <a:ext cx="687747" cy="615552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904" name="Google Shape;904;p67"/>
            <p:cNvCxnSpPr/>
            <p:nvPr/>
          </p:nvCxnSpPr>
          <p:spPr>
            <a:xfrm>
              <a:off x="2289544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905" name="Google Shape;905;p67"/>
            <p:cNvCxnSpPr/>
            <p:nvPr/>
          </p:nvCxnSpPr>
          <p:spPr>
            <a:xfrm>
              <a:off x="492554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906" name="Google Shape;906;p67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458273" y="6324412"/>
              <a:ext cx="529889" cy="49795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07" name="Google Shape;907;p67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08" name="Google Shape;908;p67"/>
          <p:cNvSpPr txBox="1"/>
          <p:nvPr>
            <p:ph idx="1" type="body"/>
          </p:nvPr>
        </p:nvSpPr>
        <p:spPr>
          <a:xfrm>
            <a:off x="1639564" y="1374414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9" name="Google Shape;909;p67"/>
          <p:cNvSpPr txBox="1"/>
          <p:nvPr>
            <p:ph idx="2" type="body"/>
          </p:nvPr>
        </p:nvSpPr>
        <p:spPr>
          <a:xfrm>
            <a:off x="1627989" y="259224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0" name="Google Shape;910;p67"/>
          <p:cNvSpPr txBox="1"/>
          <p:nvPr>
            <p:ph idx="3" type="body"/>
          </p:nvPr>
        </p:nvSpPr>
        <p:spPr>
          <a:xfrm>
            <a:off x="1655384" y="3809178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1" name="Google Shape;911;p67"/>
          <p:cNvSpPr txBox="1"/>
          <p:nvPr>
            <p:ph idx="4" type="body"/>
          </p:nvPr>
        </p:nvSpPr>
        <p:spPr>
          <a:xfrm>
            <a:off x="698497" y="1377337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2" name="Google Shape;912;p67"/>
          <p:cNvSpPr txBox="1"/>
          <p:nvPr>
            <p:ph idx="5" type="body"/>
          </p:nvPr>
        </p:nvSpPr>
        <p:spPr>
          <a:xfrm>
            <a:off x="698497" y="3809178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3" name="Google Shape;913;p67"/>
          <p:cNvSpPr txBox="1"/>
          <p:nvPr>
            <p:ph idx="6" type="body"/>
          </p:nvPr>
        </p:nvSpPr>
        <p:spPr>
          <a:xfrm>
            <a:off x="1627989" y="5024978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4" name="Google Shape;914;p67"/>
          <p:cNvSpPr txBox="1"/>
          <p:nvPr>
            <p:ph idx="7" type="body"/>
          </p:nvPr>
        </p:nvSpPr>
        <p:spPr>
          <a:xfrm>
            <a:off x="698497" y="2592249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5" name="Google Shape;915;p67"/>
          <p:cNvSpPr txBox="1"/>
          <p:nvPr>
            <p:ph idx="8" type="body"/>
          </p:nvPr>
        </p:nvSpPr>
        <p:spPr>
          <a:xfrm>
            <a:off x="698497" y="5027421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6" name="Google Shape;916;p67"/>
          <p:cNvSpPr/>
          <p:nvPr>
            <p:ph idx="9" type="pic"/>
          </p:nvPr>
        </p:nvSpPr>
        <p:spPr>
          <a:xfrm>
            <a:off x="7967502" y="1420398"/>
            <a:ext cx="3962100" cy="3122700"/>
          </a:xfrm>
          <a:prstGeom prst="rect">
            <a:avLst/>
          </a:prstGeom>
          <a:noFill/>
          <a:ln>
            <a:noFill/>
          </a:ln>
        </p:spPr>
      </p:sp>
      <p:sp>
        <p:nvSpPr>
          <p:cNvPr id="917" name="Google Shape;917;p67"/>
          <p:cNvSpPr txBox="1"/>
          <p:nvPr>
            <p:ph idx="13" type="body"/>
          </p:nvPr>
        </p:nvSpPr>
        <p:spPr>
          <a:xfrm>
            <a:off x="6381858" y="5027422"/>
            <a:ext cx="5547900" cy="105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8" name="Google Shape;918;p67"/>
          <p:cNvSpPr txBox="1"/>
          <p:nvPr>
            <p:ph idx="14" type="body"/>
          </p:nvPr>
        </p:nvSpPr>
        <p:spPr>
          <a:xfrm>
            <a:off x="5534775" y="1420400"/>
            <a:ext cx="2335500" cy="19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acilitator">
  <p:cSld name="Facilitator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9"/>
          <p:cNvSpPr/>
          <p:nvPr/>
        </p:nvSpPr>
        <p:spPr>
          <a:xfrm>
            <a:off x="0" y="0"/>
            <a:ext cx="12192000" cy="12912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867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4" name="Google Shape;74;p9"/>
          <p:cNvCxnSpPr/>
          <p:nvPr/>
        </p:nvCxnSpPr>
        <p:spPr>
          <a:xfrm>
            <a:off x="0" y="1291245"/>
            <a:ext cx="12192000" cy="0"/>
          </a:xfrm>
          <a:prstGeom prst="straightConnector1">
            <a:avLst/>
          </a:prstGeom>
          <a:noFill/>
          <a:ln cap="flat" cmpd="sng" w="762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5" name="Google Shape;75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6" name="Google Shape;76;p9"/>
          <p:cNvCxnSpPr>
            <a:endCxn id="73" idx="2"/>
          </p:cNvCxnSpPr>
          <p:nvPr/>
        </p:nvCxnSpPr>
        <p:spPr>
          <a:xfrm>
            <a:off x="0" y="1291200"/>
            <a:ext cx="6096000" cy="0"/>
          </a:xfrm>
          <a:prstGeom prst="straightConnector1">
            <a:avLst/>
          </a:prstGeom>
          <a:noFill/>
          <a:ln cap="flat" cmpd="sng" w="762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7" name="Google Shape;77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9"/>
          <p:cNvSpPr txBox="1"/>
          <p:nvPr>
            <p:ph type="title"/>
          </p:nvPr>
        </p:nvSpPr>
        <p:spPr>
          <a:xfrm>
            <a:off x="0" y="-1"/>
            <a:ext cx="9160000" cy="125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20572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3800"/>
              <a:buFont typeface="Calibri"/>
              <a:buNone/>
              <a:defRPr b="1" i="0" sz="5067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9" name="Google Shape;79;p9"/>
          <p:cNvSpPr txBox="1"/>
          <p:nvPr>
            <p:ph idx="1" type="body"/>
          </p:nvPr>
        </p:nvSpPr>
        <p:spPr>
          <a:xfrm>
            <a:off x="0" y="5764437"/>
            <a:ext cx="12192000" cy="1093600"/>
          </a:xfrm>
          <a:prstGeom prst="rect">
            <a:avLst/>
          </a:prstGeom>
          <a:noFill/>
          <a:ln>
            <a:noFill/>
          </a:ln>
        </p:spPr>
        <p:txBody>
          <a:bodyPr anchorCtr="1" anchor="ctr" bIns="34275" lIns="68575" spcFirstLastPara="1" rIns="68575" wrap="square" tIns="3427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rgbClr val="0771BA"/>
              </a:buClr>
              <a:buSzPts val="33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" name="Google Shape;80;p9"/>
          <p:cNvSpPr txBox="1"/>
          <p:nvPr>
            <p:ph idx="2" type="body"/>
          </p:nvPr>
        </p:nvSpPr>
        <p:spPr>
          <a:xfrm>
            <a:off x="0" y="1657351"/>
            <a:ext cx="12192000" cy="35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900" spcFirstLastPara="1" rIns="68575" wrap="square" tIns="34275">
            <a:noAutofit/>
          </a:bodyPr>
          <a:lstStyle>
            <a:lvl1pPr indent="-400050" lvl="0" marL="457200" marR="0" rtl="0" algn="l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0771BA"/>
              </a:buClr>
              <a:buSzPts val="27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61950" lvl="2" marL="13716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0771BA"/>
              </a:buClr>
              <a:buSzPts val="21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1">
  <p:cSld name="Title and Content 1">
    <p:spTree>
      <p:nvGrpSpPr>
        <p:cNvPr id="919" name="Shape 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" name="Google Shape;920;p68"/>
          <p:cNvSpPr txBox="1"/>
          <p:nvPr>
            <p:ph idx="1" type="body"/>
          </p:nvPr>
        </p:nvSpPr>
        <p:spPr>
          <a:xfrm>
            <a:off x="994808" y="1334491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1" name="Google Shape;921;p68"/>
          <p:cNvSpPr txBox="1"/>
          <p:nvPr>
            <p:ph idx="2" type="body"/>
          </p:nvPr>
        </p:nvSpPr>
        <p:spPr>
          <a:xfrm>
            <a:off x="91432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2" name="Google Shape;922;p68"/>
          <p:cNvSpPr txBox="1"/>
          <p:nvPr>
            <p:ph idx="3" type="body"/>
          </p:nvPr>
        </p:nvSpPr>
        <p:spPr>
          <a:xfrm>
            <a:off x="4458284" y="2860693"/>
            <a:ext cx="2514600" cy="182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3" name="Google Shape;923;p68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924" name="Google Shape;924;p68"/>
          <p:cNvGrpSpPr/>
          <p:nvPr/>
        </p:nvGrpSpPr>
        <p:grpSpPr>
          <a:xfrm flipH="1">
            <a:off x="-30396" y="6196177"/>
            <a:ext cx="12233149" cy="626186"/>
            <a:chOff x="-30396" y="6196177"/>
            <a:chExt cx="12233149" cy="626186"/>
          </a:xfrm>
        </p:grpSpPr>
        <p:pic>
          <p:nvPicPr>
            <p:cNvPr id="925" name="Google Shape;925;p68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097147" y="6246434"/>
              <a:ext cx="309931" cy="49398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926" name="Google Shape;926;p68"/>
            <p:cNvCxnSpPr/>
            <p:nvPr/>
          </p:nvCxnSpPr>
          <p:spPr>
            <a:xfrm>
              <a:off x="-30396" y="6567434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927" name="Google Shape;927;p68"/>
            <p:cNvCxnSpPr/>
            <p:nvPr/>
          </p:nvCxnSpPr>
          <p:spPr>
            <a:xfrm>
              <a:off x="2289544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928" name="Google Shape;928;p68"/>
            <p:cNvCxnSpPr/>
            <p:nvPr/>
          </p:nvCxnSpPr>
          <p:spPr>
            <a:xfrm>
              <a:off x="492554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929" name="Google Shape;929;p68"/>
            <p:cNvCxnSpPr/>
            <p:nvPr/>
          </p:nvCxnSpPr>
          <p:spPr>
            <a:xfrm>
              <a:off x="762099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930" name="Google Shape;930;p68"/>
            <p:cNvCxnSpPr/>
            <p:nvPr/>
          </p:nvCxnSpPr>
          <p:spPr>
            <a:xfrm>
              <a:off x="10120153" y="6584021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931" name="Google Shape;931;p6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7026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32" name="Google Shape;932;p6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458273" y="6324412"/>
              <a:ext cx="529889" cy="497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933" name="Google Shape;933;p68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9812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34" name="Google Shape;934;p68"/>
          <p:cNvSpPr txBox="1"/>
          <p:nvPr>
            <p:ph idx="4" type="body"/>
          </p:nvPr>
        </p:nvSpPr>
        <p:spPr>
          <a:xfrm>
            <a:off x="994808" y="4100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5" name="Google Shape;935;p68"/>
          <p:cNvSpPr txBox="1"/>
          <p:nvPr>
            <p:ph idx="5" type="body"/>
          </p:nvPr>
        </p:nvSpPr>
        <p:spPr>
          <a:xfrm>
            <a:off x="9143260" y="14080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936" name="Google Shape;936;p6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flipH="1">
            <a:off x="3265450" y="1494950"/>
            <a:ext cx="5661102" cy="4743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Welcome 4 Points, Pic">
    <p:spTree>
      <p:nvGrpSpPr>
        <p:cNvPr id="937" name="Shape 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8" name="Google Shape;938;p69"/>
          <p:cNvSpPr/>
          <p:nvPr>
            <p:ph idx="2" type="pic"/>
          </p:nvPr>
        </p:nvSpPr>
        <p:spPr>
          <a:xfrm>
            <a:off x="5305232" y="1853299"/>
            <a:ext cx="6578700" cy="37641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39" name="Google Shape;939;p69"/>
          <p:cNvSpPr txBox="1"/>
          <p:nvPr>
            <p:ph idx="1" type="body"/>
          </p:nvPr>
        </p:nvSpPr>
        <p:spPr>
          <a:xfrm>
            <a:off x="1660584" y="14898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0" name="Google Shape;940;p69"/>
          <p:cNvSpPr txBox="1"/>
          <p:nvPr>
            <p:ph idx="3" type="body"/>
          </p:nvPr>
        </p:nvSpPr>
        <p:spPr>
          <a:xfrm>
            <a:off x="1660585" y="2653440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1" name="Google Shape;941;p69"/>
          <p:cNvSpPr txBox="1"/>
          <p:nvPr>
            <p:ph idx="4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2" name="Google Shape;942;p69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43" name="Google Shape;943;p69"/>
          <p:cNvSpPr txBox="1"/>
          <p:nvPr>
            <p:ph idx="5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944" name="Google Shape;944;p6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45" name="Google Shape;945;p69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46" name="Google Shape;946;p69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47" name="Google Shape;947;p69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48" name="Google Shape;948;p69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49" name="Google Shape;949;p69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50" name="Google Shape;950;p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51" name="Google Shape;951;p6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52" name="Google Shape;952;p6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953" name="Google Shape;953;p69"/>
          <p:cNvSpPr txBox="1"/>
          <p:nvPr>
            <p:ph idx="6" type="body"/>
          </p:nvPr>
        </p:nvSpPr>
        <p:spPr>
          <a:xfrm>
            <a:off x="691245" y="1502511"/>
            <a:ext cx="5760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4" name="Google Shape;954;p69"/>
          <p:cNvSpPr txBox="1"/>
          <p:nvPr>
            <p:ph idx="7" type="body"/>
          </p:nvPr>
        </p:nvSpPr>
        <p:spPr>
          <a:xfrm>
            <a:off x="693292" y="2822770"/>
            <a:ext cx="759000" cy="7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5" name="Google Shape;955;p69"/>
          <p:cNvSpPr txBox="1"/>
          <p:nvPr>
            <p:ph idx="8" type="body"/>
          </p:nvPr>
        </p:nvSpPr>
        <p:spPr>
          <a:xfrm>
            <a:off x="691246" y="3939833"/>
            <a:ext cx="795600" cy="7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6" name="Google Shape;956;p69"/>
          <p:cNvSpPr txBox="1"/>
          <p:nvPr>
            <p:ph idx="9" type="body"/>
          </p:nvPr>
        </p:nvSpPr>
        <p:spPr>
          <a:xfrm>
            <a:off x="691245" y="5162747"/>
            <a:ext cx="658500" cy="7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Pic">
  <p:cSld name="1_Title, Pic">
    <p:spTree>
      <p:nvGrpSpPr>
        <p:cNvPr id="957" name="Shape 9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8" name="Google Shape;958;p70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959" name="Google Shape;959;p7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60" name="Google Shape;960;p70"/>
          <p:cNvCxnSpPr/>
          <p:nvPr/>
        </p:nvCxnSpPr>
        <p:spPr>
          <a:xfrm>
            <a:off x="-46438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61" name="Google Shape;961;p70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62" name="Google Shape;962;p70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63" name="Google Shape;963;p70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64" name="Google Shape;964;p70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65" name="Google Shape;965;p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66" name="Google Shape;966;p7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67" name="Google Shape;967;p7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968" name="Google Shape;968;p70"/>
          <p:cNvSpPr txBox="1"/>
          <p:nvPr>
            <p:ph idx="1" type="body"/>
          </p:nvPr>
        </p:nvSpPr>
        <p:spPr>
          <a:xfrm>
            <a:off x="6303981" y="1659612"/>
            <a:ext cx="53535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1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69" name="Google Shape;969;p70"/>
          <p:cNvSpPr txBox="1"/>
          <p:nvPr>
            <p:ph idx="2" type="body"/>
          </p:nvPr>
        </p:nvSpPr>
        <p:spPr>
          <a:xfrm>
            <a:off x="6303981" y="4001457"/>
            <a:ext cx="5353500" cy="15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A picture containing person, indoor&#10;&#10;Description automatically generated" id="970" name="Google Shape;970;p7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71712" y="1659612"/>
            <a:ext cx="4253838" cy="4198987"/>
          </a:xfrm>
          <a:prstGeom prst="rect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_2 Content boxes">
  <p:cSld name="2 Reading tip_2 Content boxes">
    <p:spTree>
      <p:nvGrpSpPr>
        <p:cNvPr id="971" name="Shape 9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" name="Google Shape;972;p71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73" name="Google Shape;973;p71"/>
          <p:cNvSpPr txBox="1"/>
          <p:nvPr>
            <p:ph idx="1" type="body"/>
          </p:nvPr>
        </p:nvSpPr>
        <p:spPr>
          <a:xfrm>
            <a:off x="1185028" y="1692275"/>
            <a:ext cx="4830900" cy="40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4" name="Google Shape;974;p71"/>
          <p:cNvSpPr txBox="1"/>
          <p:nvPr>
            <p:ph idx="2" type="body"/>
          </p:nvPr>
        </p:nvSpPr>
        <p:spPr>
          <a:xfrm>
            <a:off x="6250420" y="1692275"/>
            <a:ext cx="4756500" cy="410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975" name="Google Shape;975;p7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76" name="Google Shape;976;p71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77" name="Google Shape;977;p71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78" name="Google Shape;978;p71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79" name="Google Shape;979;p71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80" name="Google Shape;980;p71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81" name="Google Shape;981;p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82" name="Google Shape;982;p7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83" name="Google Shape;983;p7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2 Content boxes">
  <p:cSld name="4_2 Content boxes">
    <p:spTree>
      <p:nvGrpSpPr>
        <p:cNvPr id="984" name="Shape 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5" name="Google Shape;985;p7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86" name="Google Shape;986;p72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87" name="Google Shape;987;p72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88" name="Google Shape;988;p72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89" name="Google Shape;989;p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90" name="Google Shape;990;p72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91" name="Google Shape;991;p72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92" name="Google Shape;992;p7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93" name="Google Shape;993;p7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994" name="Google Shape;994;p72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95" name="Google Shape;995;p72"/>
          <p:cNvSpPr txBox="1"/>
          <p:nvPr>
            <p:ph idx="1" type="body"/>
          </p:nvPr>
        </p:nvSpPr>
        <p:spPr>
          <a:xfrm>
            <a:off x="1185028" y="1692275"/>
            <a:ext cx="4830900" cy="40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96" name="Google Shape;996;p72"/>
          <p:cNvSpPr txBox="1"/>
          <p:nvPr>
            <p:ph idx="2" type="body"/>
          </p:nvPr>
        </p:nvSpPr>
        <p:spPr>
          <a:xfrm>
            <a:off x="6250420" y="1692275"/>
            <a:ext cx="4756500" cy="41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997" name="Shape 9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8" name="Google Shape;998;p73"/>
          <p:cNvSpPr txBox="1"/>
          <p:nvPr>
            <p:ph idx="1" type="body"/>
          </p:nvPr>
        </p:nvSpPr>
        <p:spPr>
          <a:xfrm>
            <a:off x="459596" y="3948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99" name="Google Shape;999;p73"/>
          <p:cNvSpPr txBox="1"/>
          <p:nvPr>
            <p:ph idx="2" type="body"/>
          </p:nvPr>
        </p:nvSpPr>
        <p:spPr>
          <a:xfrm>
            <a:off x="6201972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0" name="Google Shape;1000;p73"/>
          <p:cNvSpPr txBox="1"/>
          <p:nvPr>
            <p:ph idx="3" type="body"/>
          </p:nvPr>
        </p:nvSpPr>
        <p:spPr>
          <a:xfrm>
            <a:off x="90731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1" name="Google Shape;1001;p73"/>
          <p:cNvSpPr txBox="1"/>
          <p:nvPr>
            <p:ph idx="4" type="body"/>
          </p:nvPr>
        </p:nvSpPr>
        <p:spPr>
          <a:xfrm>
            <a:off x="3330784" y="3950205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2" name="Google Shape;1002;p73"/>
          <p:cNvSpPr txBox="1"/>
          <p:nvPr>
            <p:ph idx="5" type="body"/>
          </p:nvPr>
        </p:nvSpPr>
        <p:spPr>
          <a:xfrm>
            <a:off x="651620" y="1700202"/>
            <a:ext cx="2130600" cy="213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3" name="Google Shape;1003;p73"/>
          <p:cNvSpPr txBox="1"/>
          <p:nvPr>
            <p:ph idx="6" type="body"/>
          </p:nvPr>
        </p:nvSpPr>
        <p:spPr>
          <a:xfrm>
            <a:off x="3479964" y="1854357"/>
            <a:ext cx="2487300" cy="197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4" name="Google Shape;1004;p73"/>
          <p:cNvSpPr txBox="1"/>
          <p:nvPr>
            <p:ph idx="7" type="body"/>
          </p:nvPr>
        </p:nvSpPr>
        <p:spPr>
          <a:xfrm>
            <a:off x="6416856" y="1861619"/>
            <a:ext cx="2084700" cy="197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5" name="Google Shape;1005;p73"/>
          <p:cNvSpPr txBox="1"/>
          <p:nvPr>
            <p:ph idx="8" type="body"/>
          </p:nvPr>
        </p:nvSpPr>
        <p:spPr>
          <a:xfrm>
            <a:off x="9355776" y="1852559"/>
            <a:ext cx="2084700" cy="197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6" name="Google Shape;1006;p73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007" name="Google Shape;1007;p7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08" name="Google Shape;1008;p73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09" name="Google Shape;1009;p73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10" name="Google Shape;1010;p73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11" name="Google Shape;1011;p73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12" name="Google Shape;1012;p73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13" name="Google Shape;1013;p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4" name="Google Shape;1014;p7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15" name="Google Shape;1015;p7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">
    <p:spTree>
      <p:nvGrpSpPr>
        <p:cNvPr id="1016" name="Shape 1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" name="Google Shape;1017;p74"/>
          <p:cNvSpPr/>
          <p:nvPr>
            <p:ph idx="2" type="pic"/>
          </p:nvPr>
        </p:nvSpPr>
        <p:spPr>
          <a:xfrm>
            <a:off x="5292892" y="1502510"/>
            <a:ext cx="6578700" cy="45453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18" name="Google Shape;1018;p74"/>
          <p:cNvSpPr txBox="1"/>
          <p:nvPr>
            <p:ph idx="1" type="body"/>
          </p:nvPr>
        </p:nvSpPr>
        <p:spPr>
          <a:xfrm>
            <a:off x="1660584" y="14898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19" name="Google Shape;1019;p74"/>
          <p:cNvSpPr txBox="1"/>
          <p:nvPr>
            <p:ph idx="3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0" name="Google Shape;1020;p74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21" name="Google Shape;1021;p74"/>
          <p:cNvSpPr txBox="1"/>
          <p:nvPr>
            <p:ph idx="4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022" name="Google Shape;1022;p7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23" name="Google Shape;1023;p74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24" name="Google Shape;1024;p74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25" name="Google Shape;1025;p74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26" name="Google Shape;1026;p74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27" name="Google Shape;1027;p74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28" name="Google Shape;1028;p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9" name="Google Shape;1029;p7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30" name="Google Shape;1030;p7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1" name="Google Shape;1031;p7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2" name="Google Shape;1032;p7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3" name="Google Shape;1033;p7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 2">
    <p:spTree>
      <p:nvGrpSpPr>
        <p:cNvPr id="1034" name="Shape 1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Google Shape;1035;p75"/>
          <p:cNvSpPr/>
          <p:nvPr>
            <p:ph idx="2" type="pic"/>
          </p:nvPr>
        </p:nvSpPr>
        <p:spPr>
          <a:xfrm>
            <a:off x="5292892" y="1502510"/>
            <a:ext cx="6578700" cy="45453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36" name="Google Shape;1036;p75"/>
          <p:cNvSpPr txBox="1"/>
          <p:nvPr>
            <p:ph idx="1" type="body"/>
          </p:nvPr>
        </p:nvSpPr>
        <p:spPr>
          <a:xfrm>
            <a:off x="1660584" y="14898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37" name="Google Shape;1037;p75"/>
          <p:cNvSpPr txBox="1"/>
          <p:nvPr>
            <p:ph idx="3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38" name="Google Shape;1038;p75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39" name="Google Shape;1039;p75"/>
          <p:cNvSpPr txBox="1"/>
          <p:nvPr>
            <p:ph idx="4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040" name="Google Shape;1040;p7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41" name="Google Shape;1041;p75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42" name="Google Shape;1042;p75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43" name="Google Shape;1043;p75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44" name="Google Shape;1044;p75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45" name="Google Shape;1045;p75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46" name="Google Shape;1046;p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7" name="Google Shape;1047;p7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48" name="Google Shape;1048;p7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9" name="Google Shape;1049;p7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0" name="Google Shape;1050;p7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1" name="Google Shape;1051;p7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1052" name="Shape 10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" name="Google Shape;1053;p76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4" name="Google Shape;1054;p76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5" name="Google Shape;1055;p76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6" name="Google Shape;1056;p76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7" name="Google Shape;1057;p76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8" name="Google Shape;1058;p76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9" name="Google Shape;1059;p76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60" name="Google Shape;1060;p76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61" name="Google Shape;1061;p76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062" name="Google Shape;1062;p7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63" name="Google Shape;1063;p76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64" name="Google Shape;1064;p76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65" name="Google Shape;1065;p76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66" name="Google Shape;1066;p76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67" name="Google Shape;1067;p76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68" name="Google Shape;1068;p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9" name="Google Shape;1069;p7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70" name="Google Shape;1070;p7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">
    <p:spTree>
      <p:nvGrpSpPr>
        <p:cNvPr id="1071" name="Shape 10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2" name="Google Shape;1072;p7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73" name="Google Shape;1073;p77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74" name="Google Shape;1074;p77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75" name="Google Shape;1075;p77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76" name="Google Shape;1076;p7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7" name="Google Shape;1077;p7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78" name="Google Shape;1078;p77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79" name="Google Shape;1079;p77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80" name="Google Shape;1080;p7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1081" name="Google Shape;1081;p77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82" name="Google Shape;1082;p77"/>
          <p:cNvSpPr txBox="1"/>
          <p:nvPr>
            <p:ph idx="1" type="body"/>
          </p:nvPr>
        </p:nvSpPr>
        <p:spPr>
          <a:xfrm>
            <a:off x="1639564" y="1374414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83" name="Google Shape;1083;p77"/>
          <p:cNvSpPr txBox="1"/>
          <p:nvPr>
            <p:ph idx="2" type="body"/>
          </p:nvPr>
        </p:nvSpPr>
        <p:spPr>
          <a:xfrm>
            <a:off x="1627989" y="259224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84" name="Google Shape;1084;p77"/>
          <p:cNvSpPr txBox="1"/>
          <p:nvPr>
            <p:ph idx="3" type="body"/>
          </p:nvPr>
        </p:nvSpPr>
        <p:spPr>
          <a:xfrm>
            <a:off x="1655384" y="3809178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85" name="Google Shape;1085;p77"/>
          <p:cNvSpPr txBox="1"/>
          <p:nvPr>
            <p:ph idx="4" type="body"/>
          </p:nvPr>
        </p:nvSpPr>
        <p:spPr>
          <a:xfrm>
            <a:off x="698497" y="1377337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86" name="Google Shape;1086;p77"/>
          <p:cNvSpPr txBox="1"/>
          <p:nvPr>
            <p:ph idx="5" type="body"/>
          </p:nvPr>
        </p:nvSpPr>
        <p:spPr>
          <a:xfrm>
            <a:off x="698497" y="3809178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87" name="Google Shape;1087;p77"/>
          <p:cNvSpPr txBox="1"/>
          <p:nvPr>
            <p:ph idx="6" type="body"/>
          </p:nvPr>
        </p:nvSpPr>
        <p:spPr>
          <a:xfrm>
            <a:off x="1627989" y="5024978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88" name="Google Shape;1088;p77"/>
          <p:cNvSpPr txBox="1"/>
          <p:nvPr>
            <p:ph idx="7" type="body"/>
          </p:nvPr>
        </p:nvSpPr>
        <p:spPr>
          <a:xfrm>
            <a:off x="698497" y="2592249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89" name="Google Shape;1089;p77"/>
          <p:cNvSpPr txBox="1"/>
          <p:nvPr>
            <p:ph idx="8" type="body"/>
          </p:nvPr>
        </p:nvSpPr>
        <p:spPr>
          <a:xfrm>
            <a:off x="698497" y="5027421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1090" name="Google Shape;1090;p7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52007" y="2127658"/>
            <a:ext cx="5112981" cy="3839191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Pic">
  <p:cSld name="1_Title, Pic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0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83" name="Google Shape;83;p10"/>
          <p:cNvGrpSpPr/>
          <p:nvPr/>
        </p:nvGrpSpPr>
        <p:grpSpPr>
          <a:xfrm flipH="1">
            <a:off x="-46438" y="6196177"/>
            <a:ext cx="12249071" cy="626186"/>
            <a:chOff x="-46438" y="6196177"/>
            <a:chExt cx="12249071" cy="626186"/>
          </a:xfrm>
        </p:grpSpPr>
        <p:pic>
          <p:nvPicPr>
            <p:cNvPr id="84" name="Google Shape;84;p10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097147" y="6246434"/>
              <a:ext cx="309931" cy="493979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85" name="Google Shape;85;p10"/>
            <p:cNvCxnSpPr/>
            <p:nvPr/>
          </p:nvCxnSpPr>
          <p:spPr>
            <a:xfrm>
              <a:off x="-46438" y="6567434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86" name="Google Shape;86;p10"/>
            <p:cNvCxnSpPr/>
            <p:nvPr/>
          </p:nvCxnSpPr>
          <p:spPr>
            <a:xfrm>
              <a:off x="2289544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87" name="Google Shape;87;p10"/>
            <p:cNvCxnSpPr/>
            <p:nvPr/>
          </p:nvCxnSpPr>
          <p:spPr>
            <a:xfrm>
              <a:off x="492554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88" name="Google Shape;88;p10"/>
            <p:cNvCxnSpPr/>
            <p:nvPr/>
          </p:nvCxnSpPr>
          <p:spPr>
            <a:xfrm>
              <a:off x="762099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89" name="Google Shape;89;p10"/>
            <p:cNvCxnSpPr/>
            <p:nvPr/>
          </p:nvCxnSpPr>
          <p:spPr>
            <a:xfrm>
              <a:off x="10120153" y="6584021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90" name="Google Shape;90;p1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7026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1" name="Google Shape;91;p1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458273" y="6324412"/>
              <a:ext cx="529889" cy="497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92" name="Google Shape;92;p10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9812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3" name="Google Shape;93;p10"/>
          <p:cNvSpPr txBox="1"/>
          <p:nvPr>
            <p:ph idx="1" type="body"/>
          </p:nvPr>
        </p:nvSpPr>
        <p:spPr>
          <a:xfrm>
            <a:off x="6303981" y="1659612"/>
            <a:ext cx="5353397" cy="11937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1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" name="Google Shape;94;p10"/>
          <p:cNvSpPr txBox="1"/>
          <p:nvPr>
            <p:ph idx="2" type="body"/>
          </p:nvPr>
        </p:nvSpPr>
        <p:spPr>
          <a:xfrm>
            <a:off x="6303981" y="4001457"/>
            <a:ext cx="5353397" cy="15541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A picture containing person, indoor&#10;&#10;Description automatically generated" id="95" name="Google Shape;95;p1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580512" y="1659612"/>
            <a:ext cx="4253837" cy="4198988"/>
          </a:xfrm>
          <a:prstGeom prst="rect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 2">
    <p:spTree>
      <p:nvGrpSpPr>
        <p:cNvPr id="1091" name="Shape 10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2" name="Google Shape;1092;p7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93" name="Google Shape;1093;p78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94" name="Google Shape;1094;p78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95" name="Google Shape;1095;p78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96" name="Google Shape;1096;p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7" name="Google Shape;1097;p7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98" name="Google Shape;1098;p78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99" name="Google Shape;1099;p78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00" name="Google Shape;1100;p7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1101" name="Google Shape;1101;p78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02" name="Google Shape;1102;p78"/>
          <p:cNvSpPr txBox="1"/>
          <p:nvPr>
            <p:ph idx="1" type="body"/>
          </p:nvPr>
        </p:nvSpPr>
        <p:spPr>
          <a:xfrm>
            <a:off x="1639564" y="1374414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3" name="Google Shape;1103;p78"/>
          <p:cNvSpPr txBox="1"/>
          <p:nvPr>
            <p:ph idx="2" type="body"/>
          </p:nvPr>
        </p:nvSpPr>
        <p:spPr>
          <a:xfrm>
            <a:off x="1627989" y="259224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4" name="Google Shape;1104;p78"/>
          <p:cNvSpPr txBox="1"/>
          <p:nvPr>
            <p:ph idx="3" type="body"/>
          </p:nvPr>
        </p:nvSpPr>
        <p:spPr>
          <a:xfrm>
            <a:off x="1655384" y="3809178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5" name="Google Shape;1105;p78"/>
          <p:cNvSpPr txBox="1"/>
          <p:nvPr>
            <p:ph idx="4" type="body"/>
          </p:nvPr>
        </p:nvSpPr>
        <p:spPr>
          <a:xfrm>
            <a:off x="698497" y="1377337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6" name="Google Shape;1106;p78"/>
          <p:cNvSpPr txBox="1"/>
          <p:nvPr>
            <p:ph idx="5" type="body"/>
          </p:nvPr>
        </p:nvSpPr>
        <p:spPr>
          <a:xfrm>
            <a:off x="698497" y="3809178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7" name="Google Shape;1107;p78"/>
          <p:cNvSpPr txBox="1"/>
          <p:nvPr>
            <p:ph idx="6" type="body"/>
          </p:nvPr>
        </p:nvSpPr>
        <p:spPr>
          <a:xfrm>
            <a:off x="1627989" y="5024978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8" name="Google Shape;1108;p78"/>
          <p:cNvSpPr txBox="1"/>
          <p:nvPr>
            <p:ph idx="7" type="body"/>
          </p:nvPr>
        </p:nvSpPr>
        <p:spPr>
          <a:xfrm>
            <a:off x="698497" y="2592249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9" name="Google Shape;1109;p78"/>
          <p:cNvSpPr txBox="1"/>
          <p:nvPr>
            <p:ph idx="8" type="body"/>
          </p:nvPr>
        </p:nvSpPr>
        <p:spPr>
          <a:xfrm>
            <a:off x="698497" y="5027421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0" name="Google Shape;1110;p78"/>
          <p:cNvSpPr txBox="1"/>
          <p:nvPr>
            <p:ph idx="9" type="body"/>
          </p:nvPr>
        </p:nvSpPr>
        <p:spPr>
          <a:xfrm>
            <a:off x="8389001" y="1520875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1111" name="Google Shape;1111;p7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48708" y="3084976"/>
            <a:ext cx="3642575" cy="2854738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1112" name="Google Shape;1112;p78"/>
          <p:cNvSpPr/>
          <p:nvPr/>
        </p:nvSpPr>
        <p:spPr>
          <a:xfrm>
            <a:off x="8182573" y="1374414"/>
            <a:ext cx="3801300" cy="1571100"/>
          </a:xfrm>
          <a:prstGeom prst="wedgeRoundRectCallout">
            <a:avLst>
              <a:gd fmla="val -43672" name="adj1"/>
              <a:gd fmla="val 91341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13" name="Google Shape;1113;p78"/>
          <p:cNvSpPr/>
          <p:nvPr/>
        </p:nvSpPr>
        <p:spPr>
          <a:xfrm>
            <a:off x="8852546" y="4379200"/>
            <a:ext cx="3206700" cy="1571100"/>
          </a:xfrm>
          <a:prstGeom prst="wedgeRoundRectCallout">
            <a:avLst>
              <a:gd fmla="val -55946" name="adj1"/>
              <a:gd fmla="val -85718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14" name="Google Shape;1114;p78"/>
          <p:cNvSpPr txBox="1"/>
          <p:nvPr>
            <p:ph idx="13" type="body"/>
          </p:nvPr>
        </p:nvSpPr>
        <p:spPr>
          <a:xfrm>
            <a:off x="8991285" y="4468187"/>
            <a:ext cx="28857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boxes">
  <p:cSld name="Title, 2 content boxes">
    <p:spTree>
      <p:nvGrpSpPr>
        <p:cNvPr id="1115" name="Shape 1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" name="Google Shape;1116;p7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17" name="Google Shape;1117;p79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18" name="Google Shape;1118;p79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19" name="Google Shape;1119;p79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20" name="Google Shape;1120;p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1" name="Google Shape;1121;p7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22" name="Google Shape;1122;p79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23" name="Google Shape;1123;p79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24" name="Google Shape;1124;p7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1125" name="Google Shape;1125;p79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26" name="Google Shape;1126;p79"/>
          <p:cNvSpPr txBox="1"/>
          <p:nvPr>
            <p:ph idx="1" type="body"/>
          </p:nvPr>
        </p:nvSpPr>
        <p:spPr>
          <a:xfrm>
            <a:off x="1114424" y="1558925"/>
            <a:ext cx="4583400" cy="44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7" name="Google Shape;1127;p79"/>
          <p:cNvSpPr txBox="1"/>
          <p:nvPr>
            <p:ph idx="2" type="body"/>
          </p:nvPr>
        </p:nvSpPr>
        <p:spPr>
          <a:xfrm>
            <a:off x="6494085" y="1558924"/>
            <a:ext cx="4583400" cy="44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2 content boxes">
  <p:cSld name="1_Title, 2 content boxes">
    <p:spTree>
      <p:nvGrpSpPr>
        <p:cNvPr id="1128" name="Shape 1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9" name="Google Shape;1129;p8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30" name="Google Shape;1130;p80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31" name="Google Shape;1131;p80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32" name="Google Shape;1132;p80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33" name="Google Shape;1133;p8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4" name="Google Shape;1134;p8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35" name="Google Shape;1135;p80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36" name="Google Shape;1136;p80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37" name="Google Shape;1137;p8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1138" name="Google Shape;1138;p80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39" name="Google Shape;1139;p80"/>
          <p:cNvSpPr txBox="1"/>
          <p:nvPr>
            <p:ph idx="1" type="body"/>
          </p:nvPr>
        </p:nvSpPr>
        <p:spPr>
          <a:xfrm>
            <a:off x="5528247" y="1563523"/>
            <a:ext cx="6168300" cy="411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40" name="Google Shape;1140;p80"/>
          <p:cNvSpPr txBox="1"/>
          <p:nvPr>
            <p:ph idx="2" type="body"/>
          </p:nvPr>
        </p:nvSpPr>
        <p:spPr>
          <a:xfrm>
            <a:off x="1660584" y="16041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41" name="Google Shape;1141;p80"/>
          <p:cNvSpPr txBox="1"/>
          <p:nvPr>
            <p:ph idx="3" type="body"/>
          </p:nvPr>
        </p:nvSpPr>
        <p:spPr>
          <a:xfrm>
            <a:off x="1660585" y="3034440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42" name="Google Shape;1142;p80"/>
          <p:cNvSpPr txBox="1"/>
          <p:nvPr>
            <p:ph idx="4" type="body"/>
          </p:nvPr>
        </p:nvSpPr>
        <p:spPr>
          <a:xfrm>
            <a:off x="1660585" y="4505841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43" name="Google Shape;1143;p80"/>
          <p:cNvSpPr txBox="1"/>
          <p:nvPr>
            <p:ph idx="5" type="body"/>
          </p:nvPr>
        </p:nvSpPr>
        <p:spPr>
          <a:xfrm>
            <a:off x="698500" y="1615215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44" name="Google Shape;1144;p80"/>
          <p:cNvSpPr txBox="1"/>
          <p:nvPr>
            <p:ph idx="6" type="body"/>
          </p:nvPr>
        </p:nvSpPr>
        <p:spPr>
          <a:xfrm>
            <a:off x="698498" y="3040794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45" name="Google Shape;1145;p80"/>
          <p:cNvSpPr txBox="1"/>
          <p:nvPr>
            <p:ph idx="7" type="body"/>
          </p:nvPr>
        </p:nvSpPr>
        <p:spPr>
          <a:xfrm>
            <a:off x="698498" y="4505840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1146" name="Shape 1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7" name="Google Shape;1147;p8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48" name="Google Shape;1148;p81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49" name="Google Shape;1149;p81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50" name="Google Shape;1150;p81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51" name="Google Shape;1151;p8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52" name="Google Shape;1152;p81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53" name="Google Shape;1153;p81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54" name="Google Shape;1154;p8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55" name="Google Shape;1155;p8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156" name="Google Shape;1156;p81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57" name="Google Shape;1157;p81"/>
          <p:cNvSpPr txBox="1"/>
          <p:nvPr>
            <p:ph idx="1" type="body"/>
          </p:nvPr>
        </p:nvSpPr>
        <p:spPr>
          <a:xfrm>
            <a:off x="1265238" y="1692275"/>
            <a:ext cx="9766200" cy="40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1158" name="Shape 1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9" name="Google Shape;1159;p8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60" name="Google Shape;1160;p82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61" name="Google Shape;1161;p82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62" name="Google Shape;1162;p82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63" name="Google Shape;1163;p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64" name="Google Shape;1164;p82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65" name="Google Shape;1165;p82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66" name="Google Shape;1166;p8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67" name="Google Shape;1167;p8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168" name="Google Shape;1168;p82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69" name="Google Shape;1169;p82"/>
          <p:cNvSpPr txBox="1"/>
          <p:nvPr>
            <p:ph idx="1" type="body"/>
          </p:nvPr>
        </p:nvSpPr>
        <p:spPr>
          <a:xfrm>
            <a:off x="1185028" y="1692275"/>
            <a:ext cx="4830900" cy="40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0" name="Google Shape;1170;p82"/>
          <p:cNvSpPr txBox="1"/>
          <p:nvPr>
            <p:ph idx="2" type="body"/>
          </p:nvPr>
        </p:nvSpPr>
        <p:spPr>
          <a:xfrm>
            <a:off x="6250420" y="1692275"/>
            <a:ext cx="4756500" cy="410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. Leveled Text, Pic">
  <p:cSld name="Title. Leveled Text, Pic">
    <p:spTree>
      <p:nvGrpSpPr>
        <p:cNvPr id="1171" name="Shape 1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2" name="Google Shape;1172;p83"/>
          <p:cNvSpPr/>
          <p:nvPr>
            <p:ph idx="2" type="pic"/>
          </p:nvPr>
        </p:nvSpPr>
        <p:spPr>
          <a:xfrm>
            <a:off x="8142818" y="1687513"/>
            <a:ext cx="3587700" cy="37641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73" name="Google Shape;1173;p83"/>
          <p:cNvSpPr txBox="1"/>
          <p:nvPr>
            <p:ph idx="1" type="body"/>
          </p:nvPr>
        </p:nvSpPr>
        <p:spPr>
          <a:xfrm>
            <a:off x="258234" y="1687513"/>
            <a:ext cx="7884600" cy="37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4" name="Google Shape;1174;p83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1_Title and Vertical Text">
    <p:spTree>
      <p:nvGrpSpPr>
        <p:cNvPr id="1180" name="Shape 1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1" name="Google Shape;1181;p85"/>
          <p:cNvSpPr txBox="1"/>
          <p:nvPr>
            <p:ph type="title"/>
          </p:nvPr>
        </p:nvSpPr>
        <p:spPr>
          <a:xfrm>
            <a:off x="4157805" y="0"/>
            <a:ext cx="5062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Calibri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1182" name="Google Shape;1182;p85"/>
          <p:cNvGrpSpPr/>
          <p:nvPr/>
        </p:nvGrpSpPr>
        <p:grpSpPr>
          <a:xfrm flipH="1">
            <a:off x="308142" y="6045571"/>
            <a:ext cx="8086606" cy="626186"/>
            <a:chOff x="3847875" y="6196177"/>
            <a:chExt cx="8086606" cy="626186"/>
          </a:xfrm>
        </p:grpSpPr>
        <p:cxnSp>
          <p:nvCxnSpPr>
            <p:cNvPr id="1183" name="Google Shape;1183;p85"/>
            <p:cNvCxnSpPr/>
            <p:nvPr/>
          </p:nvCxnSpPr>
          <p:spPr>
            <a:xfrm>
              <a:off x="666544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84" name="Google Shape;1184;p85"/>
            <p:cNvCxnSpPr/>
            <p:nvPr/>
          </p:nvCxnSpPr>
          <p:spPr>
            <a:xfrm>
              <a:off x="936089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1185" name="Google Shape;1185;p85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6134673" y="6324412"/>
              <a:ext cx="529889" cy="497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1186" name="Google Shape;1186;p8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87211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187" name="Google Shape;1187;p85"/>
            <p:cNvCxnSpPr/>
            <p:nvPr/>
          </p:nvCxnSpPr>
          <p:spPr>
            <a:xfrm>
              <a:off x="4029444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771BA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1188" name="Google Shape;1188;p8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3847875" y="6251086"/>
              <a:ext cx="309931" cy="4939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89" name="Google Shape;1189;p8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1442513" y="6196177"/>
              <a:ext cx="491968" cy="53617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90" name="Google Shape;1190;p85"/>
          <p:cNvSpPr txBox="1"/>
          <p:nvPr>
            <p:ph idx="1" type="body"/>
          </p:nvPr>
        </p:nvSpPr>
        <p:spPr>
          <a:xfrm>
            <a:off x="3921664" y="1901395"/>
            <a:ext cx="7773000" cy="39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44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91" name="Google Shape;1191;p85"/>
          <p:cNvSpPr/>
          <p:nvPr>
            <p:ph idx="2" type="pic"/>
          </p:nvPr>
        </p:nvSpPr>
        <p:spPr>
          <a:xfrm>
            <a:off x="457146" y="524736"/>
            <a:ext cx="2514600" cy="2935200"/>
          </a:xfrm>
          <a:prstGeom prst="rect">
            <a:avLst/>
          </a:prstGeom>
          <a:noFill/>
          <a:ln>
            <a:noFill/>
          </a:ln>
        </p:spPr>
      </p:sp>
      <p:sp>
        <p:nvSpPr>
          <p:cNvPr id="1192" name="Google Shape;1192;p85"/>
          <p:cNvSpPr txBox="1"/>
          <p:nvPr>
            <p:ph idx="3" type="body"/>
          </p:nvPr>
        </p:nvSpPr>
        <p:spPr>
          <a:xfrm>
            <a:off x="320842" y="3655268"/>
            <a:ext cx="2823300" cy="21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Slide">
  <p:cSld name="2_Title Slide">
    <p:spTree>
      <p:nvGrpSpPr>
        <p:cNvPr id="1193" name="Shape 1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4" name="Google Shape;1194;p86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5" name="Google Shape;1195;p86"/>
          <p:cNvSpPr txBox="1"/>
          <p:nvPr>
            <p:ph idx="1" type="body"/>
          </p:nvPr>
        </p:nvSpPr>
        <p:spPr>
          <a:xfrm>
            <a:off x="0" y="227488"/>
            <a:ext cx="34974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96" name="Google Shape;1196;p86"/>
          <p:cNvSpPr txBox="1"/>
          <p:nvPr>
            <p:ph idx="2" type="body"/>
          </p:nvPr>
        </p:nvSpPr>
        <p:spPr>
          <a:xfrm>
            <a:off x="260350" y="1577974"/>
            <a:ext cx="3088500" cy="47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97" name="Google Shape;1197;p86"/>
          <p:cNvSpPr txBox="1"/>
          <p:nvPr>
            <p:ph idx="3" type="body"/>
          </p:nvPr>
        </p:nvSpPr>
        <p:spPr>
          <a:xfrm>
            <a:off x="3847875" y="2733180"/>
            <a:ext cx="2873700" cy="10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198" name="Google Shape;1198;p86"/>
          <p:cNvGrpSpPr/>
          <p:nvPr/>
        </p:nvGrpSpPr>
        <p:grpSpPr>
          <a:xfrm flipH="1">
            <a:off x="354867" y="6196177"/>
            <a:ext cx="8086609" cy="626185"/>
            <a:chOff x="3847875" y="6196177"/>
            <a:chExt cx="8086609" cy="626185"/>
          </a:xfrm>
        </p:grpSpPr>
        <p:cxnSp>
          <p:nvCxnSpPr>
            <p:cNvPr id="1199" name="Google Shape;1199;p86"/>
            <p:cNvCxnSpPr/>
            <p:nvPr/>
          </p:nvCxnSpPr>
          <p:spPr>
            <a:xfrm>
              <a:off x="4029444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200" name="Google Shape;1200;p86"/>
            <p:cNvCxnSpPr/>
            <p:nvPr/>
          </p:nvCxnSpPr>
          <p:spPr>
            <a:xfrm>
              <a:off x="666544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201" name="Google Shape;1201;p86"/>
            <p:cNvCxnSpPr/>
            <p:nvPr/>
          </p:nvCxnSpPr>
          <p:spPr>
            <a:xfrm>
              <a:off x="936089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1202" name="Google Shape;1202;p86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114425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1203" name="Google Shape;1203;p8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87211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04" name="Google Shape;1204;p8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134673" y="6324412"/>
              <a:ext cx="529889" cy="4979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05" name="Google Shape;1205;p86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3847875" y="6251086"/>
              <a:ext cx="309931" cy="49398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06" name="Google Shape;1206;p86"/>
          <p:cNvSpPr txBox="1"/>
          <p:nvPr>
            <p:ph idx="4" type="body"/>
          </p:nvPr>
        </p:nvSpPr>
        <p:spPr>
          <a:xfrm>
            <a:off x="9058038" y="2733180"/>
            <a:ext cx="2873700" cy="10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pic and conversation bubbles 1">
  <p:cSld name="2 Reading tip with pic and conversation bubbles 1">
    <p:spTree>
      <p:nvGrpSpPr>
        <p:cNvPr id="1207" name="Shape 1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group of people sitting at a table&#10;&#10;Description automatically generated" id="1208" name="Google Shape;1208;p87"/>
          <p:cNvPicPr preferRelativeResize="0"/>
          <p:nvPr/>
        </p:nvPicPr>
        <p:blipFill rotWithShape="1">
          <a:blip r:embed="rId2">
            <a:alphaModFix/>
          </a:blip>
          <a:srcRect b="27809" l="13031" r="20917" t="9821"/>
          <a:stretch/>
        </p:blipFill>
        <p:spPr>
          <a:xfrm>
            <a:off x="2066781" y="3289625"/>
            <a:ext cx="4293731" cy="2702860"/>
          </a:xfrm>
          <a:prstGeom prst="rect">
            <a:avLst/>
          </a:prstGeom>
          <a:noFill/>
          <a:ln cap="flat" cmpd="sng" w="222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209" name="Google Shape;1209;p87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Calibri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0" name="Google Shape;1210;p87"/>
          <p:cNvSpPr txBox="1"/>
          <p:nvPr>
            <p:ph idx="1" type="body"/>
          </p:nvPr>
        </p:nvSpPr>
        <p:spPr>
          <a:xfrm>
            <a:off x="138545" y="227488"/>
            <a:ext cx="3200400" cy="83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11" name="Google Shape;1211;p87"/>
          <p:cNvSpPr txBox="1"/>
          <p:nvPr>
            <p:ph idx="2" type="body"/>
          </p:nvPr>
        </p:nvSpPr>
        <p:spPr>
          <a:xfrm>
            <a:off x="138544" y="1343824"/>
            <a:ext cx="32004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12" name="Google Shape;1212;p87"/>
          <p:cNvSpPr txBox="1"/>
          <p:nvPr>
            <p:ph idx="3" type="body"/>
          </p:nvPr>
        </p:nvSpPr>
        <p:spPr>
          <a:xfrm>
            <a:off x="138544" y="3883036"/>
            <a:ext cx="32004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213" name="Google Shape;1213;p87"/>
          <p:cNvGrpSpPr/>
          <p:nvPr/>
        </p:nvGrpSpPr>
        <p:grpSpPr>
          <a:xfrm flipH="1">
            <a:off x="245139" y="6196177"/>
            <a:ext cx="8086609" cy="626185"/>
            <a:chOff x="3847875" y="6196177"/>
            <a:chExt cx="8086609" cy="626185"/>
          </a:xfrm>
        </p:grpSpPr>
        <p:cxnSp>
          <p:nvCxnSpPr>
            <p:cNvPr id="1214" name="Google Shape;1214;p87"/>
            <p:cNvCxnSpPr/>
            <p:nvPr/>
          </p:nvCxnSpPr>
          <p:spPr>
            <a:xfrm>
              <a:off x="4029444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215" name="Google Shape;1215;p87"/>
            <p:cNvCxnSpPr/>
            <p:nvPr/>
          </p:nvCxnSpPr>
          <p:spPr>
            <a:xfrm>
              <a:off x="666544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216" name="Google Shape;1216;p87"/>
            <p:cNvCxnSpPr/>
            <p:nvPr/>
          </p:nvCxnSpPr>
          <p:spPr>
            <a:xfrm>
              <a:off x="936089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1217" name="Google Shape;1217;p8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14425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1218" name="Google Shape;1218;p8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87211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19" name="Google Shape;1219;p87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134673" y="6324412"/>
              <a:ext cx="529889" cy="4979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20" name="Google Shape;1220;p87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3847875" y="6251086"/>
              <a:ext cx="309931" cy="49398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21" name="Google Shape;1221;p87"/>
          <p:cNvSpPr txBox="1"/>
          <p:nvPr>
            <p:ph idx="4" type="body"/>
          </p:nvPr>
        </p:nvSpPr>
        <p:spPr>
          <a:xfrm rot="-2153581">
            <a:off x="3698465" y="2197679"/>
            <a:ext cx="2558532" cy="1574988"/>
          </a:xfrm>
          <a:prstGeom prst="rect">
            <a:avLst/>
          </a:prstGeom>
          <a:noFill/>
          <a:ln>
            <a:noFill/>
          </a:ln>
        </p:spPr>
        <p:txBody>
          <a:bodyPr anchorCtr="0" anchor="t" bIns="9125" lIns="9125" spcFirstLastPara="1" rIns="9125" wrap="square" tIns="91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22" name="Google Shape;1222;p87"/>
          <p:cNvSpPr/>
          <p:nvPr/>
        </p:nvSpPr>
        <p:spPr>
          <a:xfrm rot="949913">
            <a:off x="4759794" y="1549933"/>
            <a:ext cx="3910333" cy="2463141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23" name="Google Shape;1223;p87"/>
          <p:cNvSpPr txBox="1"/>
          <p:nvPr>
            <p:ph idx="5" type="body"/>
          </p:nvPr>
        </p:nvSpPr>
        <p:spPr>
          <a:xfrm rot="860453">
            <a:off x="8789257" y="1869145"/>
            <a:ext cx="2887476" cy="1828793"/>
          </a:xfrm>
          <a:prstGeom prst="rect">
            <a:avLst/>
          </a:prstGeom>
          <a:noFill/>
          <a:ln>
            <a:noFill/>
          </a:ln>
        </p:spPr>
        <p:txBody>
          <a:bodyPr anchorCtr="0" anchor="t" bIns="9125" lIns="9125" spcFirstLastPara="1" rIns="9125" wrap="square" tIns="91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24" name="Google Shape;1224;p87"/>
          <p:cNvSpPr/>
          <p:nvPr/>
        </p:nvSpPr>
        <p:spPr>
          <a:xfrm flipH="1" rot="-2036101">
            <a:off x="-57472" y="1812681"/>
            <a:ext cx="3328065" cy="2381766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25" name="Google Shape;1225;p87"/>
          <p:cNvSpPr txBox="1"/>
          <p:nvPr>
            <p:ph idx="6" type="body"/>
          </p:nvPr>
        </p:nvSpPr>
        <p:spPr>
          <a:xfrm>
            <a:off x="9641043" y="5445006"/>
            <a:ext cx="2550900" cy="83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2 reading tip more options">
  <p:cSld name="1_2 reading tip more options">
    <p:spTree>
      <p:nvGrpSpPr>
        <p:cNvPr id="1226" name="Shape 1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7" name="Google Shape;1227;p88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Calibri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8" name="Google Shape;1228;p88"/>
          <p:cNvSpPr txBox="1"/>
          <p:nvPr>
            <p:ph idx="1" type="body"/>
          </p:nvPr>
        </p:nvSpPr>
        <p:spPr>
          <a:xfrm>
            <a:off x="248443" y="239394"/>
            <a:ext cx="30402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29" name="Google Shape;1229;p88"/>
          <p:cNvSpPr txBox="1"/>
          <p:nvPr>
            <p:ph idx="2" type="body"/>
          </p:nvPr>
        </p:nvSpPr>
        <p:spPr>
          <a:xfrm>
            <a:off x="243874" y="1023994"/>
            <a:ext cx="3040200" cy="299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0" name="Google Shape;1230;p88"/>
          <p:cNvSpPr txBox="1"/>
          <p:nvPr>
            <p:ph idx="3" type="body"/>
          </p:nvPr>
        </p:nvSpPr>
        <p:spPr>
          <a:xfrm>
            <a:off x="3790950" y="1944688"/>
            <a:ext cx="4361400" cy="4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231" name="Google Shape;1231;p88"/>
          <p:cNvGrpSpPr/>
          <p:nvPr/>
        </p:nvGrpSpPr>
        <p:grpSpPr>
          <a:xfrm flipH="1">
            <a:off x="245139" y="6196177"/>
            <a:ext cx="8086609" cy="626185"/>
            <a:chOff x="3847875" y="6196177"/>
            <a:chExt cx="8086609" cy="626185"/>
          </a:xfrm>
        </p:grpSpPr>
        <p:cxnSp>
          <p:nvCxnSpPr>
            <p:cNvPr id="1232" name="Google Shape;1232;p88"/>
            <p:cNvCxnSpPr/>
            <p:nvPr/>
          </p:nvCxnSpPr>
          <p:spPr>
            <a:xfrm>
              <a:off x="4029444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233" name="Google Shape;1233;p88"/>
            <p:cNvCxnSpPr/>
            <p:nvPr/>
          </p:nvCxnSpPr>
          <p:spPr>
            <a:xfrm>
              <a:off x="666544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234" name="Google Shape;1234;p88"/>
            <p:cNvCxnSpPr/>
            <p:nvPr/>
          </p:nvCxnSpPr>
          <p:spPr>
            <a:xfrm>
              <a:off x="936089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1235" name="Google Shape;1235;p88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114425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1236" name="Google Shape;1236;p8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87211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7" name="Google Shape;1237;p8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134673" y="6324412"/>
              <a:ext cx="529889" cy="4979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8" name="Google Shape;1238;p88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3847875" y="6251086"/>
              <a:ext cx="309931" cy="49398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39" name="Google Shape;1239;p88"/>
          <p:cNvSpPr txBox="1"/>
          <p:nvPr>
            <p:ph idx="4" type="body"/>
          </p:nvPr>
        </p:nvSpPr>
        <p:spPr>
          <a:xfrm>
            <a:off x="8420151" y="1944688"/>
            <a:ext cx="3514200" cy="1193700"/>
          </a:xfrm>
          <a:prstGeom prst="rect">
            <a:avLst/>
          </a:prstGeom>
          <a:solidFill>
            <a:srgbClr val="96C9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0" name="Google Shape;1240;p88"/>
          <p:cNvSpPr txBox="1"/>
          <p:nvPr>
            <p:ph idx="5" type="body"/>
          </p:nvPr>
        </p:nvSpPr>
        <p:spPr>
          <a:xfrm>
            <a:off x="8433792" y="4255294"/>
            <a:ext cx="3514200" cy="1193700"/>
          </a:xfrm>
          <a:prstGeom prst="rect">
            <a:avLst/>
          </a:prstGeom>
          <a:solidFill>
            <a:srgbClr val="96C9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1" name="Google Shape;1241;p88"/>
          <p:cNvSpPr/>
          <p:nvPr>
            <p:ph idx="6" type="pic"/>
          </p:nvPr>
        </p:nvSpPr>
        <p:spPr>
          <a:xfrm>
            <a:off x="328222" y="4123429"/>
            <a:ext cx="2871300" cy="24951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2 Content boxes">
  <p:cSld name="4_2 Content boxes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" name="Google Shape;97;p11"/>
          <p:cNvGrpSpPr/>
          <p:nvPr/>
        </p:nvGrpSpPr>
        <p:grpSpPr>
          <a:xfrm flipH="1">
            <a:off x="-30396" y="6196177"/>
            <a:ext cx="12233029" cy="626186"/>
            <a:chOff x="-30396" y="6196177"/>
            <a:chExt cx="12233029" cy="626186"/>
          </a:xfrm>
        </p:grpSpPr>
        <p:pic>
          <p:nvPicPr>
            <p:cNvPr id="98" name="Google Shape;98;p11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097147" y="6246434"/>
              <a:ext cx="309930" cy="493979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99" name="Google Shape;99;p11"/>
            <p:cNvCxnSpPr/>
            <p:nvPr/>
          </p:nvCxnSpPr>
          <p:spPr>
            <a:xfrm>
              <a:off x="-30396" y="6567434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00" name="Google Shape;100;p11"/>
            <p:cNvCxnSpPr/>
            <p:nvPr/>
          </p:nvCxnSpPr>
          <p:spPr>
            <a:xfrm>
              <a:off x="762099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01" name="Google Shape;101;p11"/>
            <p:cNvCxnSpPr/>
            <p:nvPr/>
          </p:nvCxnSpPr>
          <p:spPr>
            <a:xfrm>
              <a:off x="10120153" y="6584021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102" name="Google Shape;102;p1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702615" y="6196177"/>
              <a:ext cx="491968" cy="536174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03" name="Google Shape;103;p11"/>
            <p:cNvCxnSpPr/>
            <p:nvPr/>
          </p:nvCxnSpPr>
          <p:spPr>
            <a:xfrm>
              <a:off x="2289544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04" name="Google Shape;104;p11"/>
            <p:cNvCxnSpPr/>
            <p:nvPr/>
          </p:nvCxnSpPr>
          <p:spPr>
            <a:xfrm>
              <a:off x="492554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105" name="Google Shape;105;p1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458273" y="6324412"/>
              <a:ext cx="529889" cy="497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106" name="Google Shape;106;p1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9812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7" name="Google Shape;107;p11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8" name="Google Shape;108;p11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" name="Google Shape;109;p11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ind Your Materials">
  <p:cSld name="Find Your Materials">
    <p:spTree>
      <p:nvGrpSpPr>
        <p:cNvPr id="1242" name="Shape 1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3" name="Google Shape;1243;p89"/>
          <p:cNvSpPr txBox="1"/>
          <p:nvPr>
            <p:ph type="title"/>
          </p:nvPr>
        </p:nvSpPr>
        <p:spPr>
          <a:xfrm>
            <a:off x="1" y="1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244" name="Google Shape;1244;p8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94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45" name="Google Shape;1245;p89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46" name="Google Shape;1246;p89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47" name="Google Shape;1247;p89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48" name="Google Shape;1248;p8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9" name="Google Shape;1249;p8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50" name="Google Shape;1250;p8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251" name="Google Shape;1251;p89"/>
          <p:cNvSpPr txBox="1"/>
          <p:nvPr>
            <p:ph idx="1" type="body"/>
          </p:nvPr>
        </p:nvSpPr>
        <p:spPr>
          <a:xfrm>
            <a:off x="628275" y="1620838"/>
            <a:ext cx="3081600" cy="338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52" name="Google Shape;1252;p89"/>
          <p:cNvSpPr txBox="1"/>
          <p:nvPr>
            <p:ph idx="2" type="body"/>
          </p:nvPr>
        </p:nvSpPr>
        <p:spPr>
          <a:xfrm>
            <a:off x="4059003" y="1632097"/>
            <a:ext cx="4005000" cy="338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53" name="Google Shape;1253;p89"/>
          <p:cNvSpPr txBox="1"/>
          <p:nvPr>
            <p:ph idx="3" type="body"/>
          </p:nvPr>
        </p:nvSpPr>
        <p:spPr>
          <a:xfrm>
            <a:off x="8794864" y="1454588"/>
            <a:ext cx="3348000" cy="117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54" name="Google Shape;1254;p89"/>
          <p:cNvSpPr txBox="1"/>
          <p:nvPr>
            <p:ph idx="4" type="body"/>
          </p:nvPr>
        </p:nvSpPr>
        <p:spPr>
          <a:xfrm>
            <a:off x="8794863" y="2645354"/>
            <a:ext cx="3348000" cy="15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55" name="Google Shape;1255;p89"/>
          <p:cNvSpPr/>
          <p:nvPr>
            <p:ph idx="5" type="pic"/>
          </p:nvPr>
        </p:nvSpPr>
        <p:spPr>
          <a:xfrm>
            <a:off x="8989159" y="4407656"/>
            <a:ext cx="2926200" cy="19476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with wider picture">
  <p:cSld name="2_Reading tip with wider picture">
    <p:spTree>
      <p:nvGrpSpPr>
        <p:cNvPr id="1256" name="Shape 1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7" name="Google Shape;1257;p90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258" name="Google Shape;1258;p90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59" name="Google Shape;1259;p90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60" name="Google Shape;1260;p90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61" name="Google Shape;1261;p9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62" name="Google Shape;1262;p9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3" name="Google Shape;1263;p9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4" name="Google Shape;1264;p9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1265" name="Google Shape;1265;p90"/>
          <p:cNvSpPr txBox="1"/>
          <p:nvPr>
            <p:ph idx="1" type="body"/>
          </p:nvPr>
        </p:nvSpPr>
        <p:spPr>
          <a:xfrm>
            <a:off x="500204" y="1587499"/>
            <a:ext cx="7520700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66" name="Google Shape;1266;p90"/>
          <p:cNvSpPr/>
          <p:nvPr>
            <p:ph idx="2" type="pic"/>
          </p:nvPr>
        </p:nvSpPr>
        <p:spPr>
          <a:xfrm>
            <a:off x="8832388" y="1251284"/>
            <a:ext cx="3251700" cy="2499000"/>
          </a:xfrm>
          <a:prstGeom prst="rect">
            <a:avLst/>
          </a:prstGeom>
          <a:noFill/>
          <a:ln>
            <a:noFill/>
          </a:ln>
        </p:spPr>
      </p:sp>
      <p:sp>
        <p:nvSpPr>
          <p:cNvPr id="1267" name="Google Shape;1267;p90"/>
          <p:cNvSpPr txBox="1"/>
          <p:nvPr>
            <p:ph idx="3" type="body"/>
          </p:nvPr>
        </p:nvSpPr>
        <p:spPr>
          <a:xfrm>
            <a:off x="9209609" y="4065956"/>
            <a:ext cx="2497200" cy="21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--Reading tip with older child extra">
  <p:cSld name="2--Reading tip with older child extra">
    <p:spTree>
      <p:nvGrpSpPr>
        <p:cNvPr id="1268" name="Shape 1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" name="Google Shape;1269;p91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270" name="Google Shape;1270;p91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71" name="Google Shape;1271;p91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72" name="Google Shape;1272;p91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73" name="Google Shape;1273;p9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74" name="Google Shape;1274;p9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5" name="Google Shape;1275;p9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6" name="Google Shape;1276;p9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1277" name="Google Shape;1277;p91"/>
          <p:cNvSpPr/>
          <p:nvPr>
            <p:ph idx="2" type="pic"/>
          </p:nvPr>
        </p:nvSpPr>
        <p:spPr>
          <a:xfrm>
            <a:off x="9209369" y="1251283"/>
            <a:ext cx="2404500" cy="2949900"/>
          </a:xfrm>
          <a:prstGeom prst="rect">
            <a:avLst/>
          </a:prstGeom>
          <a:noFill/>
          <a:ln>
            <a:noFill/>
          </a:ln>
        </p:spPr>
      </p:sp>
      <p:sp>
        <p:nvSpPr>
          <p:cNvPr id="1278" name="Google Shape;1278;p91"/>
          <p:cNvSpPr txBox="1"/>
          <p:nvPr>
            <p:ph idx="1" type="body"/>
          </p:nvPr>
        </p:nvSpPr>
        <p:spPr>
          <a:xfrm>
            <a:off x="8822723" y="4264514"/>
            <a:ext cx="3212700" cy="230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79" name="Google Shape;1279;p91"/>
          <p:cNvSpPr txBox="1"/>
          <p:nvPr>
            <p:ph idx="3" type="body"/>
          </p:nvPr>
        </p:nvSpPr>
        <p:spPr>
          <a:xfrm>
            <a:off x="500205" y="1566099"/>
            <a:ext cx="7528800" cy="34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0" name="Google Shape;1280;p91"/>
          <p:cNvSpPr txBox="1"/>
          <p:nvPr>
            <p:ph idx="4" type="body"/>
          </p:nvPr>
        </p:nvSpPr>
        <p:spPr>
          <a:xfrm>
            <a:off x="5940679" y="1768203"/>
            <a:ext cx="2692800" cy="256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281" name="Shape 1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2" name="Google Shape;1282;p92"/>
          <p:cNvSpPr txBox="1"/>
          <p:nvPr>
            <p:ph type="title"/>
          </p:nvPr>
        </p:nvSpPr>
        <p:spPr>
          <a:xfrm>
            <a:off x="1" y="1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ntent with Caption">
  <p:cSld name="1_Content with Caption">
    <p:spTree>
      <p:nvGrpSpPr>
        <p:cNvPr id="1283" name="Shape 1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4" name="Google Shape;1284;p93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285" name="Google Shape;1285;p93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86" name="Google Shape;1286;p93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87" name="Google Shape;1287;p93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88" name="Google Shape;1288;p9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89" name="Google Shape;1289;p9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0" name="Google Shape;1290;p9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1" name="Google Shape;1291;p9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1292" name="Google Shape;1292;p93"/>
          <p:cNvSpPr/>
          <p:nvPr>
            <p:ph idx="2" type="pic"/>
          </p:nvPr>
        </p:nvSpPr>
        <p:spPr>
          <a:xfrm>
            <a:off x="8916576" y="1661249"/>
            <a:ext cx="2990100" cy="2715900"/>
          </a:xfrm>
          <a:prstGeom prst="rect">
            <a:avLst/>
          </a:prstGeom>
          <a:noFill/>
          <a:ln>
            <a:noFill/>
          </a:ln>
        </p:spPr>
      </p:sp>
      <p:sp>
        <p:nvSpPr>
          <p:cNvPr id="1293" name="Google Shape;1293;p93"/>
          <p:cNvSpPr txBox="1"/>
          <p:nvPr>
            <p:ph idx="1" type="body"/>
          </p:nvPr>
        </p:nvSpPr>
        <p:spPr>
          <a:xfrm>
            <a:off x="8916576" y="4120489"/>
            <a:ext cx="2990100" cy="13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94" name="Google Shape;1294;p93"/>
          <p:cNvSpPr txBox="1"/>
          <p:nvPr>
            <p:ph idx="3" type="body"/>
          </p:nvPr>
        </p:nvSpPr>
        <p:spPr>
          <a:xfrm>
            <a:off x="740937" y="1831445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95" name="Google Shape;1295;p93"/>
          <p:cNvSpPr txBox="1"/>
          <p:nvPr>
            <p:ph idx="4" type="body"/>
          </p:nvPr>
        </p:nvSpPr>
        <p:spPr>
          <a:xfrm>
            <a:off x="740937" y="3256853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96" name="Google Shape;1296;p93"/>
          <p:cNvSpPr txBox="1"/>
          <p:nvPr>
            <p:ph idx="5" type="body"/>
          </p:nvPr>
        </p:nvSpPr>
        <p:spPr>
          <a:xfrm>
            <a:off x="740937" y="4726515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1297" name="Shape 1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8" name="Google Shape;1298;p94"/>
          <p:cNvSpPr txBox="1"/>
          <p:nvPr>
            <p:ph type="title"/>
          </p:nvPr>
        </p:nvSpPr>
        <p:spPr>
          <a:xfrm>
            <a:off x="1" y="1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299" name="Google Shape;1299;p94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00" name="Google Shape;1300;p94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01" name="Google Shape;1301;p94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02" name="Google Shape;1302;p9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03" name="Google Shape;1303;p9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4" name="Google Shape;1304;p9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5" name="Google Shape;1305;p9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306" name="Google Shape;1306;p94"/>
          <p:cNvSpPr/>
          <p:nvPr>
            <p:ph idx="2" type="pic"/>
          </p:nvPr>
        </p:nvSpPr>
        <p:spPr>
          <a:xfrm>
            <a:off x="9093038" y="1058781"/>
            <a:ext cx="2715900" cy="2715900"/>
          </a:xfrm>
          <a:prstGeom prst="rect">
            <a:avLst/>
          </a:prstGeom>
          <a:noFill/>
          <a:ln>
            <a:noFill/>
          </a:ln>
        </p:spPr>
      </p:sp>
      <p:sp>
        <p:nvSpPr>
          <p:cNvPr id="1307" name="Google Shape;1307;p94"/>
          <p:cNvSpPr txBox="1"/>
          <p:nvPr>
            <p:ph idx="1" type="body"/>
          </p:nvPr>
        </p:nvSpPr>
        <p:spPr>
          <a:xfrm>
            <a:off x="1660584" y="1489802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08" name="Google Shape;1308;p94"/>
          <p:cNvSpPr txBox="1"/>
          <p:nvPr>
            <p:ph idx="3" type="body"/>
          </p:nvPr>
        </p:nvSpPr>
        <p:spPr>
          <a:xfrm>
            <a:off x="1660584" y="3034440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09" name="Google Shape;1309;p94"/>
          <p:cNvSpPr txBox="1"/>
          <p:nvPr>
            <p:ph idx="4" type="body"/>
          </p:nvPr>
        </p:nvSpPr>
        <p:spPr>
          <a:xfrm>
            <a:off x="1660585" y="4620141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0" name="Google Shape;1310;p94"/>
          <p:cNvSpPr txBox="1"/>
          <p:nvPr>
            <p:ph idx="5" type="body"/>
          </p:nvPr>
        </p:nvSpPr>
        <p:spPr>
          <a:xfrm>
            <a:off x="698499" y="1489799"/>
            <a:ext cx="8826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1" name="Google Shape;1311;p94"/>
          <p:cNvSpPr txBox="1"/>
          <p:nvPr>
            <p:ph idx="6" type="body"/>
          </p:nvPr>
        </p:nvSpPr>
        <p:spPr>
          <a:xfrm>
            <a:off x="698499" y="4620139"/>
            <a:ext cx="8826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2" name="Google Shape;1312;p94"/>
          <p:cNvSpPr txBox="1"/>
          <p:nvPr>
            <p:ph idx="7" type="body"/>
          </p:nvPr>
        </p:nvSpPr>
        <p:spPr>
          <a:xfrm>
            <a:off x="698499" y="3054969"/>
            <a:ext cx="8826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3" name="Google Shape;1313;p94"/>
          <p:cNvSpPr/>
          <p:nvPr>
            <p:ph idx="8" type="pic"/>
          </p:nvPr>
        </p:nvSpPr>
        <p:spPr>
          <a:xfrm>
            <a:off x="8788240" y="3300664"/>
            <a:ext cx="3346800" cy="31548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ontent with Caption">
  <p:cSld name="2_Content with Caption">
    <p:spTree>
      <p:nvGrpSpPr>
        <p:cNvPr id="1314" name="Shape 1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5" name="Google Shape;1315;p95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6" name="Google Shape;1316;p95"/>
          <p:cNvSpPr/>
          <p:nvPr>
            <p:ph idx="2" type="pic"/>
          </p:nvPr>
        </p:nvSpPr>
        <p:spPr>
          <a:xfrm>
            <a:off x="9510134" y="1431036"/>
            <a:ext cx="1965900" cy="39960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1317" name="Google Shape;1317;p95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18" name="Google Shape;1318;p95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19" name="Google Shape;1319;p95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20" name="Google Shape;1320;p9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21" name="Google Shape;1321;p9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2" name="Google Shape;1322;p9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3" name="Google Shape;1323;p9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324" name="Google Shape;1324;p95"/>
          <p:cNvSpPr txBox="1"/>
          <p:nvPr>
            <p:ph idx="1" type="body"/>
          </p:nvPr>
        </p:nvSpPr>
        <p:spPr>
          <a:xfrm>
            <a:off x="1660583" y="1489802"/>
            <a:ext cx="63435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25" name="Google Shape;1325;p95"/>
          <p:cNvSpPr txBox="1"/>
          <p:nvPr>
            <p:ph idx="3" type="body"/>
          </p:nvPr>
        </p:nvSpPr>
        <p:spPr>
          <a:xfrm>
            <a:off x="1660584" y="2653440"/>
            <a:ext cx="63435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26" name="Google Shape;1326;p95"/>
          <p:cNvSpPr txBox="1"/>
          <p:nvPr>
            <p:ph idx="4" type="body"/>
          </p:nvPr>
        </p:nvSpPr>
        <p:spPr>
          <a:xfrm>
            <a:off x="1660583" y="3817079"/>
            <a:ext cx="63435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27" name="Google Shape;1327;p95"/>
          <p:cNvSpPr txBox="1"/>
          <p:nvPr>
            <p:ph idx="5" type="body"/>
          </p:nvPr>
        </p:nvSpPr>
        <p:spPr>
          <a:xfrm>
            <a:off x="1660583" y="5006628"/>
            <a:ext cx="63435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28" name="Google Shape;1328;p95"/>
          <p:cNvSpPr txBox="1"/>
          <p:nvPr>
            <p:ph idx="6" type="body"/>
          </p:nvPr>
        </p:nvSpPr>
        <p:spPr>
          <a:xfrm>
            <a:off x="691245" y="1502511"/>
            <a:ext cx="795600" cy="104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29" name="Google Shape;1329;p95"/>
          <p:cNvSpPr txBox="1"/>
          <p:nvPr>
            <p:ph idx="7" type="body"/>
          </p:nvPr>
        </p:nvSpPr>
        <p:spPr>
          <a:xfrm>
            <a:off x="693291" y="2653441"/>
            <a:ext cx="7935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30" name="Google Shape;1330;p95"/>
          <p:cNvSpPr txBox="1"/>
          <p:nvPr>
            <p:ph idx="8" type="body"/>
          </p:nvPr>
        </p:nvSpPr>
        <p:spPr>
          <a:xfrm>
            <a:off x="691246" y="3817079"/>
            <a:ext cx="7956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31" name="Google Shape;1331;p95"/>
          <p:cNvSpPr txBox="1"/>
          <p:nvPr>
            <p:ph idx="9" type="body"/>
          </p:nvPr>
        </p:nvSpPr>
        <p:spPr>
          <a:xfrm>
            <a:off x="691245" y="5006628"/>
            <a:ext cx="795600" cy="104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1">
  <p:cSld name="Title and Content 1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2"/>
          <p:cNvSpPr txBox="1"/>
          <p:nvPr>
            <p:ph idx="1" type="body"/>
          </p:nvPr>
        </p:nvSpPr>
        <p:spPr>
          <a:xfrm>
            <a:off x="994808" y="1334491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" name="Google Shape;112;p12"/>
          <p:cNvSpPr txBox="1"/>
          <p:nvPr>
            <p:ph idx="2" type="body"/>
          </p:nvPr>
        </p:nvSpPr>
        <p:spPr>
          <a:xfrm>
            <a:off x="91432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" name="Google Shape;113;p12"/>
          <p:cNvSpPr txBox="1"/>
          <p:nvPr>
            <p:ph idx="3" type="body"/>
          </p:nvPr>
        </p:nvSpPr>
        <p:spPr>
          <a:xfrm>
            <a:off x="4458284" y="2860693"/>
            <a:ext cx="2514600" cy="182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4" name="Google Shape;114;p12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15" name="Google Shape;115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6" name="Google Shape;116;p12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7" name="Google Shape;117;p12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8" name="Google Shape;118;p12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9" name="Google Shape;119;p12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0" name="Google Shape;120;p12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1" name="Google Shape;121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3" name="Google Shape;123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2"/>
          <p:cNvSpPr txBox="1"/>
          <p:nvPr>
            <p:ph idx="4" type="body"/>
          </p:nvPr>
        </p:nvSpPr>
        <p:spPr>
          <a:xfrm>
            <a:off x="994808" y="4100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5" name="Google Shape;125;p12"/>
          <p:cNvSpPr txBox="1"/>
          <p:nvPr>
            <p:ph idx="5" type="body"/>
          </p:nvPr>
        </p:nvSpPr>
        <p:spPr>
          <a:xfrm>
            <a:off x="9143260" y="14080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26" name="Google Shape;126;p1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265450" y="1494950"/>
            <a:ext cx="5661102" cy="4743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5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Relationship Id="rId3" Type="http://schemas.openxmlformats.org/officeDocument/2006/relationships/slideLayout" Target="../slideLayouts/slideLayout4.xml"/><Relationship Id="rId4" Type="http://schemas.openxmlformats.org/officeDocument/2006/relationships/theme" Target="../theme/theme4.xml"/></Relationships>
</file>

<file path=ppt/slideMasters/_rels/slideMaster3.xml.rels><?xml version="1.0" encoding="UTF-8" standalone="yes"?><Relationships xmlns="http://schemas.openxmlformats.org/package/2006/relationships"><Relationship Id="rId20" Type="http://schemas.openxmlformats.org/officeDocument/2006/relationships/theme" Target="../theme/theme8.xml"/><Relationship Id="rId11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15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5.xml"/><Relationship Id="rId3" Type="http://schemas.openxmlformats.org/officeDocument/2006/relationships/slideLayout" Target="../slideLayouts/slideLayout6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8.xml"/><Relationship Id="rId14" Type="http://schemas.openxmlformats.org/officeDocument/2006/relationships/slideLayout" Target="../slideLayouts/slideLayout17.xml"/><Relationship Id="rId17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8.xml"/><Relationship Id="rId19" Type="http://schemas.openxmlformats.org/officeDocument/2006/relationships/slideLayout" Target="../slideLayouts/slideLayout22.xml"/><Relationship Id="rId6" Type="http://schemas.openxmlformats.org/officeDocument/2006/relationships/slideLayout" Target="../slideLayouts/slideLayout9.xml"/><Relationship Id="rId18" Type="http://schemas.openxmlformats.org/officeDocument/2006/relationships/slideLayout" Target="../slideLayouts/slideLayout21.xml"/><Relationship Id="rId7" Type="http://schemas.openxmlformats.org/officeDocument/2006/relationships/slideLayout" Target="../slideLayouts/slideLayout10.xml"/><Relationship Id="rId8" Type="http://schemas.openxmlformats.org/officeDocument/2006/relationships/slideLayout" Target="../slideLayouts/slideLayout11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23.xml"/><Relationship Id="rId3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5.xml"/><Relationship Id="rId9" Type="http://schemas.openxmlformats.org/officeDocument/2006/relationships/theme" Target="../theme/theme2.xml"/><Relationship Id="rId5" Type="http://schemas.openxmlformats.org/officeDocument/2006/relationships/slideLayout" Target="../slideLayouts/slideLayout26.xml"/><Relationship Id="rId6" Type="http://schemas.openxmlformats.org/officeDocument/2006/relationships/slideLayout" Target="../slideLayouts/slideLayout27.xml"/><Relationship Id="rId7" Type="http://schemas.openxmlformats.org/officeDocument/2006/relationships/slideLayout" Target="../slideLayouts/slideLayout28.xml"/><Relationship Id="rId8" Type="http://schemas.openxmlformats.org/officeDocument/2006/relationships/slideLayout" Target="../slideLayouts/slideLayout29.xml"/></Relationships>
</file>

<file path=ppt/slideMasters/_rels/slideMaster5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0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30.xml"/><Relationship Id="rId3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2.xml"/><Relationship Id="rId16" Type="http://schemas.openxmlformats.org/officeDocument/2006/relationships/theme" Target="../theme/theme6.xml"/><Relationship Id="rId5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5.xml"/><Relationship Id="rId8" Type="http://schemas.openxmlformats.org/officeDocument/2006/relationships/slideLayout" Target="../slideLayouts/slideLayout36.xml"/></Relationships>
</file>

<file path=ppt/slideMasters/_rels/slideMaster6.xml.rels><?xml version="1.0" encoding="UTF-8" standalone="yes"?><Relationships xmlns="http://schemas.openxmlformats.org/package/2006/relationships"><Relationship Id="rId11" Type="http://schemas.openxmlformats.org/officeDocument/2006/relationships/theme" Target="../theme/theme7.xml"/><Relationship Id="rId10" Type="http://schemas.openxmlformats.org/officeDocument/2006/relationships/slideLayout" Target="../slideLayouts/slideLayout52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44.xml"/><Relationship Id="rId3" Type="http://schemas.openxmlformats.org/officeDocument/2006/relationships/slideLayout" Target="../slideLayouts/slideLayout45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7.xml"/><Relationship Id="rId6" Type="http://schemas.openxmlformats.org/officeDocument/2006/relationships/slideLayout" Target="../slideLayouts/slideLayout48.xml"/><Relationship Id="rId7" Type="http://schemas.openxmlformats.org/officeDocument/2006/relationships/slideLayout" Target="../slideLayouts/slideLayout49.xml"/><Relationship Id="rId8" Type="http://schemas.openxmlformats.org/officeDocument/2006/relationships/slideLayout" Target="../slideLayouts/slideLayout50.xml"/></Relationships>
</file>

<file path=ppt/slideMasters/_rels/slideMaster7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53.xml"/><Relationship Id="rId3" Type="http://schemas.openxmlformats.org/officeDocument/2006/relationships/slideLayout" Target="../slideLayouts/slideLayout54.xml"/><Relationship Id="rId4" Type="http://schemas.openxmlformats.org/officeDocument/2006/relationships/slideLayout" Target="../slideLayouts/slideLayout55.xml"/><Relationship Id="rId5" Type="http://schemas.openxmlformats.org/officeDocument/2006/relationships/slideLayout" Target="../slideLayouts/slideLayout56.xml"/><Relationship Id="rId6" Type="http://schemas.openxmlformats.org/officeDocument/2006/relationships/slideLayout" Target="../slideLayouts/slideLayout57.xml"/><Relationship Id="rId7" Type="http://schemas.openxmlformats.org/officeDocument/2006/relationships/slideLayout" Target="../slideLayouts/slideLayout58.xml"/><Relationship Id="rId8" Type="http://schemas.openxmlformats.org/officeDocument/2006/relationships/theme" Target="../theme/theme10.xml"/></Relationships>
</file>

<file path=ppt/slideMasters/_rels/slideMaster8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67.xml"/><Relationship Id="rId13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69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59.xml"/><Relationship Id="rId3" Type="http://schemas.openxmlformats.org/officeDocument/2006/relationships/slideLayout" Target="../slideLayouts/slideLayout60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5" Type="http://schemas.openxmlformats.org/officeDocument/2006/relationships/slideLayout" Target="../slideLayouts/slideLayout72.xml"/><Relationship Id="rId14" Type="http://schemas.openxmlformats.org/officeDocument/2006/relationships/slideLayout" Target="../slideLayouts/slideLayout71.xml"/><Relationship Id="rId17" Type="http://schemas.openxmlformats.org/officeDocument/2006/relationships/slideLayout" Target="../slideLayouts/slideLayout74.xml"/><Relationship Id="rId16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2.xml"/><Relationship Id="rId19" Type="http://schemas.openxmlformats.org/officeDocument/2006/relationships/theme" Target="../theme/theme9.xml"/><Relationship Id="rId6" Type="http://schemas.openxmlformats.org/officeDocument/2006/relationships/slideLayout" Target="../slideLayouts/slideLayout63.xml"/><Relationship Id="rId18" Type="http://schemas.openxmlformats.org/officeDocument/2006/relationships/slideLayout" Target="../slideLayouts/slideLayout75.xml"/><Relationship Id="rId7" Type="http://schemas.openxmlformats.org/officeDocument/2006/relationships/slideLayout" Target="../slideLayouts/slideLayout64.xml"/><Relationship Id="rId8" Type="http://schemas.openxmlformats.org/officeDocument/2006/relationships/slideLayout" Target="../slideLayouts/slideLayout65.xml"/></Relationships>
</file>

<file path=ppt/slideMasters/_rels/slideMaster9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84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86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1.xml"/><Relationship Id="rId8" Type="http://schemas.openxmlformats.org/officeDocument/2006/relationships/slideLayout" Target="../slideLayouts/slideLayout8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-12400" y="-11050"/>
            <a:ext cx="12204300" cy="1355100"/>
          </a:xfrm>
          <a:prstGeom prst="rect">
            <a:avLst/>
          </a:prstGeom>
          <a:solidFill>
            <a:srgbClr val="006FB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oogle Shape;15;p3"/>
          <p:cNvGrpSpPr/>
          <p:nvPr/>
        </p:nvGrpSpPr>
        <p:grpSpPr>
          <a:xfrm>
            <a:off x="0" y="5607273"/>
            <a:ext cx="12214159" cy="1252536"/>
            <a:chOff x="-33239" y="5603791"/>
            <a:chExt cx="9160619" cy="1252536"/>
          </a:xfrm>
        </p:grpSpPr>
        <p:sp>
          <p:nvSpPr>
            <p:cNvPr id="16" name="Google Shape;16;p3"/>
            <p:cNvSpPr/>
            <p:nvPr/>
          </p:nvSpPr>
          <p:spPr>
            <a:xfrm>
              <a:off x="-29914" y="5611028"/>
              <a:ext cx="9157294" cy="1245299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17" name="Google Shape;17;p3"/>
            <p:cNvCxnSpPr/>
            <p:nvPr/>
          </p:nvCxnSpPr>
          <p:spPr>
            <a:xfrm>
              <a:off x="-29914" y="5603791"/>
              <a:ext cx="9143999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8" name="Google Shape;18;p3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/>
          <p:nvPr/>
        </p:nvSpPr>
        <p:spPr>
          <a:xfrm>
            <a:off x="0" y="-11086"/>
            <a:ext cx="12192000" cy="1273233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48" name="Google Shape;48;p7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9" name="Google Shape;49;p7"/>
          <p:cNvSpPr txBox="1"/>
          <p:nvPr/>
        </p:nvSpPr>
        <p:spPr>
          <a:xfrm>
            <a:off x="0" y="1"/>
            <a:ext cx="12192000" cy="12574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2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t/>
            </a:r>
            <a:endParaRPr b="1" i="0" sz="5000" u="none" cap="none" strike="noStrike">
              <a:solidFill>
                <a:srgbClr val="006FB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0" name="Google Shape;50;p7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230497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5" r:id="rId15"/>
    <p:sldLayoutId id="2147483666" r:id="rId16"/>
    <p:sldLayoutId id="2147483667" r:id="rId17"/>
    <p:sldLayoutId id="2147483668" r:id="rId18"/>
    <p:sldLayoutId id="2147483669" r:id="rId1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26"/>
          <p:cNvSpPr/>
          <p:nvPr/>
        </p:nvSpPr>
        <p:spPr>
          <a:xfrm>
            <a:off x="0" y="-11086"/>
            <a:ext cx="12192000" cy="1273233"/>
          </a:xfrm>
          <a:prstGeom prst="rect">
            <a:avLst/>
          </a:prstGeom>
          <a:solidFill>
            <a:srgbClr val="A2DEF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333" name="Google Shape;333;p26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34" name="Google Shape;334;p26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230497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34"/>
          <p:cNvSpPr/>
          <p:nvPr/>
        </p:nvSpPr>
        <p:spPr>
          <a:xfrm>
            <a:off x="0" y="0"/>
            <a:ext cx="3536684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461" name="Google Shape;461;p34"/>
          <p:cNvCxnSpPr/>
          <p:nvPr/>
        </p:nvCxnSpPr>
        <p:spPr>
          <a:xfrm>
            <a:off x="3536684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62" name="Google Shape;462;p34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360166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sp>
        <p:nvSpPr>
          <p:cNvPr id="463" name="Google Shape;463;p34"/>
          <p:cNvSpPr txBox="1"/>
          <p:nvPr>
            <p:ph type="title"/>
          </p:nvPr>
        </p:nvSpPr>
        <p:spPr>
          <a:xfrm>
            <a:off x="6390052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4200"/>
              <a:buFont typeface="Calibri"/>
              <a:buNone/>
              <a:defRPr b="1" i="0" sz="4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58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p49"/>
          <p:cNvSpPr/>
          <p:nvPr/>
        </p:nvSpPr>
        <p:spPr>
          <a:xfrm>
            <a:off x="8655315" y="1"/>
            <a:ext cx="3536684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660" name="Google Shape;660;p49"/>
          <p:cNvCxnSpPr/>
          <p:nvPr/>
        </p:nvCxnSpPr>
        <p:spPr>
          <a:xfrm>
            <a:off x="8646698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61" name="Google Shape;661;p49"/>
          <p:cNvSpPr txBox="1"/>
          <p:nvPr>
            <p:ph type="title"/>
          </p:nvPr>
        </p:nvSpPr>
        <p:spPr>
          <a:xfrm>
            <a:off x="3219732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662" name="Google Shape;662;p49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334189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82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Google Shape;783;p59"/>
          <p:cNvSpPr/>
          <p:nvPr/>
        </p:nvSpPr>
        <p:spPr>
          <a:xfrm>
            <a:off x="0" y="-11086"/>
            <a:ext cx="12192000" cy="1273200"/>
          </a:xfrm>
          <a:prstGeom prst="rect">
            <a:avLst/>
          </a:prstGeom>
          <a:solidFill>
            <a:srgbClr val="A2DEF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784" name="Google Shape;784;p59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85" name="Google Shape;785;p59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230497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9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Google Shape;892;p66"/>
          <p:cNvSpPr/>
          <p:nvPr/>
        </p:nvSpPr>
        <p:spPr>
          <a:xfrm>
            <a:off x="0" y="-11086"/>
            <a:ext cx="12192000" cy="12732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893" name="Google Shape;893;p66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894" name="Google Shape;894;p66"/>
          <p:cNvSpPr txBox="1"/>
          <p:nvPr/>
        </p:nvSpPr>
        <p:spPr>
          <a:xfrm>
            <a:off x="0" y="1"/>
            <a:ext cx="12192000" cy="125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2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t/>
            </a:r>
            <a:endParaRPr b="1" i="0" sz="5000" u="none" cap="none" strike="noStrike">
              <a:solidFill>
                <a:srgbClr val="006FB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895" name="Google Shape;895;p66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274564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  <p:sldLayoutId id="2147483718" r:id="rId14"/>
    <p:sldLayoutId id="2147483719" r:id="rId15"/>
    <p:sldLayoutId id="2147483720" r:id="rId16"/>
    <p:sldLayoutId id="2147483721" r:id="rId17"/>
    <p:sldLayoutId id="2147483722" r:id="rId1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75" name="Shape 1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6" name="Google Shape;1176;p84"/>
          <p:cNvSpPr/>
          <p:nvPr/>
        </p:nvSpPr>
        <p:spPr>
          <a:xfrm>
            <a:off x="8655315" y="1"/>
            <a:ext cx="3536700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177" name="Google Shape;1177;p84"/>
          <p:cNvCxnSpPr/>
          <p:nvPr/>
        </p:nvCxnSpPr>
        <p:spPr>
          <a:xfrm>
            <a:off x="8646698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178" name="Google Shape;1178;p84"/>
          <p:cNvSpPr txBox="1"/>
          <p:nvPr>
            <p:ph type="title"/>
          </p:nvPr>
        </p:nvSpPr>
        <p:spPr>
          <a:xfrm>
            <a:off x="3219732" y="1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179" name="Google Shape;1179;p84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334189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2.jpg"/><Relationship Id="rId4" Type="http://schemas.openxmlformats.org/officeDocument/2006/relationships/image" Target="../media/image4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2.png"/><Relationship Id="rId4" Type="http://schemas.openxmlformats.org/officeDocument/2006/relationships/image" Target="../media/image5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9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6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4.png"/><Relationship Id="rId4" Type="http://schemas.openxmlformats.org/officeDocument/2006/relationships/image" Target="../media/image57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6.jpg"/><Relationship Id="rId4" Type="http://schemas.openxmlformats.org/officeDocument/2006/relationships/image" Target="../media/image38.jpg"/><Relationship Id="rId5" Type="http://schemas.openxmlformats.org/officeDocument/2006/relationships/image" Target="../media/image44.jpg"/><Relationship Id="rId6" Type="http://schemas.openxmlformats.org/officeDocument/2006/relationships/image" Target="../media/image37.jpg"/><Relationship Id="rId7" Type="http://schemas.openxmlformats.org/officeDocument/2006/relationships/image" Target="../media/image4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5" Type="http://schemas.openxmlformats.org/officeDocument/2006/relationships/image" Target="../media/image36.png"/><Relationship Id="rId6" Type="http://schemas.openxmlformats.org/officeDocument/2006/relationships/image" Target="../media/image3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8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8.jpg"/><Relationship Id="rId4" Type="http://schemas.openxmlformats.org/officeDocument/2006/relationships/image" Target="../media/image4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1.png"/><Relationship Id="rId4" Type="http://schemas.openxmlformats.org/officeDocument/2006/relationships/image" Target="../media/image50.png"/><Relationship Id="rId5" Type="http://schemas.openxmlformats.org/officeDocument/2006/relationships/image" Target="../media/image6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5" name="Shape 1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6" name="Google Shape;1336;p96"/>
          <p:cNvSpPr txBox="1"/>
          <p:nvPr>
            <p:ph type="title"/>
          </p:nvPr>
        </p:nvSpPr>
        <p:spPr>
          <a:xfrm>
            <a:off x="0" y="-1"/>
            <a:ext cx="9160042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</a:pPr>
            <a:r>
              <a:rPr lang="ar"/>
              <a:t>Workshop guide</a:t>
            </a:r>
            <a:endParaRPr/>
          </a:p>
        </p:txBody>
      </p:sp>
      <p:sp>
        <p:nvSpPr>
          <p:cNvPr id="1337" name="Google Shape;1337;p96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</a:pPr>
            <a:r>
              <a:rPr lang="ar">
                <a:solidFill>
                  <a:srgbClr val="006FB6"/>
                </a:solidFill>
              </a:rPr>
              <a:t>Become an Expert</a:t>
            </a:r>
            <a:endParaRPr/>
          </a:p>
          <a:p>
            <a: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338" name="Google Shape;1338;p96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rPr lang="ar" sz="4000">
                <a:solidFill>
                  <a:srgbClr val="006FB6"/>
                </a:solidFill>
              </a:rPr>
              <a:t>Facilitator: </a:t>
            </a:r>
            <a:endParaRPr/>
          </a:p>
          <a:p>
            <a:pPr indent="-685800" lvl="1" marL="1143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</a:pPr>
            <a:r>
              <a:rPr lang="ar" sz="4000">
                <a:solidFill>
                  <a:srgbClr val="006FB6"/>
                </a:solidFill>
              </a:rPr>
              <a:t>Read notes to prepare. Amend slides if needed.</a:t>
            </a:r>
            <a:endParaRPr/>
          </a:p>
          <a:p>
            <a:pPr indent="-685800" lvl="1" marL="1143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</a:pPr>
            <a:r>
              <a:rPr lang="ar" sz="4000">
                <a:solidFill>
                  <a:srgbClr val="006FB6"/>
                </a:solidFill>
              </a:rPr>
              <a:t>Practice the script aloud. Change as needed. </a:t>
            </a:r>
            <a:endParaRPr/>
          </a:p>
          <a:p>
            <a:pPr indent="-685800" lvl="1" marL="1143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</a:pPr>
            <a:r>
              <a:rPr lang="ar" sz="4000">
                <a:solidFill>
                  <a:srgbClr val="006FB6"/>
                </a:solidFill>
              </a:rPr>
              <a:t>Ready the family-facing materials.</a:t>
            </a:r>
            <a:endParaRPr/>
          </a:p>
          <a:p>
            <a:pPr indent="-685800" lvl="1" marL="1143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</a:pPr>
            <a:r>
              <a:rPr lang="ar" sz="4000">
                <a:solidFill>
                  <a:srgbClr val="006FB6"/>
                </a:solidFill>
              </a:rPr>
              <a:t>Display slide 2 as families arrive.</a:t>
            </a:r>
            <a:endParaRPr/>
          </a:p>
          <a:p>
            <a: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7" name="Shape 1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8" name="Google Shape;1428;p105"/>
          <p:cNvSpPr txBox="1"/>
          <p:nvPr>
            <p:ph type="title"/>
          </p:nvPr>
        </p:nvSpPr>
        <p:spPr>
          <a:xfrm>
            <a:off x="326898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None/>
            </a:pPr>
            <a:r>
              <a:rPr lang="ar">
                <a:solidFill>
                  <a:srgbClr val="006FB6"/>
                </a:solidFill>
              </a:rPr>
              <a:t>تحدث عما قرأته</a:t>
            </a:r>
            <a:endParaRPr/>
          </a:p>
        </p:txBody>
      </p:sp>
      <p:pic>
        <p:nvPicPr>
          <p:cNvPr id="1429" name="Google Shape;1429;p10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6633" r="6642" t="0"/>
          <a:stretch/>
        </p:blipFill>
        <p:spPr>
          <a:xfrm flipH="1">
            <a:off x="164638" y="1460834"/>
            <a:ext cx="3251702" cy="2499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0" name="Google Shape;1430;p10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1451284" y="4326600"/>
            <a:ext cx="678450" cy="987775"/>
          </a:xfrm>
          <a:prstGeom prst="rect">
            <a:avLst/>
          </a:prstGeom>
          <a:noFill/>
          <a:ln>
            <a:noFill/>
          </a:ln>
        </p:spPr>
      </p:pic>
      <p:sp>
        <p:nvSpPr>
          <p:cNvPr id="1431" name="Google Shape;1431;p105"/>
          <p:cNvSpPr txBox="1"/>
          <p:nvPr/>
        </p:nvSpPr>
        <p:spPr>
          <a:xfrm>
            <a:off x="4119704" y="1587499"/>
            <a:ext cx="7520700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</a:pPr>
            <a:r>
              <a:t/>
            </a:r>
            <a:endParaRPr b="0" i="0" sz="100" u="none" cap="none" strike="noStrike">
              <a:solidFill>
                <a:srgbClr val="006FB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457200" marR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"/>
              <a:buFont typeface="Arial"/>
              <a:buNone/>
            </a:pPr>
            <a:r>
              <a:t/>
            </a:r>
            <a:endParaRPr b="0" i="0" sz="300" u="none" cap="none" strike="noStrike">
              <a:solidFill>
                <a:srgbClr val="006FB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06400" lvl="0" marL="457200" marR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●"/>
            </a:pPr>
            <a:r>
              <a:rPr b="0" i="0" lang="ar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ماذا تعلمت حول (الموضوع)؟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6FB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06400" lvl="0" marL="457200" marR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●"/>
            </a:pPr>
            <a:r>
              <a:rPr b="0" i="0" lang="ar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هل تعلمت ما تمنيت أن تتعلمه؟ ما الذي تتمنى أن تعرفه أكثر؟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6FB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06400" lvl="0" marL="457200" marR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●"/>
            </a:pPr>
            <a:r>
              <a:rPr b="0" i="0" lang="ar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هل ساعدك النص الأول الذي قرأته على فهم النص الثاني بشكل أفضل؟ كيف؟</a:t>
            </a:r>
            <a:endParaRPr b="0" i="0" sz="4000" u="none" cap="none" strike="noStrike">
              <a:solidFill>
                <a:srgbClr val="006FB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rgbClr val="006FB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5" name="Shape 1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6" name="Google Shape;1436;p106"/>
          <p:cNvSpPr txBox="1"/>
          <p:nvPr>
            <p:ph type="ctrTitle"/>
          </p:nvPr>
        </p:nvSpPr>
        <p:spPr>
          <a:xfrm>
            <a:off x="4072874" y="-5297"/>
            <a:ext cx="6844519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b="1" i="0" lang="ar" sz="4000" u="none"/>
              <a:t>القراءة = محادثة (من مرحلة الروضة إلى الصف الأول)</a:t>
            </a:r>
            <a:endParaRPr sz="4000"/>
          </a:p>
        </p:txBody>
      </p:sp>
      <p:sp>
        <p:nvSpPr>
          <p:cNvPr id="1437" name="Google Shape;1437;p106"/>
          <p:cNvSpPr txBox="1"/>
          <p:nvPr>
            <p:ph idx="1" type="body"/>
          </p:nvPr>
        </p:nvSpPr>
        <p:spPr>
          <a:xfrm>
            <a:off x="8193438" y="3120082"/>
            <a:ext cx="3488018" cy="123606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None/>
            </a:pPr>
            <a:r>
              <a:rPr lang="ar">
                <a:solidFill>
                  <a:srgbClr val="006FB6"/>
                </a:solidFill>
              </a:rPr>
              <a:t>ماذا تعرف بالفعل عن ذلك؟</a:t>
            </a:r>
            <a:endParaRPr/>
          </a:p>
        </p:txBody>
      </p:sp>
      <p:sp>
        <p:nvSpPr>
          <p:cNvPr id="1438" name="Google Shape;1438;p106"/>
          <p:cNvSpPr txBox="1"/>
          <p:nvPr>
            <p:ph idx="2" type="body"/>
          </p:nvPr>
        </p:nvSpPr>
        <p:spPr>
          <a:xfrm>
            <a:off x="4332446" y="4769184"/>
            <a:ext cx="3306871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4763" lvl="0" marL="233363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ar">
                <a:solidFill>
                  <a:srgbClr val="006FB6"/>
                </a:solidFill>
              </a:rPr>
              <a:t>ماذا تعلمت حول [the topic]؟</a:t>
            </a:r>
            <a:endParaRPr/>
          </a:p>
        </p:txBody>
      </p:sp>
      <p:sp>
        <p:nvSpPr>
          <p:cNvPr id="1439" name="Google Shape;1439;p106"/>
          <p:cNvSpPr txBox="1"/>
          <p:nvPr>
            <p:ph idx="3" type="body"/>
          </p:nvPr>
        </p:nvSpPr>
        <p:spPr>
          <a:xfrm>
            <a:off x="7783033" y="1514836"/>
            <a:ext cx="3084730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ar">
                <a:solidFill>
                  <a:srgbClr val="006FB6"/>
                </a:solidFill>
              </a:rPr>
              <a:t>ما الذي تشعر بالفضول لتعلم المزيد عنه؟</a:t>
            </a:r>
            <a:endParaRPr/>
          </a:p>
        </p:txBody>
      </p:sp>
      <p:sp>
        <p:nvSpPr>
          <p:cNvPr id="1440" name="Google Shape;1440;p106"/>
          <p:cNvSpPr txBox="1"/>
          <p:nvPr>
            <p:ph idx="4" type="body"/>
          </p:nvPr>
        </p:nvSpPr>
        <p:spPr>
          <a:xfrm>
            <a:off x="8259052" y="4633498"/>
            <a:ext cx="3270003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9525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ar">
                <a:solidFill>
                  <a:srgbClr val="006FB6"/>
                </a:solidFill>
              </a:rPr>
              <a:t>ما الذي تريد تعلمه؟</a:t>
            </a:r>
            <a:endParaRPr/>
          </a:p>
        </p:txBody>
      </p:sp>
      <p:pic>
        <p:nvPicPr>
          <p:cNvPr id="1441" name="Google Shape;1441;p106"/>
          <p:cNvPicPr preferRelativeResize="0"/>
          <p:nvPr/>
        </p:nvPicPr>
        <p:blipFill rotWithShape="1">
          <a:blip r:embed="rId3">
            <a:alphaModFix/>
          </a:blip>
          <a:srcRect b="0" l="0" r="0" t="-1666"/>
          <a:stretch/>
        </p:blipFill>
        <p:spPr>
          <a:xfrm flipH="1">
            <a:off x="11192460" y="123408"/>
            <a:ext cx="678450" cy="100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5" name="Shape 1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6" name="Google Shape;1446;p107"/>
          <p:cNvSpPr txBox="1"/>
          <p:nvPr>
            <p:ph type="ctrTitle"/>
          </p:nvPr>
        </p:nvSpPr>
        <p:spPr>
          <a:xfrm>
            <a:off x="2938122" y="72838"/>
            <a:ext cx="8212501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b="1" i="0" lang="ar" sz="3600" u="none"/>
              <a:t>القراءة = محادثة (من الصف الثاني إلى الصف الثالث)</a:t>
            </a:r>
            <a:endParaRPr sz="3600"/>
          </a:p>
        </p:txBody>
      </p:sp>
      <p:sp>
        <p:nvSpPr>
          <p:cNvPr id="1447" name="Google Shape;1447;p107"/>
          <p:cNvSpPr txBox="1"/>
          <p:nvPr>
            <p:ph idx="1" type="body"/>
          </p:nvPr>
        </p:nvSpPr>
        <p:spPr>
          <a:xfrm>
            <a:off x="346063" y="3276600"/>
            <a:ext cx="3488018" cy="11744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ar">
                <a:solidFill>
                  <a:srgbClr val="006FB6"/>
                </a:solidFill>
              </a:rPr>
              <a:t>ما هي المعلومات الأساسية التي تعتقدين أنكِ بحاجة إليها لفهم هذا الكتاب؟</a:t>
            </a:r>
            <a:endParaRPr/>
          </a:p>
        </p:txBody>
      </p:sp>
      <p:sp>
        <p:nvSpPr>
          <p:cNvPr id="1448" name="Google Shape;1448;p107"/>
          <p:cNvSpPr txBox="1"/>
          <p:nvPr>
            <p:ph idx="2" type="body"/>
          </p:nvPr>
        </p:nvSpPr>
        <p:spPr>
          <a:xfrm>
            <a:off x="2090072" y="1596240"/>
            <a:ext cx="3747310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ar">
                <a:solidFill>
                  <a:srgbClr val="006FB6"/>
                </a:solidFill>
              </a:rPr>
              <a:t>ما الذي تتمنين أن تتعلمي حول هذا الموضوع؟</a:t>
            </a:r>
            <a:endParaRPr/>
          </a:p>
        </p:txBody>
      </p:sp>
      <p:sp>
        <p:nvSpPr>
          <p:cNvPr id="1449" name="Google Shape;1449;p107"/>
          <p:cNvSpPr txBox="1"/>
          <p:nvPr>
            <p:ph idx="3" type="body"/>
          </p:nvPr>
        </p:nvSpPr>
        <p:spPr>
          <a:xfrm>
            <a:off x="468084" y="4814444"/>
            <a:ext cx="5627916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ar">
                <a:solidFill>
                  <a:srgbClr val="006FB6"/>
                </a:solidFill>
              </a:rPr>
              <a:t>كيف يرتبط هذا الكتاب بالكتب الأخرى التي قرأتيها عن هذا الموضوع؟</a:t>
            </a:r>
            <a:endParaRPr/>
          </a:p>
        </p:txBody>
      </p:sp>
      <p:pic>
        <p:nvPicPr>
          <p:cNvPr id="1450" name="Google Shape;1450;p10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11392347" y="164145"/>
            <a:ext cx="678450" cy="987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4" name="Shape 1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5" name="Google Shape;1455;p108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b="1" i="0" lang="ar" u="none"/>
              <a:t>الأسر التي تتحدث لغات متعددة</a:t>
            </a:r>
            <a:endParaRPr/>
          </a:p>
        </p:txBody>
      </p:sp>
      <p:sp>
        <p:nvSpPr>
          <p:cNvPr id="1456" name="Google Shape;1456;p108"/>
          <p:cNvSpPr txBox="1"/>
          <p:nvPr>
            <p:ph idx="1" type="body"/>
          </p:nvPr>
        </p:nvSpPr>
        <p:spPr>
          <a:xfrm>
            <a:off x="1015284" y="1743777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ar" u="none"/>
              <a:t>استخدم هذا مع الكتب بأي لغة</a:t>
            </a:r>
            <a:endParaRPr/>
          </a:p>
          <a:p>
            <a:pPr indent="0" lvl="0" marL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/>
          </a:p>
        </p:txBody>
      </p:sp>
      <p:sp>
        <p:nvSpPr>
          <p:cNvPr id="1457" name="Google Shape;1457;p108"/>
          <p:cNvSpPr txBox="1"/>
          <p:nvPr>
            <p:ph idx="2" type="body"/>
          </p:nvPr>
        </p:nvSpPr>
        <p:spPr>
          <a:xfrm>
            <a:off x="1015284" y="30917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ar" u="none">
                <a:highlight>
                  <a:schemeClr val="lt1"/>
                </a:highlight>
              </a:rPr>
              <a:t>اطرح أسئلة حول الكتب بأي لغة وتحدث بشأنها</a:t>
            </a:r>
            <a:r>
              <a:rPr b="0" i="0" lang="ar" u="none"/>
              <a:t> اشرح مفردات المسرد بلغة أخرى</a:t>
            </a:r>
            <a:endParaRPr/>
          </a:p>
          <a:p>
            <a:pPr indent="0" lvl="0" marL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>
              <a:highlight>
                <a:srgbClr val="FFFFFF"/>
              </a:highlight>
            </a:endParaRPr>
          </a:p>
        </p:txBody>
      </p:sp>
      <p:pic>
        <p:nvPicPr>
          <p:cNvPr id="1458" name="Google Shape;1458;p10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39632" y="2995750"/>
            <a:ext cx="1280572" cy="105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9" name="Google Shape;1459;p10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308925" y="1566876"/>
            <a:ext cx="1141982" cy="1055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3" name="Shape 1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" name="Google Shape;1464;p109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b="1" i="0" lang="ar" u="none"/>
              <a:t>وقت التدرب</a:t>
            </a:r>
            <a:endParaRPr/>
          </a:p>
        </p:txBody>
      </p:sp>
      <p:sp>
        <p:nvSpPr>
          <p:cNvPr id="1465" name="Google Shape;1465;p109"/>
          <p:cNvSpPr txBox="1"/>
          <p:nvPr>
            <p:ph idx="4" type="body"/>
          </p:nvPr>
        </p:nvSpPr>
        <p:spPr>
          <a:xfrm>
            <a:off x="10909297" y="142039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457200" marR="0" rtl="1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</a:pPr>
            <a:r>
              <a:rPr b="1" i="0" lang="ar" sz="5000" u="none"/>
              <a:t>1</a:t>
            </a:r>
            <a:endParaRPr sz="5000"/>
          </a:p>
        </p:txBody>
      </p:sp>
      <p:sp>
        <p:nvSpPr>
          <p:cNvPr id="1466" name="Google Shape;1466;p109"/>
          <p:cNvSpPr txBox="1"/>
          <p:nvPr>
            <p:ph idx="5" type="body"/>
          </p:nvPr>
        </p:nvSpPr>
        <p:spPr>
          <a:xfrm>
            <a:off x="10909297" y="383318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457200" marR="0" rtl="1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</a:pPr>
            <a:r>
              <a:rPr b="1" i="0" lang="ar" sz="5000" u="none"/>
              <a:t>3</a:t>
            </a:r>
            <a:endParaRPr sz="5000"/>
          </a:p>
        </p:txBody>
      </p:sp>
      <p:sp>
        <p:nvSpPr>
          <p:cNvPr id="1467" name="Google Shape;1467;p109"/>
          <p:cNvSpPr txBox="1"/>
          <p:nvPr>
            <p:ph idx="7" type="body"/>
          </p:nvPr>
        </p:nvSpPr>
        <p:spPr>
          <a:xfrm>
            <a:off x="10909297" y="2635310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457200" marR="0" rtl="1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</a:pPr>
            <a:r>
              <a:rPr b="1" i="0" lang="ar" sz="5000" u="none"/>
              <a:t>2</a:t>
            </a:r>
            <a:endParaRPr sz="5000"/>
          </a:p>
        </p:txBody>
      </p:sp>
      <p:sp>
        <p:nvSpPr>
          <p:cNvPr id="1468" name="Google Shape;1468;p109"/>
          <p:cNvSpPr txBox="1"/>
          <p:nvPr>
            <p:ph idx="14" type="body"/>
          </p:nvPr>
        </p:nvSpPr>
        <p:spPr>
          <a:xfrm>
            <a:off x="4620375" y="1420398"/>
            <a:ext cx="2335500" cy="19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2700" lvl="0" marL="2413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rPr b="0" i="0" lang="ar" sz="3000" u="none"/>
              <a:t>استدعني عندما يكون لديك سؤال!</a:t>
            </a:r>
            <a:endParaRPr/>
          </a:p>
        </p:txBody>
      </p:sp>
      <p:pic>
        <p:nvPicPr>
          <p:cNvPr id="1469" name="Google Shape;1469;p109"/>
          <p:cNvPicPr preferRelativeResize="0"/>
          <p:nvPr/>
        </p:nvPicPr>
        <p:blipFill rotWithShape="1">
          <a:blip r:embed="rId3">
            <a:alphaModFix/>
          </a:blip>
          <a:srcRect b="0" l="7548" r="7536" t="0"/>
          <a:stretch/>
        </p:blipFill>
        <p:spPr>
          <a:xfrm flipH="1">
            <a:off x="423702" y="1420398"/>
            <a:ext cx="3962194" cy="3122713"/>
          </a:xfrm>
          <a:prstGeom prst="rect">
            <a:avLst/>
          </a:prstGeom>
          <a:noFill/>
          <a:ln>
            <a:noFill/>
          </a:ln>
        </p:spPr>
      </p:pic>
      <p:sp>
        <p:nvSpPr>
          <p:cNvPr id="1470" name="Google Shape;1470;p109"/>
          <p:cNvSpPr txBox="1"/>
          <p:nvPr>
            <p:ph idx="2" type="body"/>
          </p:nvPr>
        </p:nvSpPr>
        <p:spPr>
          <a:xfrm>
            <a:off x="5836650" y="171802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ar"/>
              <a:t>اختر موضوعًا.</a:t>
            </a:r>
            <a:endParaRPr/>
          </a:p>
        </p:txBody>
      </p:sp>
      <p:sp>
        <p:nvSpPr>
          <p:cNvPr id="1471" name="Google Shape;1471;p109"/>
          <p:cNvSpPr txBox="1"/>
          <p:nvPr>
            <p:ph idx="3" type="body"/>
          </p:nvPr>
        </p:nvSpPr>
        <p:spPr>
          <a:xfrm>
            <a:off x="6579600" y="2960750"/>
            <a:ext cx="4203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ar"/>
              <a:t>اذكر بعض الأسئلة.</a:t>
            </a:r>
            <a:endParaRPr/>
          </a:p>
        </p:txBody>
      </p:sp>
      <p:sp>
        <p:nvSpPr>
          <p:cNvPr id="1472" name="Google Shape;1472;p109"/>
          <p:cNvSpPr txBox="1"/>
          <p:nvPr>
            <p:ph idx="4" type="body"/>
          </p:nvPr>
        </p:nvSpPr>
        <p:spPr>
          <a:xfrm>
            <a:off x="6503399" y="4145761"/>
            <a:ext cx="4305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</a:pPr>
            <a:r>
              <a:rPr b="0" lang="ar" sz="2800"/>
              <a:t>اقرأ كتابين على الأقل.</a:t>
            </a:r>
            <a:endParaRPr sz="2800"/>
          </a:p>
        </p:txBody>
      </p:sp>
      <p:sp>
        <p:nvSpPr>
          <p:cNvPr id="1473" name="Google Shape;1473;p109"/>
          <p:cNvSpPr txBox="1"/>
          <p:nvPr/>
        </p:nvSpPr>
        <p:spPr>
          <a:xfrm>
            <a:off x="10817997" y="507890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/>
          <a:p>
            <a:pPr indent="0" lvl="0" marL="0" marR="0" rt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b="1" i="0" lang="ar" sz="50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  <a:endParaRPr b="1" i="0" sz="5000" u="none" cap="none" strike="noStrike">
              <a:solidFill>
                <a:srgbClr val="0771B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74" name="Google Shape;1474;p109"/>
          <p:cNvSpPr txBox="1"/>
          <p:nvPr/>
        </p:nvSpPr>
        <p:spPr>
          <a:xfrm>
            <a:off x="7360647" y="5155115"/>
            <a:ext cx="35145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ar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تحدث عما تعلمته.</a:t>
            </a:r>
            <a:endParaRPr b="0" i="0" sz="3200" u="none" cap="none" strike="noStrike">
              <a:solidFill>
                <a:srgbClr val="006FB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8" name="Shape 1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9" name="Google Shape;1479;p110"/>
          <p:cNvSpPr txBox="1"/>
          <p:nvPr>
            <p:ph type="title"/>
          </p:nvPr>
        </p:nvSpPr>
        <p:spPr>
          <a:xfrm>
            <a:off x="2981277" y="0"/>
            <a:ext cx="5062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4200"/>
              <a:buFont typeface="Calibri"/>
              <a:buNone/>
            </a:pPr>
            <a:r>
              <a:rPr lang="ar" sz="4200">
                <a:latin typeface="Calibri"/>
                <a:ea typeface="Calibri"/>
                <a:cs typeface="Calibri"/>
                <a:sym typeface="Calibri"/>
              </a:rPr>
              <a:t>تأمل</a:t>
            </a:r>
            <a:r>
              <a:rPr b="1" i="0" lang="ar" u="none"/>
              <a:t> </a:t>
            </a:r>
            <a:endParaRPr/>
          </a:p>
        </p:txBody>
      </p:sp>
      <p:sp>
        <p:nvSpPr>
          <p:cNvPr id="1480" name="Google Shape;1480;p110"/>
          <p:cNvSpPr txBox="1"/>
          <p:nvPr>
            <p:ph idx="1" type="body"/>
          </p:nvPr>
        </p:nvSpPr>
        <p:spPr>
          <a:xfrm>
            <a:off x="457146" y="1992348"/>
            <a:ext cx="7773000" cy="39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44500" lvl="0" marL="457200" rtl="1" algn="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3400"/>
              <a:buChar char="•"/>
            </a:pPr>
            <a:r>
              <a:rPr lang="ar">
                <a:latin typeface="Calibri"/>
                <a:ea typeface="Calibri"/>
                <a:cs typeface="Calibri"/>
                <a:sym typeface="Calibri"/>
              </a:rPr>
              <a:t>هل لديك أي أسئلة بشأن النصيحة الخاصة بالقراءة؟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444500" lvl="0" marL="457200" rtl="1" algn="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3400"/>
              <a:buChar char="•"/>
            </a:pPr>
            <a:r>
              <a:rPr lang="ar">
                <a:latin typeface="Calibri"/>
                <a:ea typeface="Calibri"/>
                <a:cs typeface="Calibri"/>
                <a:sym typeface="Calibri"/>
              </a:rPr>
              <a:t>تحدث مع طفلك واسأله: هل نحن مستعدون لتجربة هذه النصيحة الخاصة بالقراءة في المنزل؟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444500" lvl="0" marL="457200" rtl="1" algn="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3400"/>
              <a:buChar char="•"/>
            </a:pPr>
            <a:r>
              <a:rPr lang="ar">
                <a:latin typeface="Calibri"/>
                <a:ea typeface="Calibri"/>
                <a:cs typeface="Calibri"/>
                <a:sym typeface="Calibri"/>
              </a:rPr>
              <a:t>يرجى مشاركة طريقة القيام بذلك في المنزل.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1" algn="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3400"/>
              <a:buNone/>
            </a:pPr>
            <a:r>
              <a:t/>
            </a:r>
            <a:endParaRPr/>
          </a:p>
        </p:txBody>
      </p:sp>
      <p:sp>
        <p:nvSpPr>
          <p:cNvPr id="1481" name="Google Shape;1481;p110"/>
          <p:cNvSpPr txBox="1"/>
          <p:nvPr>
            <p:ph idx="3" type="body"/>
          </p:nvPr>
        </p:nvSpPr>
        <p:spPr>
          <a:xfrm>
            <a:off x="9020342" y="3945268"/>
            <a:ext cx="2823300" cy="21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</a:pPr>
            <a:r>
              <a:rPr b="0" i="0" lang="ar" u="none"/>
              <a:t>سيساعد سؤالك شخصًا آخر في الغرفة.</a:t>
            </a:r>
            <a:endParaRPr/>
          </a:p>
        </p:txBody>
      </p:sp>
      <p:pic>
        <p:nvPicPr>
          <p:cNvPr descr="A close up of a logo&#10;&#10;Description automatically generated" id="1482" name="Google Shape;1482;p110"/>
          <p:cNvPicPr preferRelativeResize="0"/>
          <p:nvPr/>
        </p:nvPicPr>
        <p:blipFill rotWithShape="1">
          <a:blip r:embed="rId3">
            <a:alphaModFix/>
          </a:blip>
          <a:srcRect b="0" l="6933" r="6932" t="0"/>
          <a:stretch/>
        </p:blipFill>
        <p:spPr>
          <a:xfrm>
            <a:off x="9329146" y="731386"/>
            <a:ext cx="2514599" cy="2935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6" name="Shape 1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7" name="Google Shape;1487;p111"/>
          <p:cNvSpPr txBox="1"/>
          <p:nvPr>
            <p:ph type="title"/>
          </p:nvPr>
        </p:nvSpPr>
        <p:spPr>
          <a:xfrm>
            <a:off x="6096000" y="0"/>
            <a:ext cx="573996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</a:pPr>
            <a:r>
              <a:rPr b="1" i="0" lang="ar" u="none"/>
              <a:t>يرجى تقديم الآراء والملاحظات</a:t>
            </a:r>
            <a:endParaRPr/>
          </a:p>
        </p:txBody>
      </p:sp>
      <p:pic>
        <p:nvPicPr>
          <p:cNvPr id="1488" name="Google Shape;1488;p11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-4522" l="274" r="274" t="-7982"/>
          <a:stretch/>
        </p:blipFill>
        <p:spPr>
          <a:xfrm flipH="1">
            <a:off x="393352" y="1298240"/>
            <a:ext cx="2916936" cy="2596896"/>
          </a:xfrm>
          <a:prstGeom prst="rect">
            <a:avLst/>
          </a:prstGeom>
          <a:noFill/>
          <a:ln>
            <a:noFill/>
          </a:ln>
        </p:spPr>
      </p:pic>
      <p:sp>
        <p:nvSpPr>
          <p:cNvPr id="1489" name="Google Shape;1489;p111"/>
          <p:cNvSpPr txBox="1"/>
          <p:nvPr>
            <p:ph idx="1" type="body"/>
          </p:nvPr>
        </p:nvSpPr>
        <p:spPr>
          <a:xfrm>
            <a:off x="393352" y="3895136"/>
            <a:ext cx="2497138" cy="23688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57150" marR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700"/>
              <a:buFont typeface="Noto Sans Symbols"/>
              <a:buNone/>
            </a:pPr>
            <a:r>
              <a:rPr b="0" i="0" lang="ar" u="none"/>
              <a:t>مساهماتك تحسّن وقتنا معًا.</a:t>
            </a:r>
            <a:endParaRPr/>
          </a:p>
          <a:p>
            <a:pPr indent="0" lvl="0" marL="57150" marR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700"/>
              <a:buFont typeface="Noto Sans Symbols"/>
              <a:buNone/>
            </a:pPr>
            <a:r>
              <a:t/>
            </a:r>
            <a:endParaRPr/>
          </a:p>
        </p:txBody>
      </p:sp>
      <p:pic>
        <p:nvPicPr>
          <p:cNvPr descr="A picture containing person, indoor, blue&#10;&#10;Description automatically generated" id="1490" name="Google Shape;1490;p111"/>
          <p:cNvPicPr preferRelativeResize="0"/>
          <p:nvPr>
            <p:ph idx="3" type="pic"/>
          </p:nvPr>
        </p:nvPicPr>
        <p:blipFill rotWithShape="1">
          <a:blip r:embed="rId4">
            <a:alphaModFix/>
          </a:blip>
          <a:srcRect b="0" l="21828" r="21827" t="0"/>
          <a:stretch/>
        </p:blipFill>
        <p:spPr>
          <a:xfrm rot="5400000">
            <a:off x="6563170" y="1070769"/>
            <a:ext cx="3849688" cy="5124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2" name="Shape 1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3" name="Google Shape;1343;p97"/>
          <p:cNvSpPr txBox="1"/>
          <p:nvPr>
            <p:ph type="title"/>
          </p:nvPr>
        </p:nvSpPr>
        <p:spPr>
          <a:xfrm>
            <a:off x="1790692" y="6051814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400"/>
              <a:buFont typeface="Arial"/>
              <a:buNone/>
            </a:pPr>
            <a:r>
              <a:rPr b="1" i="0" lang="ar" sz="4400" u="none"/>
              <a:t>كن خبيرًا</a:t>
            </a:r>
            <a:endParaRPr sz="5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7" name="Shape 1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8" name="Google Shape;1348;p98"/>
          <p:cNvSpPr txBox="1"/>
          <p:nvPr>
            <p:ph idx="1" type="body"/>
          </p:nvPr>
        </p:nvSpPr>
        <p:spPr>
          <a:xfrm>
            <a:off x="6791383" y="15660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rPr b="0" i="0" lang="ar" u="none"/>
              <a:t>الترحيب</a:t>
            </a:r>
            <a:endParaRPr/>
          </a:p>
        </p:txBody>
      </p:sp>
      <p:sp>
        <p:nvSpPr>
          <p:cNvPr id="1349" name="Google Shape;1349;p98"/>
          <p:cNvSpPr txBox="1"/>
          <p:nvPr>
            <p:ph idx="3" type="body"/>
          </p:nvPr>
        </p:nvSpPr>
        <p:spPr>
          <a:xfrm>
            <a:off x="6956483" y="2653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rPr b="0" i="0" lang="ar" u="none"/>
              <a:t>نصيحة للقراءة</a:t>
            </a:r>
            <a:endParaRPr/>
          </a:p>
        </p:txBody>
      </p:sp>
      <p:sp>
        <p:nvSpPr>
          <p:cNvPr id="1350" name="Google Shape;1350;p98"/>
          <p:cNvSpPr txBox="1"/>
          <p:nvPr>
            <p:ph idx="4" type="body"/>
          </p:nvPr>
        </p:nvSpPr>
        <p:spPr>
          <a:xfrm>
            <a:off x="6931083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rPr b="0" i="0" lang="ar" u="none"/>
              <a:t>وقت الممارسة</a:t>
            </a:r>
            <a:endParaRPr/>
          </a:p>
        </p:txBody>
      </p:sp>
      <p:sp>
        <p:nvSpPr>
          <p:cNvPr id="1351" name="Google Shape;1351;p98"/>
          <p:cNvSpPr txBox="1"/>
          <p:nvPr>
            <p:ph type="ctrTitle"/>
          </p:nvPr>
        </p:nvSpPr>
        <p:spPr>
          <a:xfrm>
            <a:off x="7921869" y="0"/>
            <a:ext cx="39751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b="1" i="0" lang="ar" u="none"/>
              <a:t>جدول الأعمال</a:t>
            </a:r>
            <a:endParaRPr/>
          </a:p>
        </p:txBody>
      </p:sp>
      <p:sp>
        <p:nvSpPr>
          <p:cNvPr id="1352" name="Google Shape;1352;p98"/>
          <p:cNvSpPr txBox="1"/>
          <p:nvPr>
            <p:ph idx="5" type="body"/>
          </p:nvPr>
        </p:nvSpPr>
        <p:spPr>
          <a:xfrm>
            <a:off x="6677083" y="4992079"/>
            <a:ext cx="3642601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rPr b="0" i="0" lang="ar" u="none"/>
              <a:t>التفكُّر والمستجدات</a:t>
            </a:r>
            <a:endParaRPr/>
          </a:p>
        </p:txBody>
      </p:sp>
      <p:pic>
        <p:nvPicPr>
          <p:cNvPr id="1353" name="Google Shape;1353;p98"/>
          <p:cNvPicPr preferRelativeResize="0"/>
          <p:nvPr>
            <p:ph idx="6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110640" y="1504823"/>
            <a:ext cx="573024" cy="908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4" name="Google Shape;1354;p98"/>
          <p:cNvPicPr preferRelativeResize="0"/>
          <p:nvPr>
            <p:ph idx="7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891838" y="2821020"/>
            <a:ext cx="758825" cy="710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5" name="Google Shape;1355;p98"/>
          <p:cNvPicPr preferRelativeResize="0"/>
          <p:nvPr>
            <p:ph idx="8" type="body"/>
          </p:nvPr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874711" y="3936650"/>
            <a:ext cx="793077" cy="71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6" name="Google Shape;1356;p98"/>
          <p:cNvPicPr preferRelativeResize="0"/>
          <p:nvPr>
            <p:ph idx="9" type="body"/>
          </p:nvPr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942065" y="5088376"/>
            <a:ext cx="658368" cy="7193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7" name="Google Shape;1357;p9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84762" y="1542556"/>
            <a:ext cx="5444200" cy="4566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1" name="Shape 1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2" name="Google Shape;1362;p99"/>
          <p:cNvSpPr txBox="1"/>
          <p:nvPr>
            <p:ph idx="1" type="body"/>
          </p:nvPr>
        </p:nvSpPr>
        <p:spPr>
          <a:xfrm>
            <a:off x="943142" y="1489802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363" name="Google Shape;1363;p99"/>
          <p:cNvSpPr txBox="1"/>
          <p:nvPr>
            <p:ph idx="2" type="body"/>
          </p:nvPr>
        </p:nvSpPr>
        <p:spPr>
          <a:xfrm>
            <a:off x="943142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364" name="Google Shape;1364;p99"/>
          <p:cNvSpPr txBox="1"/>
          <p:nvPr>
            <p:ph idx="3" type="body"/>
          </p:nvPr>
        </p:nvSpPr>
        <p:spPr>
          <a:xfrm>
            <a:off x="943142" y="3817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365" name="Google Shape;1365;p99"/>
          <p:cNvSpPr txBox="1"/>
          <p:nvPr>
            <p:ph idx="4" type="body"/>
          </p:nvPr>
        </p:nvSpPr>
        <p:spPr>
          <a:xfrm>
            <a:off x="943142" y="4992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366" name="Google Shape;1366;p99"/>
          <p:cNvSpPr txBox="1"/>
          <p:nvPr>
            <p:ph idx="5" type="body"/>
          </p:nvPr>
        </p:nvSpPr>
        <p:spPr>
          <a:xfrm>
            <a:off x="7610338" y="1502511"/>
            <a:ext cx="3435278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rPr b="1" i="0" lang="ar" u="none"/>
              <a:t>كن مستعدًا.</a:t>
            </a:r>
            <a:endParaRPr/>
          </a:p>
        </p:txBody>
      </p:sp>
      <p:sp>
        <p:nvSpPr>
          <p:cNvPr id="1367" name="Google Shape;1367;p99"/>
          <p:cNvSpPr txBox="1"/>
          <p:nvPr>
            <p:ph idx="6" type="body"/>
          </p:nvPr>
        </p:nvSpPr>
        <p:spPr>
          <a:xfrm>
            <a:off x="7612385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rPr b="1" i="0" lang="ar" u="none"/>
              <a:t>كن حاضرًا.</a:t>
            </a:r>
            <a:endParaRPr/>
          </a:p>
        </p:txBody>
      </p:sp>
      <p:sp>
        <p:nvSpPr>
          <p:cNvPr id="1368" name="Google Shape;1368;p99"/>
          <p:cNvSpPr txBox="1"/>
          <p:nvPr>
            <p:ph idx="7" type="body"/>
          </p:nvPr>
        </p:nvSpPr>
        <p:spPr>
          <a:xfrm>
            <a:off x="7610339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rPr b="1" i="0" lang="ar" u="none"/>
              <a:t>كن مهذبًا.</a:t>
            </a:r>
            <a:endParaRPr/>
          </a:p>
        </p:txBody>
      </p:sp>
      <p:sp>
        <p:nvSpPr>
          <p:cNvPr id="1369" name="Google Shape;1369;p99"/>
          <p:cNvSpPr txBox="1"/>
          <p:nvPr>
            <p:ph idx="8" type="body"/>
          </p:nvPr>
        </p:nvSpPr>
        <p:spPr>
          <a:xfrm>
            <a:off x="7610338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rPr b="1" i="0" lang="ar" u="none"/>
              <a:t>اطرح أسئلة.</a:t>
            </a:r>
            <a:endParaRPr/>
          </a:p>
        </p:txBody>
      </p:sp>
      <p:sp>
        <p:nvSpPr>
          <p:cNvPr id="1370" name="Google Shape;1370;p99"/>
          <p:cNvSpPr txBox="1"/>
          <p:nvPr>
            <p:ph type="ctrTitle"/>
          </p:nvPr>
        </p:nvSpPr>
        <p:spPr>
          <a:xfrm>
            <a:off x="3406638" y="32084"/>
            <a:ext cx="84074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b="1" i="0" lang="ar" u="none"/>
              <a:t>توجيهات ورشة العمل</a:t>
            </a:r>
            <a:endParaRPr/>
          </a:p>
        </p:txBody>
      </p:sp>
      <p:pic>
        <p:nvPicPr>
          <p:cNvPr descr="Icon&#10;&#10;Description automatically generated" id="1371" name="Google Shape;1371;p9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171315" y="1601936"/>
            <a:ext cx="585197" cy="8314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372" name="Google Shape;1372;p9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171315" y="5188440"/>
            <a:ext cx="585197" cy="5851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373" name="Google Shape;1373;p9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171315" y="4116743"/>
            <a:ext cx="585197" cy="41822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374" name="Google Shape;1374;p9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1299179" y="2796891"/>
            <a:ext cx="329468" cy="6663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8" name="Shape 1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9" name="Google Shape;1379;p100"/>
          <p:cNvSpPr txBox="1"/>
          <p:nvPr>
            <p:ph type="title"/>
          </p:nvPr>
        </p:nvSpPr>
        <p:spPr>
          <a:xfrm>
            <a:off x="3170298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None/>
            </a:pPr>
            <a:r>
              <a:rPr lang="ar">
                <a:solidFill>
                  <a:srgbClr val="006FB6"/>
                </a:solidFill>
              </a:rPr>
              <a:t>كن خبيرًا</a:t>
            </a:r>
            <a:endParaRPr/>
          </a:p>
        </p:txBody>
      </p:sp>
      <p:sp>
        <p:nvSpPr>
          <p:cNvPr id="1380" name="Google Shape;1380;p100"/>
          <p:cNvSpPr txBox="1"/>
          <p:nvPr>
            <p:ph idx="1" type="body"/>
          </p:nvPr>
        </p:nvSpPr>
        <p:spPr>
          <a:xfrm>
            <a:off x="612300" y="4272614"/>
            <a:ext cx="2497200" cy="12556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ar"/>
              <a:t>تساعد هذه النصيحة طفلك على بناء خلفية معرفية.</a:t>
            </a:r>
            <a:endParaRPr/>
          </a:p>
        </p:txBody>
      </p:sp>
      <p:sp>
        <p:nvSpPr>
          <p:cNvPr id="1381" name="Google Shape;1381;p100"/>
          <p:cNvSpPr txBox="1"/>
          <p:nvPr>
            <p:ph idx="3" type="title"/>
          </p:nvPr>
        </p:nvSpPr>
        <p:spPr>
          <a:xfrm>
            <a:off x="10773150" y="249167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b="1" i="0" lang="ar" u="none"/>
              <a:t>2</a:t>
            </a:r>
            <a:endParaRPr/>
          </a:p>
        </p:txBody>
      </p:sp>
      <p:sp>
        <p:nvSpPr>
          <p:cNvPr id="1382" name="Google Shape;1382;p100"/>
          <p:cNvSpPr txBox="1"/>
          <p:nvPr>
            <p:ph idx="5" type="title"/>
          </p:nvPr>
        </p:nvSpPr>
        <p:spPr>
          <a:xfrm>
            <a:off x="10773150" y="373901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b="1" i="0" lang="ar" u="none"/>
              <a:t>3</a:t>
            </a:r>
            <a:endParaRPr/>
          </a:p>
        </p:txBody>
      </p:sp>
      <p:sp>
        <p:nvSpPr>
          <p:cNvPr id="1383" name="Google Shape;1383;p100"/>
          <p:cNvSpPr txBox="1"/>
          <p:nvPr>
            <p:ph idx="13" type="title"/>
          </p:nvPr>
        </p:nvSpPr>
        <p:spPr>
          <a:xfrm>
            <a:off x="10773150" y="131220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b="1" i="0" lang="ar" u="none"/>
              <a:t>1</a:t>
            </a:r>
            <a:endParaRPr/>
          </a:p>
        </p:txBody>
      </p:sp>
      <p:pic>
        <p:nvPicPr>
          <p:cNvPr id="1384" name="Google Shape;1384;p10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-16174" l="-2488" r="-3398" t="-17513"/>
          <a:stretch/>
        </p:blipFill>
        <p:spPr>
          <a:xfrm flipH="1">
            <a:off x="614999" y="1188384"/>
            <a:ext cx="2377500" cy="3173100"/>
          </a:xfrm>
          <a:prstGeom prst="rect">
            <a:avLst/>
          </a:prstGeom>
          <a:noFill/>
          <a:ln>
            <a:noFill/>
          </a:ln>
        </p:spPr>
      </p:pic>
      <p:sp>
        <p:nvSpPr>
          <p:cNvPr id="1385" name="Google Shape;1385;p100"/>
          <p:cNvSpPr txBox="1"/>
          <p:nvPr>
            <p:ph idx="6" type="body"/>
          </p:nvPr>
        </p:nvSpPr>
        <p:spPr>
          <a:xfrm>
            <a:off x="6179550" y="129315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b="0" i="0" lang="ar" u="none"/>
              <a:t>اختر موضوعًا.</a:t>
            </a:r>
            <a:endParaRPr/>
          </a:p>
        </p:txBody>
      </p:sp>
      <p:sp>
        <p:nvSpPr>
          <p:cNvPr id="1386" name="Google Shape;1386;p100"/>
          <p:cNvSpPr txBox="1"/>
          <p:nvPr>
            <p:ph idx="7" type="body"/>
          </p:nvPr>
        </p:nvSpPr>
        <p:spPr>
          <a:xfrm>
            <a:off x="6141450" y="245357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b="0" i="0" lang="ar" u="none"/>
              <a:t>اذكر بعض الأسئلة.</a:t>
            </a:r>
            <a:endParaRPr/>
          </a:p>
        </p:txBody>
      </p:sp>
      <p:sp>
        <p:nvSpPr>
          <p:cNvPr id="1387" name="Google Shape;1387;p100"/>
          <p:cNvSpPr txBox="1"/>
          <p:nvPr>
            <p:ph idx="8" type="body"/>
          </p:nvPr>
        </p:nvSpPr>
        <p:spPr>
          <a:xfrm>
            <a:off x="6274788" y="375806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b="0" i="0" lang="ar" u="none"/>
              <a:t>اقرأ كتابين على الأقل.</a:t>
            </a:r>
            <a:endParaRPr/>
          </a:p>
        </p:txBody>
      </p:sp>
      <p:sp>
        <p:nvSpPr>
          <p:cNvPr id="1388" name="Google Shape;1388;p100"/>
          <p:cNvSpPr txBox="1"/>
          <p:nvPr>
            <p:ph idx="9" type="body"/>
          </p:nvPr>
        </p:nvSpPr>
        <p:spPr>
          <a:xfrm>
            <a:off x="5722351" y="4891400"/>
            <a:ext cx="54735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b="0" i="0" lang="ar" u="none"/>
              <a:t>تحدث عما تعلمته.</a:t>
            </a:r>
            <a:endParaRPr/>
          </a:p>
        </p:txBody>
      </p:sp>
      <p:sp>
        <p:nvSpPr>
          <p:cNvPr id="1389" name="Google Shape;1389;p100"/>
          <p:cNvSpPr txBox="1"/>
          <p:nvPr>
            <p:ph idx="4" type="title"/>
          </p:nvPr>
        </p:nvSpPr>
        <p:spPr>
          <a:xfrm>
            <a:off x="10792200" y="494854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b="1" i="0" lang="ar" u="none"/>
              <a:t>4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3" name="Shape 1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4" name="Google Shape;1394;p101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b="1" i="0" lang="ar" u="none"/>
              <a:t>تفقد مصطلحات معرفة القراءة والكتابة</a:t>
            </a:r>
            <a:endParaRPr/>
          </a:p>
        </p:txBody>
      </p:sp>
      <p:sp>
        <p:nvSpPr>
          <p:cNvPr id="1395" name="Google Shape;1395;p101"/>
          <p:cNvSpPr txBox="1"/>
          <p:nvPr>
            <p:ph idx="1" type="body"/>
          </p:nvPr>
        </p:nvSpPr>
        <p:spPr>
          <a:xfrm>
            <a:off x="301792" y="17184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lnSpcReduction="10000"/>
          </a:bodyPr>
          <a:lstStyle/>
          <a:p>
            <a:pPr indent="0" lvl="0" marL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</a:pPr>
            <a:r>
              <a:rPr lang="ar"/>
              <a:t>مقدار المعلومات المستفادة عن موضوع من تجارب سابقة.</a:t>
            </a:r>
            <a:endParaRPr/>
          </a:p>
        </p:txBody>
      </p:sp>
      <p:sp>
        <p:nvSpPr>
          <p:cNvPr id="1396" name="Google Shape;1396;p101"/>
          <p:cNvSpPr txBox="1"/>
          <p:nvPr>
            <p:ph idx="5" type="body"/>
          </p:nvPr>
        </p:nvSpPr>
        <p:spPr>
          <a:xfrm>
            <a:off x="7415895" y="155966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rPr b="1" lang="ar"/>
              <a:t>الخلفية المعرفية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0" name="Shape 1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1" name="Google Shape;1401;p102"/>
          <p:cNvSpPr txBox="1"/>
          <p:nvPr>
            <p:ph type="title"/>
          </p:nvPr>
        </p:nvSpPr>
        <p:spPr>
          <a:xfrm>
            <a:off x="326898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None/>
            </a:pPr>
            <a:r>
              <a:rPr lang="ar">
                <a:solidFill>
                  <a:srgbClr val="006FB6"/>
                </a:solidFill>
              </a:rPr>
              <a:t>اختر موضوعًا</a:t>
            </a:r>
            <a:endParaRPr/>
          </a:p>
        </p:txBody>
      </p:sp>
      <p:sp>
        <p:nvSpPr>
          <p:cNvPr id="1402" name="Google Shape;1402;p102"/>
          <p:cNvSpPr txBox="1"/>
          <p:nvPr>
            <p:ph idx="3" type="body"/>
          </p:nvPr>
        </p:nvSpPr>
        <p:spPr>
          <a:xfrm>
            <a:off x="522788" y="4123106"/>
            <a:ext cx="2497200" cy="21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b="1" lang="ar"/>
              <a:t>اكتب</a:t>
            </a:r>
            <a:r>
              <a:rPr lang="ar"/>
              <a:t> قائمة ببعض الموضوعات أو الفئات (مثل الثدييات أو الصداقة).</a:t>
            </a:r>
            <a:endParaRPr/>
          </a:p>
        </p:txBody>
      </p:sp>
      <p:pic>
        <p:nvPicPr>
          <p:cNvPr descr="الصورة تحتوي على شخص، طفل، جهاز حاسوب محمول، مكان داخلي&#10;&#10;يُستحدث الوصف في سرية عالية" id="1403" name="Google Shape;1403;p10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1139" r="1138" t="0"/>
          <a:stretch/>
        </p:blipFill>
        <p:spPr>
          <a:xfrm flipH="1">
            <a:off x="126538" y="1479884"/>
            <a:ext cx="3251581" cy="2498913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1404" name="Google Shape;1404;p102"/>
          <p:cNvSpPr txBox="1"/>
          <p:nvPr/>
        </p:nvSpPr>
        <p:spPr>
          <a:xfrm>
            <a:off x="4260550" y="1128600"/>
            <a:ext cx="7520700" cy="488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6FB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06400" lvl="0" marL="457200" marR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●"/>
            </a:pPr>
            <a:r>
              <a:rPr b="0" i="0" lang="ar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ما القصص أو الكتب التي تعلمت منها بأكبر قدر؟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</a:pPr>
            <a:r>
              <a:t/>
            </a:r>
            <a:endParaRPr b="0" i="0" sz="100" u="none" cap="none" strike="noStrike">
              <a:solidFill>
                <a:srgbClr val="006FB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457200" marR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"/>
              <a:buFont typeface="Arial"/>
              <a:buNone/>
            </a:pPr>
            <a:r>
              <a:t/>
            </a:r>
            <a:endParaRPr b="0" i="0" sz="300" u="none" cap="none" strike="noStrike">
              <a:solidFill>
                <a:srgbClr val="006FB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06400" lvl="0" marL="457200" marR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●"/>
            </a:pPr>
            <a:r>
              <a:rPr b="0" i="0" lang="ar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ما الأفلام التي استمتعت بها بأكبر قدر؟ (ناقش نوع الفيلم أو الدروس المستفادة أو الرسالة.)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</a:pPr>
            <a:r>
              <a:t/>
            </a:r>
            <a:endParaRPr b="0" i="0" sz="100" u="none" cap="none" strike="noStrike">
              <a:solidFill>
                <a:srgbClr val="006FB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06400" lvl="0" marL="457200" marR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●"/>
            </a:pPr>
            <a:r>
              <a:rPr b="0" i="0" lang="ar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ما هو برنامجك التلفزيوني المفضل؟ (ناقش نوع البرنامج أو الدروس المستفادة أو الرسالة.)</a:t>
            </a:r>
            <a:endParaRPr b="0" i="0" sz="4000" u="none" cap="none" strike="noStrike">
              <a:solidFill>
                <a:srgbClr val="006FB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rgbClr val="006FB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8" name="Shape 1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9" name="Google Shape;1409;p103"/>
          <p:cNvSpPr txBox="1"/>
          <p:nvPr>
            <p:ph type="title"/>
          </p:nvPr>
        </p:nvSpPr>
        <p:spPr>
          <a:xfrm>
            <a:off x="326898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None/>
            </a:pPr>
            <a:r>
              <a:rPr lang="ar">
                <a:solidFill>
                  <a:srgbClr val="006FB6"/>
                </a:solidFill>
              </a:rPr>
              <a:t>اذكر بعض الأسئلة</a:t>
            </a:r>
            <a:endParaRPr/>
          </a:p>
        </p:txBody>
      </p:sp>
      <p:pic>
        <p:nvPicPr>
          <p:cNvPr id="1410" name="Google Shape;1410;p103"/>
          <p:cNvPicPr preferRelativeResize="0"/>
          <p:nvPr/>
        </p:nvPicPr>
        <p:blipFill rotWithShape="1">
          <a:blip r:embed="rId3">
            <a:alphaModFix/>
          </a:blip>
          <a:srcRect b="1949" l="0" r="0" t="1960"/>
          <a:stretch/>
        </p:blipFill>
        <p:spPr>
          <a:xfrm flipH="1">
            <a:off x="145588" y="1479884"/>
            <a:ext cx="3251702" cy="2498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1" name="Google Shape;1411;p10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1432234" y="4345650"/>
            <a:ext cx="678450" cy="987775"/>
          </a:xfrm>
          <a:prstGeom prst="rect">
            <a:avLst/>
          </a:prstGeom>
          <a:noFill/>
          <a:ln>
            <a:noFill/>
          </a:ln>
        </p:spPr>
      </p:pic>
      <p:sp>
        <p:nvSpPr>
          <p:cNvPr id="1412" name="Google Shape;1412;p103"/>
          <p:cNvSpPr txBox="1"/>
          <p:nvPr>
            <p:ph idx="1" type="body"/>
          </p:nvPr>
        </p:nvSpPr>
        <p:spPr>
          <a:xfrm>
            <a:off x="4634050" y="1479884"/>
            <a:ext cx="7203900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 sz="100"/>
          </a:p>
          <a:p>
            <a:pPr indent="-4064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●"/>
            </a:pPr>
            <a:r>
              <a:rPr b="0" i="0" lang="ar" sz="2800" u="none"/>
              <a:t>ما الذي تعرفه بالفعل عن [insert topic]؟</a:t>
            </a:r>
            <a:endParaRPr sz="2800"/>
          </a:p>
          <a:p>
            <a:pPr indent="0" lvl="0" marL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 sz="2800"/>
          </a:p>
          <a:p>
            <a:pPr indent="-4064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●"/>
            </a:pPr>
            <a:r>
              <a:rPr b="0" i="0" lang="ar" sz="2800" u="none"/>
              <a:t>ما الذي تريد معرفته أكثر حول هذا الموضوع؟</a:t>
            </a:r>
            <a:endParaRPr sz="2800"/>
          </a:p>
          <a:p>
            <a:pPr indent="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 sz="2800"/>
          </a:p>
          <a:p>
            <a:pPr indent="-4064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●"/>
            </a:pPr>
            <a:r>
              <a:rPr b="0" i="0" lang="ar" sz="2800" u="none"/>
              <a:t>وبالتالي، فإن الأسئلة الثلاثة التي لدينا هي [repeat back question]...</a:t>
            </a:r>
            <a:endParaRPr sz="28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6" name="Shape 1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7" name="Google Shape;1417;p104"/>
          <p:cNvSpPr txBox="1"/>
          <p:nvPr>
            <p:ph type="title"/>
          </p:nvPr>
        </p:nvSpPr>
        <p:spPr>
          <a:xfrm>
            <a:off x="3374137" y="-171450"/>
            <a:ext cx="50877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400"/>
              <a:buNone/>
            </a:pPr>
            <a:r>
              <a:rPr lang="ar" sz="4400">
                <a:solidFill>
                  <a:srgbClr val="006FB6"/>
                </a:solidFill>
              </a:rPr>
              <a:t>اقرأ كتابين على الأقل</a:t>
            </a:r>
            <a:endParaRPr/>
          </a:p>
        </p:txBody>
      </p:sp>
      <p:sp>
        <p:nvSpPr>
          <p:cNvPr id="1418" name="Google Shape;1418;p104"/>
          <p:cNvSpPr txBox="1"/>
          <p:nvPr>
            <p:ph idx="1" type="body"/>
          </p:nvPr>
        </p:nvSpPr>
        <p:spPr>
          <a:xfrm>
            <a:off x="8830035" y="341788"/>
            <a:ext cx="31905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None/>
            </a:pPr>
            <a:r>
              <a:rPr b="1" i="0" lang="ar" sz="3200" u="none">
                <a:solidFill>
                  <a:srgbClr val="006FB6"/>
                </a:solidFill>
              </a:rPr>
              <a:t>تلميحات ونصائح</a:t>
            </a:r>
            <a:endParaRPr/>
          </a:p>
        </p:txBody>
      </p:sp>
      <p:sp>
        <p:nvSpPr>
          <p:cNvPr id="1419" name="Google Shape;1419;p104"/>
          <p:cNvSpPr txBox="1"/>
          <p:nvPr>
            <p:ph idx="2" type="body"/>
          </p:nvPr>
        </p:nvSpPr>
        <p:spPr>
          <a:xfrm>
            <a:off x="8830035" y="1526020"/>
            <a:ext cx="31728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Char char="•"/>
            </a:pPr>
            <a:r>
              <a:rPr b="0" i="0" lang="ar" u="none">
                <a:solidFill>
                  <a:srgbClr val="006FB6"/>
                </a:solidFill>
              </a:rPr>
              <a:t>يمكنهم أيضًا مشاهدة الأفلام أو قراءة لافتة في متحف أو تصفح مواقع إلكترونية.</a:t>
            </a:r>
            <a:endParaRPr/>
          </a:p>
          <a:p>
            <a:pPr indent="-50800" lvl="0" marL="2286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1420" name="Google Shape;1420;p104"/>
          <p:cNvSpPr txBox="1"/>
          <p:nvPr>
            <p:ph idx="3" type="body"/>
          </p:nvPr>
        </p:nvSpPr>
        <p:spPr>
          <a:xfrm>
            <a:off x="8847859" y="4106863"/>
            <a:ext cx="31728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Char char="•"/>
            </a:pPr>
            <a:r>
              <a:rPr b="0" i="0" lang="ar" u="none">
                <a:solidFill>
                  <a:srgbClr val="006FB6"/>
                </a:solidFill>
              </a:rPr>
              <a:t> اقرأ أو شاهد مصدرين على الأقل عن موضوع.</a:t>
            </a:r>
            <a:endParaRPr/>
          </a:p>
          <a:p>
            <a:pPr indent="-50800" lvl="0" marL="2286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1421" name="Google Shape;1421;p10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57739" y="1193050"/>
            <a:ext cx="1816398" cy="2727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2" name="Google Shape;1422;p10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57731" y="4000150"/>
            <a:ext cx="2262300" cy="226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3" name="Google Shape;1423;p10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846449" y="1189625"/>
            <a:ext cx="2881817" cy="497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1_Right Side 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3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3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Title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1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2_Left Side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1_Right Side 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2_Main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3_Main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