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  <p:sldMasterId id="2147483650" r:id="rId6"/>
    <p:sldMasterId id="2147483656" r:id="rId7"/>
    <p:sldMasterId id="2147483675" r:id="rId8"/>
    <p:sldMasterId id="2147483681" r:id="rId9"/>
    <p:sldMasterId id="2147483692" r:id="rId10"/>
    <p:sldMasterId id="2147483708" r:id="rId11"/>
    <p:sldMasterId id="2147483717" r:id="rId12"/>
    <p:sldMasterId id="2147483732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iZiR0Rf0Qd63ia3h79xXBEJD6h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52E4F31-D025-44B4-8324-0E67C23789F7}">
  <a:tblStyle styleId="{052E4F31-D025-44B4-8324-0E67C23789F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7.xml"/><Relationship Id="rId10" Type="http://schemas.openxmlformats.org/officeDocument/2006/relationships/slideMaster" Target="slideMasters/slideMaster6.xml"/><Relationship Id="rId13" Type="http://schemas.openxmlformats.org/officeDocument/2006/relationships/slideMaster" Target="slideMasters/slideMaster9.xml"/><Relationship Id="rId12" Type="http://schemas.openxmlformats.org/officeDocument/2006/relationships/slideMaster" Target="slideMasters/slideMaster8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4" name="Google Shape;1224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9" name="Google Shape;1319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8" name="Google Shape;1328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8" name="Google Shape;1338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1dc99d7c1c0_0_0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7" name="Google Shape;1347;g1dc99d7c1c0_0_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6" name="Google Shape;1356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f49dae44e7_0_10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0" name="Google Shape;1370;g1f49dae44e7_0_109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8" name="Google Shape;1378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1" name="Google Shape;1231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6" name="Google Shape;1236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1" name="Google Shape;1251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8" name="Google Shape;1268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1" name="Google Shape;1281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13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3" name="Google Shape;1303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15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1" name="Google Shape;1311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2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18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27.jp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5.jp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20.png"/><Relationship Id="rId8" Type="http://schemas.openxmlformats.org/officeDocument/2006/relationships/image" Target="../media/image1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3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23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34.jp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34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15.jp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9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9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9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9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9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9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9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9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" name="Google Shape;127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" name="Google Shape;129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9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9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9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9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9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7" name="Google Shape;13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9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9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" name="Google Shape;140;p9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" name="Google Shape;141;p9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" name="Google Shape;142;p9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" name="Google Shape;145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9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9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" name="Google Shape;150;p9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1" name="Google Shape;151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9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9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9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9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9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9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9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9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9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9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9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9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7" name="Google Shape;167;p9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10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10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3" name="Google Shape;173;p10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10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10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10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10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10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9" name="Google Shape;17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0" name="Google Shape;180;p10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10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10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10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10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5" name="Google Shape;18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87" name="Google Shape;187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10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10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Google Shape;193;p10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4" name="Google Shape;194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0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8" name="Google Shape;198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9" name="Google Shape;199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0" name="Google Shape;200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2" name="Google Shape;202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10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10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12" name="Google Shape;212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10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0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10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10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Google Shape;228;p10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9" name="Google Shape;229;p10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10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4" name="Google Shape;234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10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10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10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8" name="Google Shape;238;p10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9" name="Google Shape;239;p10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0" name="Google Shape;240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42" name="Google Shape;242;p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8" name="Google Shape;248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10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10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2" name="Google Shape;252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10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10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10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10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10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10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1" name="Google Shape;261;p10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62" name="Google Shape;262;p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5" name="Google Shape;265;p10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10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10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10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10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2" name="Google Shape;27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0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10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10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10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10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10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10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10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83" name="Google Shape;283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84" name="Google Shape;284;p10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0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0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10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0" name="Google Shape;290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1" name="Google Shape;291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96" name="Google Shape;296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10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22" name="Google Shape;22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3" name="Google Shape;23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3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2" name="Google Shape;302;p10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3" name="Google Shape;303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5" name="Google Shape;305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8" name="Google Shape;308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9" name="Google Shape;309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2" name="Google Shape;312;p10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10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8" name="Google Shape;31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0" name="Google Shape;320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2" name="Google Shape;322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0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Google Shape;324;p10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10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10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10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10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10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10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10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0" name="Google Shape;340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10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5" name="Google Shape;345;p11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7" name="Google Shape;347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8" name="Google Shape;34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52" name="Google Shape;3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11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1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1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11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3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3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6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36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2" name="Google Shape;372;p36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3" name="Google Shape;373;p3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4" name="Google Shape;374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3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3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3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3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9" name="Google Shape;379;p3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0" name="Google Shape;38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82" name="Google Shape;38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5" name="Google Shape;38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386" name="Google Shape;38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5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8" name="Google Shape;388;p5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5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5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5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2" name="Google Shape;392;p50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0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396" name="Google Shape;396;p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0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0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0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50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5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5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6" name="Google Shape;40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8" name="Google Shape;408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9" name="Google Shape;409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2" name="Google Shape;412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51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415" name="Google Shape;415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1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1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5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0" name="Google Shape;420;p5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0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60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60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5" name="Google Shape;425;p60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26" name="Google Shape;426;p6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7" name="Google Shape;427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dc99d7c1c0_0_13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0" name="Google Shape;430;g1dc99d7c1c0_0_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1" name="Google Shape;431;g1dc99d7c1c0_0_13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2" name="Google Shape;432;g1dc99d7c1c0_0_13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g1dc99d7c1c0_0_13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g1dc99d7c1c0_0_13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5" name="Google Shape;435;g1dc99d7c1c0_0_13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6" name="Google Shape;436;g1dc99d7c1c0_0_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1dc99d7c1c0_0_1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8" name="Google Shape;438;g1dc99d7c1c0_0_1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g1dc99d7c1c0_0_13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0" name="Google Shape;440;g1dc99d7c1c0_0_13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1" name="Google Shape;441;g1dc99d7c1c0_0_13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2" name="Google Shape;442;g1dc99d7c1c0_0_13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3" name="Google Shape;443;g1dc99d7c1c0_0_13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g1dc99d7c1c0_0_13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5" name="Google Shape;445;g1dc99d7c1c0_0_13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6" name="Google Shape;446;g1dc99d7c1c0_0_13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1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6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31" name="Google Shape;31;p6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2" name="Google Shape;32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61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1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54" name="Google Shape;45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5" name="Google Shape;45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6" name="Google Shape;45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7" name="Google Shape;457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8" name="Google Shape;45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3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62" name="Google Shape;462;p43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3" name="Google Shape;463;p43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" name="Google Shape;464;p43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43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43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43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43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9" name="Google Shape;469;p43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0" name="Google Shape;470;p43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3_Reading tip 2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73" name="Google Shape;473;p4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4" name="Google Shape;474;p4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5" name="Google Shape;475;p4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6" name="Google Shape;47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7" name="Google Shape;47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4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44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p44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44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3_Reading tip 3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6" name="Google Shape;486;p4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9" name="Google Shape;48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0" name="Google Shape;49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/>
          <p:nvPr>
            <p:ph idx="2" type="pic"/>
          </p:nvPr>
        </p:nvSpPr>
        <p:spPr>
          <a:xfrm>
            <a:off x="9282272" y="1586830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94" name="Google Shape;494;p45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45"/>
          <p:cNvSpPr/>
          <p:nvPr>
            <p:ph idx="3" type="tbl"/>
          </p:nvPr>
        </p:nvSpPr>
        <p:spPr>
          <a:xfrm>
            <a:off x="2081358" y="1514914"/>
            <a:ext cx="39354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7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8" name="Google Shape;498;p7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7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0" name="Google Shape;500;p7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1" name="Google Shape;50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2" name="Google Shape;50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78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78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78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10" name="Google Shape;510;p7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7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3" name="Google Shape;51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4" name="Google Shape;51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79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79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79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79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80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4" name="Google Shape;524;p80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5" name="Google Shape;525;p80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6" name="Google Shape;526;p80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1" name="Google Shape;531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2" name="Google Shape;532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3" name="Google Shape;533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4" name="Google Shape;53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5" name="Google Shape;53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9" name="Google Shape;539;p82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82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82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82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5" name="Google Shape;545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8" name="Google Shape;548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9" name="Google Shape;54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3" name="Google Shape;553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4" name="Google Shape;554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2" name="Google Shape;562;p84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63" name="Google Shape;563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5" name="Google Shape;565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6" name="Google Shape;56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84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1" name="Google Shape;571;p8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2" name="Google Shape;572;p84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84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8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84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84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84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2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" name="Google Shape;41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2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, Pic">
  <p:cSld name="2_Title, Pic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7"/>
          <p:cNvSpPr/>
          <p:nvPr>
            <p:ph idx="2" type="pic"/>
          </p:nvPr>
        </p:nvSpPr>
        <p:spPr>
          <a:xfrm>
            <a:off x="2932176" y="1489108"/>
            <a:ext cx="6327600" cy="44256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4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4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4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4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4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2" name="Google Shape;59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5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8" name="Google Shape;598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0" name="Google Shape;60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2" name="Google Shape;602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4" name="Google Shape;604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6" name="Google Shape;606;p5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5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5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5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0" name="Google Shape;610;p5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1" name="Google Shape;611;p5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2" name="Google Shape;612;p5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3" name="Google Shape;613;p5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4" name="Google Shape;614;p52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615" name="Google Shape;615;p52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6" name="Google Shape;616;p5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6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6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1" name="Google Shape;62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6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6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6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6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6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6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6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6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0" name="Google Shape;640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1" name="Google Shape;641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2" name="Google Shape;642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3" name="Google Shape;643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8" name="Google Shape;648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p6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6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6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55" name="Google Shape;65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6" name="Google Shape;656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9" name="Google Shape;659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3" name="Google Shape;663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73" name="Google Shape;673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7" name="Google Shape;677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8" name="Google Shape;678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9" name="Google Shape;67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1" name="Google Shape;681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6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6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6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6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6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6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6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6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6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95" name="Google Shape;69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6" name="Google Shape;696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7" name="Google Shape;697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3" name="Google Shape;70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6" name="Google Shape;706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9" name="Google Shape;709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Google Shape;715;p7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7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7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7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7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7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7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7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23" name="Google Shape;723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7" name="Google Shape;727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8" name="Google Shape;728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1" name="Google Shape;731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2" name="Google Shape;732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3" name="Google Shape;73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6" name="Google Shape;736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7" name="Google Shape;737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8" name="Google Shape;738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9" name="Google Shape;739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0" name="Google Shape;740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7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744" name="Google Shape;744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5" name="Google Shape;745;p7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7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7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0" name="Google Shape;750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5" name="Google Shape;75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Google Shape;759;p7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7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3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0" name="Google Shape;50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63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3" name="Google Shape;763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4" name="Google Shape;764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6" name="Google Shape;76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" name="Google Shape;76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9" name="Google Shape;76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0" name="Google Shape;770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Google Shape;772;p7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7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7" name="Google Shape;777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9" name="Google Shape;7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2" name="Google Shape;782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3" name="Google Shape;783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Google Shape;785;p7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7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7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7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9" name="Google Shape;789;p7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7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7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4" name="Google Shape;794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5" name="Google Shape;795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8" name="Google Shape;79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9" name="Google Shape;79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01" name="Google Shape;801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3" name="Google Shape;803;p7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6" name="Google Shape;806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1" name="Google Shape;811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2" name="Google Shape;812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3" name="Google Shape;813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Google Shape;815;p7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7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7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p7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0" name="Google Shape;820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4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9" name="Google Shape;829;p4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0" name="Google Shape;830;p4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Google Shape;831;p4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32" name="Google Shape;832;p4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3" name="Google Shape;833;p4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4" name="Google Shape;834;p4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5" name="Google Shape;83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6" name="Google Shape;83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1" name="Google Shape;841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3" name="Google Shape;84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4" name="Google Shape;84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5" name="Google Shape;84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6" name="Google Shape;84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7" name="Google Shape;84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50" name="Google Shape;850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51" name="Google Shape;851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1" name="Google Shape;861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2" name="Google Shape;862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4" name="Google Shape;86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5" name="Google Shape;865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9" name="Google Shape;869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0" name="Google Shape;870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4" name="Google Shape;874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78" name="Google Shape;878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0" name="Google Shape;880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1" name="Google Shape;881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87" name="Google Shape;88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8" name="Google Shape;888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9" name="Google Shape;889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3" name="Google Shape;893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4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" name="Google Shape;57;p64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64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6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6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6" name="Google Shape;896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7" name="Google Shape;897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8" name="Google Shape;898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9" name="Google Shape;899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0" name="Google Shape;900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05" name="Google Shape;905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6" name="Google Shape;906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7" name="Google Shape;90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8" name="Google Shape;90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0" name="Google Shape;91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4" name="Google Shape;914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8" name="Google Shape;918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9" name="Google Shape;919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2" name="Google Shape;922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23" name="Google Shape;923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1" name="Google Shape;931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2" name="Google Shape;932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4" name="Google Shape;93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5" name="Google Shape;93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5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939" name="Google Shape;939;p5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0" name="Google Shape;940;p5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1" name="Google Shape;941;p5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2" name="Google Shape;942;p5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3" name="Google Shape;943;p5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4" name="Google Shape;944;p5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5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5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949" name="Google Shape;949;p5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0" name="Google Shape;95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1" name="Google Shape;95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2" name="Google Shape;95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3" name="Google Shape;9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4" name="Google Shape;9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58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59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960" name="Google Shape;960;p59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59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962" name="Google Shape;962;p59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963" name="Google Shape;963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4" name="Google Shape;964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5" name="Google Shape;965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6" name="Google Shape;96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7" name="Google Shape;9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5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4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73" name="Google Shape;973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1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1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1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7" name="Google Shape;977;p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9" name="Google Shape;979;p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0" name="Google Shape;980;p148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148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2" name="Google Shape;982;p148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148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148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4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7" name="Google Shape;987;p1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8" name="Google Shape;988;p1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9" name="Google Shape;989;p1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0" name="Google Shape;990;p1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1" name="Google Shape;991;p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1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149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995" name="Google Shape;995;p149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6" name="Google Shape;996;p149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7" name="Google Shape;997;p149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8" name="Google Shape;998;p149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9" name="Google Shape;999;p149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0" name="Google Shape;1000;p149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1" name="Google Shape;1001;p149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2" name="Google Shape;1002;p149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3" name="Google Shape;1003;p149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5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6" name="Google Shape;1006;p15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7" name="Google Shape;1007;p15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8" name="Google Shape;1008;p15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9" name="Google Shape;1009;p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0" name="Google Shape;1010;p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3" name="Google Shape;1013;p150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150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150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5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8" name="Google Shape;1018;p15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9" name="Google Shape;1019;p15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0" name="Google Shape;1020;p15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1" name="Google Shape;1021;p1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2" name="Google Shape;1022;p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1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Google Shape;1025;p151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26" name="Google Shape;1026;p151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151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151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6" name="Google Shape;7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3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" name="Google Shape;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" name="Google Shape;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5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1" name="Google Shape;1031;p152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152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152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152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5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9" name="Google Shape;1039;p1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1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1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2" name="Google Shape;1042;p1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3" name="Google Shape;1043;p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1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154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7" name="Google Shape;1047;p154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154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154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0" name="Google Shape;1050;p154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5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3" name="Google Shape;1053;p1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1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5" name="Google Shape;1055;p1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6" name="Google Shape;1056;p1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7" name="Google Shape;1057;p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1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1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155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p155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155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155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155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155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155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7" name="Google Shape;1067;p155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0" name="Google Shape;1070;p156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1" name="Google Shape;1071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4" name="Google Shape;1074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5" name="Google Shape;1075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p156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56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56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56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56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156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156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156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7" name="Google Shape;1087;p157"/>
          <p:cNvCxnSpPr/>
          <p:nvPr/>
        </p:nvCxnSpPr>
        <p:spPr>
          <a:xfrm flipH="1">
            <a:off x="3075901" y="3537140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157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9" name="Google Shape;1089;p1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90" name="Google Shape;1090;p1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1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2" name="Google Shape;1092;p1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3" name="Google Shape;1093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5" name="Google Shape;1095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157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8" name="Google Shape;1098;p157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9" name="Google Shape;1099;p157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Google Shape;1100;p157"/>
          <p:cNvSpPr/>
          <p:nvPr/>
        </p:nvSpPr>
        <p:spPr>
          <a:xfrm>
            <a:off x="1296684" y="4871689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157"/>
          <p:cNvSpPr/>
          <p:nvPr/>
        </p:nvSpPr>
        <p:spPr>
          <a:xfrm>
            <a:off x="3056495" y="38930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157"/>
          <p:cNvSpPr/>
          <p:nvPr/>
        </p:nvSpPr>
        <p:spPr>
          <a:xfrm>
            <a:off x="4677392" y="27160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157"/>
          <p:cNvSpPr/>
          <p:nvPr/>
        </p:nvSpPr>
        <p:spPr>
          <a:xfrm>
            <a:off x="6145890" y="3924976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157"/>
          <p:cNvSpPr txBox="1"/>
          <p:nvPr>
            <p:ph idx="4" type="body"/>
          </p:nvPr>
        </p:nvSpPr>
        <p:spPr>
          <a:xfrm>
            <a:off x="4677392" y="277880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5" name="Google Shape;1105;p157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p157"/>
          <p:cNvSpPr txBox="1"/>
          <p:nvPr>
            <p:ph idx="6" type="body"/>
          </p:nvPr>
        </p:nvSpPr>
        <p:spPr>
          <a:xfrm>
            <a:off x="6157153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Google Shape;1107;p157"/>
          <p:cNvSpPr txBox="1"/>
          <p:nvPr>
            <p:ph idx="7" type="body"/>
          </p:nvPr>
        </p:nvSpPr>
        <p:spPr>
          <a:xfrm>
            <a:off x="1413084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5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10" name="Google Shape;1110;p15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1" name="Google Shape;1111;p15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15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3" name="Google Shape;1113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4" name="Google Shape;1114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17" name="Google Shape;1117;p158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8" name="Google Shape;1118;p158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19" name="Google Shape;1119;p15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f49dae44e7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27" name="Google Shape;1127;g1f49dae44e7_0_12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g1f49dae44e7_0_12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g1f49dae44e7_0_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g1f49dae44e7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g1f49dae44e7_0_12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2" name="Google Shape;1132;g1f49dae44e7_0_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g1f49dae44e7_0_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g1f49dae44e7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f49dae44e7_0_121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g1f49dae44e7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137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1f49dae44e7_0_13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9" name="Google Shape;1139;g1f49dae44e7_0_133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0" name="Google Shape;1140;g1f49dae44e7_0_133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41" name="Google Shape;1141;g1f49dae44e7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g1f49dae44e7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g1f49dae44e7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4" name="Google Shape;1144;g1f49dae44e7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5" name="Google Shape;1145;g1f49dae44e7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g1f49dae44e7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g1f49dae44e7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148" name="Google Shape;1148;g1f49dae44e7_0_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49" name="Google Shape;1149;g1f49dae44e7_0_133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g1f49dae44e7_0_133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g1f49dae44e7_0_133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2" name="Google Shape;1152;g1f49dae44e7_0_133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3" name="Google Shape;1153;g1f49dae44e7_0_133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f49dae44e7_0_15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g1f49dae44e7_0_150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7" name="Google Shape;1157;g1f49dae44e7_0_150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g1f49dae44e7_0_150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59" name="Google Shape;1159;g1f49dae44e7_0_15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g1f49dae44e7_0_15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1" name="Google Shape;1161;g1f49dae44e7_0_15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2" name="Google Shape;1162;g1f49dae44e7_0_1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63" name="Google Shape;1163;g1f49dae44e7_0_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g1f49dae44e7_0_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g1f49dae44e7_0_1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g1f49dae44e7_0_150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g1f49dae44e7_0_150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g1f49dae44e7_0_150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g1f49dae44e7_0_150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" name="Google Shape;91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39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3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" name="Google Shape;94;p3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" name="Google Shape;95;p3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3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" name="Google Shape;9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" name="Google Shape;9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9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39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2" name="Google Shape;102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1f49dae44e7_0_16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2" name="Google Shape;1172;g1f49dae44e7_0_16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3" name="Google Shape;1173;g1f49dae44e7_0_166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4" name="Google Shape;1174;g1f49dae44e7_0_166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5" name="Google Shape;1175;g1f49dae44e7_0_16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76" name="Google Shape;1176;g1f49dae44e7_0_16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g1f49dae44e7_0_16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8" name="Google Shape;1178;g1f49dae44e7_0_16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9" name="Google Shape;1179;g1f49dae44e7_0_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0" name="Google Shape;1180;g1f49dae44e7_0_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1" name="Google Shape;1181;g1f49dae44e7_0_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2" name="Google Shape;1182;g1f49dae44e7_0_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1f49dae44e7_0_17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85" name="Google Shape;1185;g1f49dae44e7_0_1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6" name="Google Shape;1186;g1f49dae44e7_0_17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g1f49dae44e7_0_17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g1f49dae44e7_0_17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9" name="Google Shape;1189;g1f49dae44e7_0_1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g1f49dae44e7_0_1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1" name="Google Shape;1191;g1f49dae44e7_0_1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g1f49dae44e7_0_18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94" name="Google Shape;1194;g1f49dae44e7_0_18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5" name="Google Shape;1195;g1f49dae44e7_0_18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6" name="Google Shape;1196;g1f49dae44e7_0_18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7" name="Google Shape;1197;g1f49dae44e7_0_1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8" name="Google Shape;1198;g1f49dae44e7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g1f49dae44e7_0_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g1f49dae44e7_0_1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1f49dae44e7_0_197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03" name="Google Shape;1203;g1f49dae44e7_0_197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4" name="Google Shape;1204;g1f49dae44e7_0_197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5" name="Google Shape;1205;g1f49dae44e7_0_1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g1f49dae44e7_0_1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7" name="Google Shape;1207;g1f49dae44e7_0_197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8" name="Google Shape;1208;g1f49dae44e7_0_1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g1f49dae44e7_0_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1f49dae44e7_0_206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12" name="Google Shape;1212;g1f49dae44e7_0_20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3" name="Google Shape;1213;g1f49dae44e7_0_20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4" name="Google Shape;1214;g1f49dae44e7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15" name="Google Shape;1215;g1f49dae44e7_0_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6" name="Google Shape;1216;g1f49dae44e7_0_20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7" name="Google Shape;1217;g1f49dae44e7_0_2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g1f49dae44e7_0_2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Google Shape;1219;g1f49dae44e7_0_206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0" name="Google Shape;1220;g1f49dae44e7_0_206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g1f49dae44e7_0_206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" name="Google Shape;106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" name="Google Shape;107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" name="Google Shape;11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" name="Google Shape;111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2" name="Google Shape;112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5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5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1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theme" Target="../theme/theme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7" Type="http://schemas.openxmlformats.org/officeDocument/2006/relationships/theme" Target="../theme/theme9.xml"/><Relationship Id="rId1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/Relationships>
</file>

<file path=ppt/slideMasters/_rels/slideMaster7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slideLayout" Target="../slideLayouts/slideLayout61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9.xml.rels><?xml version="1.0" encoding="UTF-8" standalone="yes"?><Relationships xmlns="http://schemas.openxmlformats.org/package/2006/relationships"><Relationship Id="rId10" Type="http://schemas.openxmlformats.org/officeDocument/2006/relationships/theme" Target="../theme/theme6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" name="Google Shape;17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" name="Google Shape;66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2" name="Google Shape;362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9" name="Google Shape;449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p4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1" name="Google Shape;45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6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0" name="Google Shape;580;p4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1" name="Google Shape;581;p46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2" name="Google Shape;582;p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3" name="Google Shape;823;p4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825" name="Google Shape;825;p4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6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6" name="Google Shape;926;p56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27" name="Google Shape;927;p56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8" name="Google Shape;928;p5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1f49dae44e7_0_116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2" name="Google Shape;1122;g1f49dae44e7_0_116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3" name="Google Shape;1123;g1f49dae44e7_0_1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g1f49dae44e7_0_1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2.png"/><Relationship Id="rId4" Type="http://schemas.openxmlformats.org/officeDocument/2006/relationships/image" Target="../media/image6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8.jpg"/><Relationship Id="rId4" Type="http://schemas.openxmlformats.org/officeDocument/2006/relationships/image" Target="../media/image56.jpg"/><Relationship Id="rId5" Type="http://schemas.openxmlformats.org/officeDocument/2006/relationships/image" Target="../media/image47.jpg"/><Relationship Id="rId6" Type="http://schemas.openxmlformats.org/officeDocument/2006/relationships/image" Target="../media/image50.jpg"/><Relationship Id="rId7" Type="http://schemas.openxmlformats.org/officeDocument/2006/relationships/image" Target="../media/image5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Relationship Id="rId4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5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1.png"/><Relationship Id="rId4" Type="http://schemas.openxmlformats.org/officeDocument/2006/relationships/image" Target="../media/image64.png"/><Relationship Id="rId5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vi-VN"/>
              <a:t>Workshop guide</a:t>
            </a:r>
            <a:endParaRPr/>
          </a:p>
        </p:txBody>
      </p:sp>
      <p:sp>
        <p:nvSpPr>
          <p:cNvPr id="1227" name="Google Shape;1227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vi-VN">
                <a:solidFill>
                  <a:srgbClr val="006FB6"/>
                </a:solidFill>
              </a:rPr>
              <a:t>Let’s Talk Character Traits</a:t>
            </a:r>
            <a:endParaRPr/>
          </a:p>
        </p:txBody>
      </p:sp>
      <p:sp>
        <p:nvSpPr>
          <p:cNvPr id="1228" name="Google Shape;1228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vi-VN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vi-VN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1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lang="vi-VN" sz="4400"/>
              <a:t>Thử nào! Xác định các đặc điểm và cho ví dụ</a:t>
            </a:r>
            <a:endParaRPr/>
          </a:p>
        </p:txBody>
      </p:sp>
      <p:sp>
        <p:nvSpPr>
          <p:cNvPr id="1322" name="Google Shape;1322;p1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Mẹo và thủ thuật</a:t>
            </a:r>
            <a:endParaRPr/>
          </a:p>
        </p:txBody>
      </p:sp>
      <p:sp>
        <p:nvSpPr>
          <p:cNvPr id="1323" name="Google Shape;1323;p16"/>
          <p:cNvSpPr txBox="1"/>
          <p:nvPr>
            <p:ph idx="2" type="body"/>
          </p:nvPr>
        </p:nvSpPr>
        <p:spPr>
          <a:xfrm>
            <a:off x="0" y="1577974"/>
            <a:ext cx="3342640" cy="2303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Nếu là một cuốn sách ngắn, hãy viết ở cuối cuốn sách.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Nếu dài hơn, hãy viết ở cuối chương hoặc phần.</a:t>
            </a:r>
            <a:endParaRPr/>
          </a:p>
        </p:txBody>
      </p:sp>
      <p:sp>
        <p:nvSpPr>
          <p:cNvPr id="1324" name="Google Shape;1324;p16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Bây giờ chúng ta đã đọc một chút về nhân vật này, con sẽ mô tả họ như thế nào?</a:t>
            </a:r>
            <a:endParaRPr/>
          </a:p>
          <a:p>
            <a:pPr indent="-279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Làm sao con biết được? Nhân vật đã </a:t>
            </a:r>
            <a:r>
              <a:rPr b="1" lang="vi-VN" sz="3200">
                <a:latin typeface="Arial"/>
                <a:ea typeface="Arial"/>
                <a:cs typeface="Arial"/>
                <a:sym typeface="Arial"/>
              </a:rPr>
              <a:t>nói hoặc làm gì?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5" name="Google Shape;1325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7151425" y="1812300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(K-1)</a:t>
            </a:r>
            <a:endParaRPr/>
          </a:p>
        </p:txBody>
      </p:sp>
      <p:sp>
        <p:nvSpPr>
          <p:cNvPr id="1331" name="Google Shape;1331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Nhân vật đã làm gì khi (sự kiện)?</a:t>
            </a:r>
            <a:endParaRPr/>
          </a:p>
        </p:txBody>
      </p:sp>
      <p:sp>
        <p:nvSpPr>
          <p:cNvPr id="1332" name="Google Shape;1332;p17"/>
          <p:cNvSpPr txBox="1"/>
          <p:nvPr>
            <p:ph idx="2" type="body"/>
          </p:nvPr>
        </p:nvSpPr>
        <p:spPr>
          <a:xfrm>
            <a:off x="3627120" y="4704618"/>
            <a:ext cx="4013200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có thể nói gì khác về nhân vật này? Hãy nói làm sao con biết được.</a:t>
            </a:r>
            <a:endParaRPr/>
          </a:p>
        </p:txBody>
      </p:sp>
      <p:sp>
        <p:nvSpPr>
          <p:cNvPr id="1333" name="Google Shape;1333;p17"/>
          <p:cNvSpPr txBox="1"/>
          <p:nvPr>
            <p:ph idx="3" type="body"/>
          </p:nvPr>
        </p:nvSpPr>
        <p:spPr>
          <a:xfrm>
            <a:off x="230754" y="1445813"/>
            <a:ext cx="383196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Đặc điểm nhân vật là gì? Một ví dụ sẽ được xác định. Con có thể nghĩ ra một ví dụ khác không?</a:t>
            </a:r>
            <a:endParaRPr/>
          </a:p>
        </p:txBody>
      </p:sp>
      <p:sp>
        <p:nvSpPr>
          <p:cNvPr id="1334" name="Google Shape;1334;p17"/>
          <p:cNvSpPr txBox="1"/>
          <p:nvPr>
            <p:ph idx="4" type="body"/>
          </p:nvPr>
        </p:nvSpPr>
        <p:spPr>
          <a:xfrm>
            <a:off x="240925" y="4465095"/>
            <a:ext cx="30933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lang="vi-VN">
                <a:solidFill>
                  <a:srgbClr val="006FB6"/>
                </a:solidFill>
              </a:rPr>
              <a:t>Con sẽ dùng từ gì để mô tả nhân vật này? Tại sao?</a:t>
            </a:r>
            <a:endParaRPr/>
          </a:p>
        </p:txBody>
      </p:sp>
      <p:pic>
        <p:nvPicPr>
          <p:cNvPr id="1335" name="Google Shape;1335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Đọc sách = trò chuyện (2-3)</a:t>
            </a:r>
            <a:endParaRPr/>
          </a:p>
        </p:txBody>
      </p:sp>
      <p:sp>
        <p:nvSpPr>
          <p:cNvPr id="1341" name="Google Shape;1341;p18"/>
          <p:cNvSpPr txBox="1"/>
          <p:nvPr>
            <p:ph idx="1" type="body"/>
          </p:nvPr>
        </p:nvSpPr>
        <p:spPr>
          <a:xfrm>
            <a:off x="5717900" y="1561225"/>
            <a:ext cx="366994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Các điểm mạnh của nhân vật này là gì? Còn điểm yếu? Làm sao con biết được?</a:t>
            </a:r>
            <a:endParaRPr/>
          </a:p>
        </p:txBody>
      </p:sp>
      <p:sp>
        <p:nvSpPr>
          <p:cNvPr id="1342" name="Google Shape;1342;p18"/>
          <p:cNvSpPr txBox="1"/>
          <p:nvPr>
            <p:ph idx="2" type="body"/>
          </p:nvPr>
        </p:nvSpPr>
        <p:spPr>
          <a:xfrm>
            <a:off x="8266552" y="3155184"/>
            <a:ext cx="3823847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>
                <a:solidFill>
                  <a:srgbClr val="006FB6"/>
                </a:solidFill>
              </a:rPr>
              <a:t>Nhân vật đã LÀM hoặc NÓI gì khiến con nghĩ như vậy? Hãy cho xem trong sách.</a:t>
            </a:r>
            <a:endParaRPr/>
          </a:p>
        </p:txBody>
      </p:sp>
      <p:sp>
        <p:nvSpPr>
          <p:cNvPr id="1343" name="Google Shape;1343;p18"/>
          <p:cNvSpPr txBox="1"/>
          <p:nvPr>
            <p:ph idx="3" type="body"/>
          </p:nvPr>
        </p:nvSpPr>
        <p:spPr>
          <a:xfrm>
            <a:off x="5983326" y="4609796"/>
            <a:ext cx="564987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vi-VN">
                <a:solidFill>
                  <a:srgbClr val="006FB6"/>
                </a:solidFill>
              </a:rPr>
              <a:t>Con có thể liên tưởng đến nhân vật này? Con có đặc điểm nào giống vậy không? Các đặc điểm đối lập? Hãy cho một ví dụ.</a:t>
            </a:r>
            <a:endParaRPr/>
          </a:p>
        </p:txBody>
      </p:sp>
      <p:pic>
        <p:nvPicPr>
          <p:cNvPr id="1344" name="Google Shape;13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8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dc99d7c1c0_0_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Gia đình đa ngôn ngữ</a:t>
            </a:r>
            <a:endParaRPr/>
          </a:p>
        </p:txBody>
      </p:sp>
      <p:sp>
        <p:nvSpPr>
          <p:cNvPr id="1350" name="Google Shape;1350;g1dc99d7c1c0_0_0"/>
          <p:cNvSpPr txBox="1"/>
          <p:nvPr>
            <p:ph idx="1" type="body"/>
          </p:nvPr>
        </p:nvSpPr>
        <p:spPr>
          <a:xfrm>
            <a:off x="4588042" y="16872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Tìm những từ hoặc nhóm chữ trong sách chứng minh cho suy nghĩ của bạn và giải thích tại sao</a:t>
            </a:r>
            <a:r>
              <a:rPr lang="vi-VN" sz="2800"/>
              <a:t> </a:t>
            </a:r>
            <a:endParaRPr sz="2800"/>
          </a:p>
        </p:txBody>
      </p:sp>
      <p:sp>
        <p:nvSpPr>
          <p:cNvPr id="1351" name="Google Shape;1351;g1dc99d7c1c0_0_0"/>
          <p:cNvSpPr txBox="1"/>
          <p:nvPr>
            <p:ph idx="2" type="body"/>
          </p:nvPr>
        </p:nvSpPr>
        <p:spPr>
          <a:xfrm>
            <a:off x="4588042" y="32363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17647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Thực hành cách này bằng cách sử dụng phim hoặc chương trình tv mà bạn đã biết</a:t>
            </a:r>
            <a:r>
              <a:rPr lang="vi-VN"/>
              <a:t> </a:t>
            </a:r>
            <a:endParaRPr/>
          </a:p>
        </p:txBody>
      </p:sp>
      <p:pic>
        <p:nvPicPr>
          <p:cNvPr id="1352" name="Google Shape;1352;g1dc99d7c1c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6063" y="1687201"/>
            <a:ext cx="898237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g1dc99d7c1c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45359" y="3391769"/>
            <a:ext cx="1259659" cy="744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/>
              <a:t>Giờ thực hành</a:t>
            </a:r>
            <a:endParaRPr/>
          </a:p>
        </p:txBody>
      </p:sp>
      <p:sp>
        <p:nvSpPr>
          <p:cNvPr id="1359" name="Google Shape;1359;p19"/>
          <p:cNvSpPr txBox="1"/>
          <p:nvPr>
            <p:ph idx="1" type="body"/>
          </p:nvPr>
        </p:nvSpPr>
        <p:spPr>
          <a:xfrm>
            <a:off x="1639564" y="1374414"/>
            <a:ext cx="3742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vi-VN" sz="3200"/>
              <a:t>Xem lại các đặc điểm nhân vật.</a:t>
            </a:r>
            <a:endParaRPr/>
          </a:p>
        </p:txBody>
      </p:sp>
      <p:sp>
        <p:nvSpPr>
          <p:cNvPr id="1360" name="Google Shape;1360;p19"/>
          <p:cNvSpPr txBox="1"/>
          <p:nvPr>
            <p:ph idx="2" type="body"/>
          </p:nvPr>
        </p:nvSpPr>
        <p:spPr>
          <a:xfrm>
            <a:off x="1628000" y="2592250"/>
            <a:ext cx="3742200" cy="13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/>
              <a:t>Xác định những đặc điểm con thấy ở một nhân vật. </a:t>
            </a:r>
            <a:endParaRPr/>
          </a:p>
        </p:txBody>
      </p:sp>
      <p:sp>
        <p:nvSpPr>
          <p:cNvPr id="1361" name="Google Shape;1361;p1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1</a:t>
            </a:r>
            <a:endParaRPr/>
          </a:p>
        </p:txBody>
      </p:sp>
      <p:sp>
        <p:nvSpPr>
          <p:cNvPr id="1362" name="Google Shape;1362;p19"/>
          <p:cNvSpPr txBox="1"/>
          <p:nvPr>
            <p:ph idx="7" type="body"/>
          </p:nvPr>
        </p:nvSpPr>
        <p:spPr>
          <a:xfrm>
            <a:off x="698497" y="2752112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2</a:t>
            </a:r>
            <a:endParaRPr/>
          </a:p>
        </p:txBody>
      </p:sp>
      <p:sp>
        <p:nvSpPr>
          <p:cNvPr id="1363" name="Google Shape;1363;p1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vi-VN" sz="3000"/>
              <a:t>Gọi cô nhé nếu con có câu hỏi nào!</a:t>
            </a:r>
            <a:endParaRPr/>
          </a:p>
        </p:txBody>
      </p:sp>
      <p:sp>
        <p:nvSpPr>
          <p:cNvPr id="1364" name="Google Shape;1364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365" name="Google Shape;1365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66" name="Google Shape;1366;p19"/>
          <p:cNvSpPr txBox="1"/>
          <p:nvPr>
            <p:ph idx="4" type="body"/>
          </p:nvPr>
        </p:nvSpPr>
        <p:spPr>
          <a:xfrm>
            <a:off x="1639575" y="3954450"/>
            <a:ext cx="33939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lang="vi-VN" sz="3000"/>
              <a:t>Đưa ra ví dụ về những gì nhân vật nói hoặc làm.</a:t>
            </a:r>
            <a:endParaRPr/>
          </a:p>
        </p:txBody>
      </p:sp>
      <p:sp>
        <p:nvSpPr>
          <p:cNvPr id="1367" name="Google Shape;1367;p19"/>
          <p:cNvSpPr txBox="1"/>
          <p:nvPr>
            <p:ph idx="7" type="body"/>
          </p:nvPr>
        </p:nvSpPr>
        <p:spPr>
          <a:xfrm>
            <a:off x="698422" y="412687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lang="vi-VN" sz="6475"/>
              <a:t>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f49dae44e7_0_1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vi-VN"/>
              <a:t>Suy Ngẫm  </a:t>
            </a:r>
            <a:endParaRPr/>
          </a:p>
        </p:txBody>
      </p:sp>
      <p:sp>
        <p:nvSpPr>
          <p:cNvPr id="1373" name="Google Shape;1373;g1f49dae44e7_0_109"/>
          <p:cNvSpPr txBox="1"/>
          <p:nvPr>
            <p:ph idx="1" type="body"/>
          </p:nvPr>
        </p:nvSpPr>
        <p:spPr>
          <a:xfrm>
            <a:off x="3961854" y="138338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Quý vị có câu hỏi nào về các mẹo đọc không?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Quay lại và trao đổi với con quý vị: Chúng ta đã sẵn sàng để thử để mẹo đọc này ở nhà chưa?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lang="vi-VN"/>
              <a:t>Hãy chia sẻ cách quý vị có thể sử dụng mẹo đọc này ở nhà.</a:t>
            </a:r>
            <a:endParaRPr/>
          </a:p>
        </p:txBody>
      </p:sp>
      <p:sp>
        <p:nvSpPr>
          <p:cNvPr id="1374" name="Google Shape;1374;g1f49dae44e7_0_1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lang="vi-VN"/>
              <a:t>Câu hỏi của quý vị sẽ giúp ích cho những người khác trong phòng!</a:t>
            </a:r>
            <a:endParaRPr/>
          </a:p>
        </p:txBody>
      </p:sp>
      <p:pic>
        <p:nvPicPr>
          <p:cNvPr descr="A close up of a logo&#10;&#10;Description automatically generated" id="1375" name="Google Shape;1375;g1f49dae44e7_0_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2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Xin hãy đóng góp ý kiến</a:t>
            </a:r>
            <a:endParaRPr/>
          </a:p>
        </p:txBody>
      </p:sp>
      <p:pic>
        <p:nvPicPr>
          <p:cNvPr id="1381" name="Google Shape;1381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382" name="Google Shape;1382;p2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vi-VN" sz="2400"/>
              <a:t>Nhận xét của quý vị sẽ giúp cho thời gian chúng ta cùng học tập càng hữu ích hơn!</a:t>
            </a:r>
            <a:endParaRPr/>
          </a:p>
          <a:p>
            <a:pPr indent="0" lvl="0" marL="571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2400"/>
          </a:p>
          <a:p>
            <a:pPr indent="0" lvl="0" marL="571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 sz="2400"/>
          </a:p>
        </p:txBody>
      </p:sp>
      <p:pic>
        <p:nvPicPr>
          <p:cNvPr descr="A picture containing person, indoor, blue&#10;&#10;Description automatically generated" id="1383" name="Google Shape;1383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4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lang="vi-VN" sz="4400"/>
              <a:t>Hãy nói về đặc điểm nhân vật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5"/>
          <p:cNvSpPr txBox="1"/>
          <p:nvPr>
            <p:ph idx="1" type="body"/>
          </p:nvPr>
        </p:nvSpPr>
        <p:spPr>
          <a:xfrm>
            <a:off x="1660583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vi-VN" sz="3200"/>
              <a:t>Chào mừng</a:t>
            </a:r>
            <a:endParaRPr/>
          </a:p>
        </p:txBody>
      </p:sp>
      <p:sp>
        <p:nvSpPr>
          <p:cNvPr id="1239" name="Google Shape;1239;p5"/>
          <p:cNvSpPr txBox="1"/>
          <p:nvPr>
            <p:ph idx="3" type="body"/>
          </p:nvPr>
        </p:nvSpPr>
        <p:spPr>
          <a:xfrm>
            <a:off x="1660582" y="2653440"/>
            <a:ext cx="415093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0480" lvl="0" marL="3048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Hướng dẫn cách đọc</a:t>
            </a:r>
            <a:endParaRPr/>
          </a:p>
        </p:txBody>
      </p:sp>
      <p:sp>
        <p:nvSpPr>
          <p:cNvPr id="1240" name="Google Shape;1240;p5"/>
          <p:cNvSpPr txBox="1"/>
          <p:nvPr>
            <p:ph idx="4" type="body"/>
          </p:nvPr>
        </p:nvSpPr>
        <p:spPr>
          <a:xfrm>
            <a:off x="16605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60960" lvl="0" marL="6096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Giờ thực hành</a:t>
            </a:r>
            <a:endParaRPr/>
          </a:p>
        </p:txBody>
      </p:sp>
      <p:sp>
        <p:nvSpPr>
          <p:cNvPr id="1241" name="Google Shape;1241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Chương trình buổi học</a:t>
            </a:r>
            <a:endParaRPr/>
          </a:p>
        </p:txBody>
      </p:sp>
      <p:sp>
        <p:nvSpPr>
          <p:cNvPr id="1242" name="Google Shape;1242;p5"/>
          <p:cNvSpPr txBox="1"/>
          <p:nvPr>
            <p:ph idx="5" type="body"/>
          </p:nvPr>
        </p:nvSpPr>
        <p:spPr>
          <a:xfrm>
            <a:off x="1660583" y="4992079"/>
            <a:ext cx="426269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Suy ngẫm &amp; cập nhật</a:t>
            </a:r>
            <a:endParaRPr/>
          </a:p>
        </p:txBody>
      </p:sp>
      <p:pic>
        <p:nvPicPr>
          <p:cNvPr id="1243" name="Google Shape;1243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247" name="Google Shape;1247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48" name="Google Shape;1248;p5"/>
          <p:cNvSpPr txBox="1"/>
          <p:nvPr/>
        </p:nvSpPr>
        <p:spPr>
          <a:xfrm>
            <a:off x="9677400" y="3352800"/>
            <a:ext cx="1671918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"Mình đã học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vi-VN" sz="1600" u="none" cap="none" strike="noStrike">
                <a:solidFill>
                  <a:srgbClr val="F85D08"/>
                </a:solidFill>
                <a:latin typeface="Arial"/>
                <a:ea typeface="Arial"/>
                <a:cs typeface="Arial"/>
                <a:sym typeface="Arial"/>
              </a:rPr>
              <a:t>được cách thêm vào những chữ khó!"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6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4" name="Google Shape;1254;p6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5" name="Google Shape;1255;p6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6" name="Google Shape;1256;p6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57" name="Google Shape;1257;p6"/>
          <p:cNvSpPr txBox="1"/>
          <p:nvPr>
            <p:ph idx="5" type="body"/>
          </p:nvPr>
        </p:nvSpPr>
        <p:spPr>
          <a:xfrm>
            <a:off x="10444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Chuẩn bị.</a:t>
            </a:r>
            <a:endParaRPr/>
          </a:p>
        </p:txBody>
      </p:sp>
      <p:sp>
        <p:nvSpPr>
          <p:cNvPr id="1258" name="Google Shape;1258;p6"/>
          <p:cNvSpPr txBox="1"/>
          <p:nvPr>
            <p:ph idx="6" type="body"/>
          </p:nvPr>
        </p:nvSpPr>
        <p:spPr>
          <a:xfrm>
            <a:off x="10464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Có mặt.</a:t>
            </a:r>
            <a:endParaRPr/>
          </a:p>
        </p:txBody>
      </p:sp>
      <p:sp>
        <p:nvSpPr>
          <p:cNvPr id="1259" name="Google Shape;1259;p6"/>
          <p:cNvSpPr txBox="1"/>
          <p:nvPr>
            <p:ph idx="7" type="body"/>
          </p:nvPr>
        </p:nvSpPr>
        <p:spPr>
          <a:xfrm>
            <a:off x="10444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Hãy tỏ ra lịch sự</a:t>
            </a:r>
            <a:endParaRPr/>
          </a:p>
        </p:txBody>
      </p:sp>
      <p:sp>
        <p:nvSpPr>
          <p:cNvPr id="1260" name="Google Shape;1260;p6"/>
          <p:cNvSpPr txBox="1"/>
          <p:nvPr>
            <p:ph idx="8" type="body"/>
          </p:nvPr>
        </p:nvSpPr>
        <p:spPr>
          <a:xfrm>
            <a:off x="10444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2700" lvl="0" marL="12700" marR="5080" rtl="0" algn="l">
              <a:lnSpc>
                <a:spcPct val="100625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Hỏi những thắc mắc.</a:t>
            </a:r>
            <a:endParaRPr/>
          </a:p>
        </p:txBody>
      </p:sp>
      <p:sp>
        <p:nvSpPr>
          <p:cNvPr id="1261" name="Google Shape;1261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Hướng dẫn buổi học</a:t>
            </a:r>
            <a:endParaRPr/>
          </a:p>
        </p:txBody>
      </p:sp>
      <p:pic>
        <p:nvPicPr>
          <p:cNvPr descr="Icon&#10;&#10;Description automatically generated" id="1262" name="Google Shape;12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3" name="Google Shape;12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4" name="Google Shape;126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265" name="Google Shape;126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1"/>
          <p:cNvSpPr txBox="1"/>
          <p:nvPr>
            <p:ph idx="1" type="body"/>
          </p:nvPr>
        </p:nvSpPr>
        <p:spPr>
          <a:xfrm>
            <a:off x="9222900" y="4161939"/>
            <a:ext cx="2497200" cy="25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lang="vi-VN"/>
              <a:t>Các nhân vật rất quan trọng để thưởng thức và hiểu được câu chuyện của chúng ta.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271" name="Google Shape;1271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2749" y="2005639"/>
            <a:ext cx="2377500" cy="172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11"/>
          <p:cNvSpPr txBox="1"/>
          <p:nvPr>
            <p:ph idx="3" type="title"/>
          </p:nvPr>
        </p:nvSpPr>
        <p:spPr>
          <a:xfrm>
            <a:off x="37185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2</a:t>
            </a:r>
            <a:endParaRPr/>
          </a:p>
        </p:txBody>
      </p:sp>
      <p:sp>
        <p:nvSpPr>
          <p:cNvPr id="1273" name="Google Shape;1273;p11"/>
          <p:cNvSpPr txBox="1"/>
          <p:nvPr>
            <p:ph idx="5" type="title"/>
          </p:nvPr>
        </p:nvSpPr>
        <p:spPr>
          <a:xfrm>
            <a:off x="371850" y="40819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3</a:t>
            </a:r>
            <a:endParaRPr/>
          </a:p>
        </p:txBody>
      </p:sp>
      <p:sp>
        <p:nvSpPr>
          <p:cNvPr id="1274" name="Google Shape;1274;p11"/>
          <p:cNvSpPr txBox="1"/>
          <p:nvPr>
            <p:ph idx="6" type="body"/>
          </p:nvPr>
        </p:nvSpPr>
        <p:spPr>
          <a:xfrm>
            <a:off x="1340850" y="1350300"/>
            <a:ext cx="553747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Xem lại các đặc điểm nhân vật.</a:t>
            </a:r>
            <a:endParaRPr/>
          </a:p>
        </p:txBody>
      </p:sp>
      <p:sp>
        <p:nvSpPr>
          <p:cNvPr id="1275" name="Google Shape;1275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Xác định những đặc điểm con thấy ở một nhân vật. </a:t>
            </a:r>
            <a:endParaRPr/>
          </a:p>
        </p:txBody>
      </p:sp>
      <p:sp>
        <p:nvSpPr>
          <p:cNvPr id="1276" name="Google Shape;1276;p11"/>
          <p:cNvSpPr txBox="1"/>
          <p:nvPr>
            <p:ph idx="8" type="body"/>
          </p:nvPr>
        </p:nvSpPr>
        <p:spPr>
          <a:xfrm>
            <a:off x="1340838" y="3954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vi-VN"/>
              <a:t>Đưa ra ví dụ về những gì nhân vật nói hoặc làm.</a:t>
            </a:r>
            <a:endParaRPr/>
          </a:p>
        </p:txBody>
      </p:sp>
      <p:sp>
        <p:nvSpPr>
          <p:cNvPr id="1277" name="Google Shape;1277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/>
              <a:t>1</a:t>
            </a:r>
            <a:endParaRPr/>
          </a:p>
        </p:txBody>
      </p:sp>
      <p:sp>
        <p:nvSpPr>
          <p:cNvPr id="1278" name="Google Shape;1278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vi-VN">
                <a:solidFill>
                  <a:srgbClr val="006FB6"/>
                </a:solidFill>
              </a:rPr>
              <a:t>Hãy nói về đặc điểm nhân vật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vi-VN"/>
              <a:t>Một từ mô tả phẩm chất cụ thể của một nhân vật </a:t>
            </a:r>
            <a:endParaRPr/>
          </a:p>
        </p:txBody>
      </p:sp>
      <p:sp>
        <p:nvSpPr>
          <p:cNvPr id="1284" name="Google Shape;1284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5" name="Google Shape;1285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6" name="Google Shape;1286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287" name="Google Shape;1287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vi-VN"/>
              <a:t>Đặc điểm</a:t>
            </a:r>
            <a:endParaRPr/>
          </a:p>
        </p:txBody>
      </p:sp>
      <p:sp>
        <p:nvSpPr>
          <p:cNvPr id="1288" name="Google Shape;1288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89" name="Google Shape;1289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0" name="Google Shape;1290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291" name="Google Shape;1291;p12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vi-VN" sz="4000"/>
              <a:t>Kiểm tra thuật ngữ về khả năng đọc viết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1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/>
              <a:t>Xem lại các đặc điểm chung</a:t>
            </a:r>
            <a:endParaRPr/>
          </a:p>
        </p:txBody>
      </p:sp>
      <p:sp>
        <p:nvSpPr>
          <p:cNvPr id="1297" name="Google Shape;1297;p13"/>
          <p:cNvSpPr txBox="1"/>
          <p:nvPr>
            <p:ph idx="1" type="body"/>
          </p:nvPr>
        </p:nvSpPr>
        <p:spPr>
          <a:xfrm>
            <a:off x="345240" y="1613199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dũng mãnh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gắt gỏng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nghịch ngợm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bướng bỉnh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sợ hãi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sáng tạo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lười biếng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13"/>
          <p:cNvSpPr txBox="1"/>
          <p:nvPr>
            <p:ph idx="3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vi-VN" sz="2800">
                <a:latin typeface="Arial"/>
                <a:ea typeface="Arial"/>
                <a:cs typeface="Arial"/>
                <a:sym typeface="Arial"/>
              </a:rPr>
              <a:t>Quý vị thảo luận với trẻ về những đặc điểm tính cách nào khác?</a:t>
            </a:r>
            <a:endParaRPr/>
          </a:p>
        </p:txBody>
      </p:sp>
      <p:sp>
        <p:nvSpPr>
          <p:cNvPr id="1299" name="Google Shape;1299;p13"/>
          <p:cNvSpPr txBox="1"/>
          <p:nvPr>
            <p:ph idx="4" type="body"/>
          </p:nvPr>
        </p:nvSpPr>
        <p:spPr>
          <a:xfrm>
            <a:off x="4429885" y="1613198"/>
            <a:ext cx="40341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nhút nhát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chăm chỉ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chịu trách nhiệm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bệnh nhân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cẩu thả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tốt bụng</a:t>
            </a:r>
            <a:endParaRPr/>
          </a:p>
          <a:p>
            <a:pPr indent="-571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vi-VN" sz="3200">
                <a:latin typeface="Arial"/>
                <a:ea typeface="Arial"/>
                <a:cs typeface="Arial"/>
                <a:sym typeface="Arial"/>
              </a:rPr>
              <a:t>vui tươi</a:t>
            </a:r>
            <a:endParaRPr/>
          </a:p>
          <a:p>
            <a:pPr indent="-317500" lvl="0" marL="8001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0" name="Google Shape;1300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21" r="25022" t="0"/>
          <a:stretch/>
        </p:blipFill>
        <p:spPr>
          <a:xfrm>
            <a:off x="9282272" y="1586830"/>
            <a:ext cx="2377440" cy="3172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1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400"/>
              <a:buFont typeface="Arial"/>
              <a:buNone/>
            </a:pPr>
            <a:r>
              <a:rPr lang="vi-VN" sz="5400"/>
              <a:t>Chính xác (một ví dụ)</a:t>
            </a:r>
            <a:endParaRPr/>
          </a:p>
        </p:txBody>
      </p:sp>
      <p:sp>
        <p:nvSpPr>
          <p:cNvPr id="1306" name="Google Shape;1306;p14"/>
          <p:cNvSpPr txBox="1"/>
          <p:nvPr>
            <p:ph idx="1" type="body"/>
          </p:nvPr>
        </p:nvSpPr>
        <p:spPr>
          <a:xfrm>
            <a:off x="8942610" y="4908884"/>
            <a:ext cx="3059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rPr lang="vi-VN">
                <a:latin typeface="Arial"/>
                <a:ea typeface="Arial"/>
                <a:cs typeface="Arial"/>
                <a:sym typeface="Arial"/>
              </a:rPr>
              <a:t>Tìm các ví dụ trong sách sẽ giúp trẻ hiểu chính xác hơn. </a:t>
            </a:r>
            <a:endParaRPr/>
          </a:p>
        </p:txBody>
      </p:sp>
      <p:graphicFrame>
        <p:nvGraphicFramePr>
          <p:cNvPr id="1307" name="Google Shape;1307;p14"/>
          <p:cNvGraphicFramePr/>
          <p:nvPr/>
        </p:nvGraphicFramePr>
        <p:xfrm>
          <a:off x="1493520" y="15144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{052E4F31-D025-44B4-8324-0E67C23789F7}</a:tableStyleId>
              </a:tblPr>
              <a:tblGrid>
                <a:gridCol w="2509525"/>
                <a:gridCol w="2509525"/>
              </a:tblGrid>
              <a:tr h="64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Dễ thương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Hèn hạ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666666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tốt bụng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độc ác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quan tâm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thiếu suy nghĩ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ủng hộ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hung ác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thân thiện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lạnh lùng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vị tha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ích kỷ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lịch sự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thô lỗ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ACACAC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rộng lượng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vi-VN" sz="2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keo kiệt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D7E8AF"/>
                    </a:solidFill>
                  </a:tcPr>
                </a:tc>
              </a:tr>
            </a:tbl>
          </a:graphicData>
        </a:graphic>
      </p:graphicFrame>
      <p:pic>
        <p:nvPicPr>
          <p:cNvPr descr="A picture containing person, indoor, table, child&#10;&#10;Description automatically generated" id="1308" name="Google Shape;1308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" l="0" r="0" t="18"/>
          <a:stretch/>
        </p:blipFill>
        <p:spPr>
          <a:xfrm rot="5400000">
            <a:off x="8885237" y="1984374"/>
            <a:ext cx="3171825" cy="237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15"/>
          <p:cNvSpPr txBox="1"/>
          <p:nvPr>
            <p:ph type="ctrTitle"/>
          </p:nvPr>
        </p:nvSpPr>
        <p:spPr>
          <a:xfrm>
            <a:off x="0" y="0"/>
            <a:ext cx="9784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800"/>
              <a:buFont typeface="Arial"/>
              <a:buNone/>
            </a:pPr>
            <a:r>
              <a:rPr lang="vi-VN" sz="3600">
                <a:latin typeface="Arial"/>
                <a:ea typeface="Arial"/>
                <a:cs typeface="Arial"/>
                <a:sym typeface="Arial"/>
              </a:rPr>
              <a:t>Hãy xác định một số đặc điểm nhân vật</a:t>
            </a:r>
            <a:endParaRPr/>
          </a:p>
        </p:txBody>
      </p:sp>
      <p:pic>
        <p:nvPicPr>
          <p:cNvPr descr="A picture containing indoor, table&#10;&#10;Description automatically generated" id="1314" name="Google Shape;13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789" y="1400031"/>
            <a:ext cx="2880428" cy="4987880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picture containing person, woman&#10;&#10;Description automatically generated" id="1315" name="Google Shape;13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8161" y="1391084"/>
            <a:ext cx="3181110" cy="471876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16" name="Google Shape;131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8895" y="1327312"/>
            <a:ext cx="2880428" cy="4927615"/>
          </a:xfrm>
          <a:prstGeom prst="rect">
            <a:avLst/>
          </a:prstGeom>
          <a:noFill/>
          <a:ln cap="flat" cmpd="sng" w="22225">
            <a:solidFill>
              <a:srgbClr val="75707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