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0" r:id="rId6"/>
    <p:sldMasterId id="2147483656" r:id="rId7"/>
    <p:sldMasterId id="2147483675" r:id="rId8"/>
    <p:sldMasterId id="2147483681" r:id="rId9"/>
    <p:sldMasterId id="2147483692" r:id="rId10"/>
    <p:sldMasterId id="2147483708" r:id="rId11"/>
    <p:sldMasterId id="2147483717" r:id="rId12"/>
    <p:sldMasterId id="2147483732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iB+CFOdnc7V83lbQWd+YoEWndG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62B262-A961-4368-995D-028DB65E8057}">
  <a:tblStyle styleId="{8162B262-A961-4368-995D-028DB65E805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9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customschemas.google.com/relationships/presentationmetadata" Target="metadata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7.xml"/><Relationship Id="rId10" Type="http://schemas.openxmlformats.org/officeDocument/2006/relationships/slideMaster" Target="slideMasters/slideMaster6.xml"/><Relationship Id="rId13" Type="http://schemas.openxmlformats.org/officeDocument/2006/relationships/slideMaster" Target="slideMasters/slideMaster9.xml"/><Relationship Id="rId12" Type="http://schemas.openxmlformats.org/officeDocument/2006/relationships/slideMaster" Target="slideMasters/slideMaster8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4" name="Google Shape;1224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8" name="Google Shape;1318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7" name="Google Shape;1327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7" name="Google Shape;1337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1dc99c192f2_0_0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6" name="Google Shape;1346;g1dc99c192f2_0_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5" name="Google Shape;1355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2c93c79bffc_1_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9" name="Google Shape;1369;g2c93c79bffc_1_0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7" name="Google Shape;1377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1" name="Google Shape;1231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6" name="Google Shape;1236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0" name="Google Shape;1250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7" name="Google Shape;1267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2:notes"/>
          <p:cNvSpPr/>
          <p:nvPr>
            <p:ph idx="2" type="sldImg"/>
          </p:nvPr>
        </p:nvSpPr>
        <p:spPr>
          <a:xfrm>
            <a:off x="130629" y="105565"/>
            <a:ext cx="20763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0" name="Google Shape;1280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3" name="Google Shape;1293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14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2" name="Google Shape;1302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15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0" name="Google Shape;1310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1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19.png"/><Relationship Id="rId8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3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32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jpg"/><Relationship Id="rId3" Type="http://schemas.openxmlformats.org/officeDocument/2006/relationships/image" Target="../media/image30.pn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1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19.png"/><Relationship Id="rId8" Type="http://schemas.openxmlformats.org/officeDocument/2006/relationships/image" Target="../media/image1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32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32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Relationship Id="rId6" Type="http://schemas.openxmlformats.org/officeDocument/2006/relationships/image" Target="../media/image34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30.png"/><Relationship Id="rId5" Type="http://schemas.openxmlformats.org/officeDocument/2006/relationships/image" Target="../media/image1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1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1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1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1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12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1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12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Relationship Id="rId6" Type="http://schemas.openxmlformats.org/officeDocument/2006/relationships/image" Target="../media/image34.jp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22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30.png"/><Relationship Id="rId5" Type="http://schemas.openxmlformats.org/officeDocument/2006/relationships/image" Target="../media/image14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9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9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9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9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9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9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9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9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9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9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9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9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9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9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9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0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0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0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00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0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0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0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0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0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0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0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0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0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0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0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0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5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5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7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7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08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08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0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08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08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08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08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09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1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1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1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6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6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6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6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5" name="Google Shape;38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386" name="Google Shape;38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8" name="Google Shape;388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2" name="Google Shape;392;p50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0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396" name="Google Shape;396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0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0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0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50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5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50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6" name="Google Shape;40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1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15" name="Google Shape;415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1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1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Google Shape;419;p5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" name="Google Shape;420;p5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3" name="Google Shape;423;p6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4" name="Google Shape;424;p6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25" name="Google Shape;425;p6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26" name="Google Shape;426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7" name="Google Shape;427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dc99c192f2_0_13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0" name="Google Shape;430;g1dc99c192f2_0_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1" name="Google Shape;431;g1dc99c192f2_0_13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2" name="Google Shape;432;g1dc99c192f2_0_13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g1dc99c192f2_0_13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g1dc99c192f2_0_13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5" name="Google Shape;435;g1dc99c192f2_0_13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6" name="Google Shape;436;g1dc99c192f2_0_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1dc99c192f2_0_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38" name="Google Shape;438;g1dc99c192f2_0_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g1dc99c192f2_0_13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0" name="Google Shape;440;g1dc99c192f2_0_13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1" name="Google Shape;441;g1dc99c192f2_0_13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2" name="Google Shape;442;g1dc99c192f2_0_13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3" name="Google Shape;443;g1dc99c192f2_0_13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4" name="Google Shape;444;g1dc99c192f2_0_13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g1dc99c192f2_0_13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g1dc99c192f2_0_13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1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1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1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54" name="Google Shape;454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5" name="Google Shape;455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6" name="Google Shape;456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7" name="Google Shape;457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58" name="Google Shape;45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3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62" name="Google Shape;462;p43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3" name="Google Shape;463;p4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4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5" name="Google Shape;465;p4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4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7" name="Google Shape;467;p4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8" name="Google Shape;468;p4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4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0" name="Google Shape;470;p4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3_Reading tip 2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73" name="Google Shape;473;p4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4" name="Google Shape;474;p4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5" name="Google Shape;475;p4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6" name="Google Shape;47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7" name="Google Shape;47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4"/>
          <p:cNvSpPr txBox="1"/>
          <p:nvPr>
            <p:ph idx="1" type="body"/>
          </p:nvPr>
        </p:nvSpPr>
        <p:spPr>
          <a:xfrm>
            <a:off x="345240" y="1613199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1" name="Google Shape;481;p44"/>
          <p:cNvSpPr/>
          <p:nvPr>
            <p:ph idx="2" type="pic"/>
          </p:nvPr>
        </p:nvSpPr>
        <p:spPr>
          <a:xfrm>
            <a:off x="9282272" y="1586830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p44"/>
          <p:cNvSpPr txBox="1"/>
          <p:nvPr>
            <p:ph idx="3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3" name="Google Shape;483;p44"/>
          <p:cNvSpPr txBox="1"/>
          <p:nvPr>
            <p:ph idx="4" type="body"/>
          </p:nvPr>
        </p:nvSpPr>
        <p:spPr>
          <a:xfrm>
            <a:off x="4429885" y="1613198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3_Reading tip 3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86" name="Google Shape;486;p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7" name="Google Shape;487;p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8" name="Google Shape;488;p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9" name="Google Shape;489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0" name="Google Shape;49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5"/>
          <p:cNvSpPr/>
          <p:nvPr>
            <p:ph idx="2" type="pic"/>
          </p:nvPr>
        </p:nvSpPr>
        <p:spPr>
          <a:xfrm>
            <a:off x="9282272" y="1586830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Google Shape;494;p45"/>
          <p:cNvSpPr txBox="1"/>
          <p:nvPr>
            <p:ph idx="1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45"/>
          <p:cNvSpPr/>
          <p:nvPr>
            <p:ph idx="3" type="tbl"/>
          </p:nvPr>
        </p:nvSpPr>
        <p:spPr>
          <a:xfrm>
            <a:off x="2081358" y="1514914"/>
            <a:ext cx="39354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8" name="Google Shape;498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9" name="Google Shape;499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0" name="Google Shape;500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1" name="Google Shape;501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2" name="Google Shape;50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7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7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7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10" name="Google Shape;510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2" name="Google Shape;512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3" name="Google Shape;513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4" name="Google Shape;51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7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7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7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p7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3" name="Google Shape;523;p8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4" name="Google Shape;524;p8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8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8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1" name="Google Shape;531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3" name="Google Shape;533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4" name="Google Shape;53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5" name="Google Shape;53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8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Google Shape;540;p8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Google Shape;541;p8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8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5" name="Google Shape;545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6" name="Google Shape;546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8" name="Google Shape;548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9" name="Google Shape;549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4" name="Google Shape;554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Google Shape;556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8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3" name="Google Shape;563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4" name="Google Shape;564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5" name="Google Shape;565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6" name="Google Shape;566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7" name="Google Shape;567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8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1" name="Google Shape;571;p8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Google Shape;572;p8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8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8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8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Google Shape;576;p8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8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7"/>
          <p:cNvSpPr/>
          <p:nvPr>
            <p:ph idx="2" type="pic"/>
          </p:nvPr>
        </p:nvSpPr>
        <p:spPr>
          <a:xfrm>
            <a:off x="2932176" y="1489108"/>
            <a:ext cx="6327600" cy="44256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6" name="Google Shape;58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7" name="Google Shape;587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0" name="Google Shape;590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4" name="Google Shape;594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7" name="Google Shape;597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0" name="Google Shape;60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2" name="Google Shape;602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4" name="Google Shape;604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6" name="Google Shape;606;p5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5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5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5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5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5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5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5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52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15" name="Google Shape;615;p52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6" name="Google Shape;616;p5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9" name="Google Shape;619;p6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6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21" name="Google Shape;62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2" name="Google Shape;622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7" name="Google Shape;62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9" name="Google Shape;629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2" name="Google Shape;632;p6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6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6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6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6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6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6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6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0" name="Google Shape;640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1" name="Google Shape;641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2" name="Google Shape;642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3" name="Google Shape;643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6" name="Google Shape;64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8" name="Google Shape;648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1" name="Google Shape;651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4" name="Google Shape;654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5" name="Google Shape;65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6" name="Google Shape;656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7" name="Google Shape;657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9" name="Google Shape;659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0" name="Google Shape;660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1" name="Google Shape;66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3" name="Google Shape;663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2" name="Google Shape;672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3" name="Google Shape;67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9" name="Google Shape;67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1" name="Google Shape;681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6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6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6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6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6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6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6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95" name="Google Shape;695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6" name="Google Shape;696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0" name="Google Shape;700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1" name="Google Shape;70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3" name="Google Shape;703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6" name="Google Shape;706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9" name="Google Shape;70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5" name="Google Shape;715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23" name="Google Shape;723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6" name="Google Shape;726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8" name="Google Shape;728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9" name="Google Shape;72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1" name="Google Shape;731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3" name="Google Shape;733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5" name="Google Shape;735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8" name="Google Shape;738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7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44" name="Google Shape;744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45" name="Google Shape;745;p7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7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7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0" name="Google Shape;750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5" name="Google Shape;75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7" name="Google Shape;757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9" name="Google Shape;759;p7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7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3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3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Google Shape;762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3" name="Google Shape;763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4" name="Google Shape;764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5" name="Google Shape;765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6" name="Google Shape;76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8" name="Google Shape;768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0" name="Google Shape;770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2" name="Google Shape;772;p7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p7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6" name="Google Shape;776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9" name="Google Shape;77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1" name="Google Shape;781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2" name="Google Shape;782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3" name="Google Shape;783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5" name="Google Shape;785;p7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7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7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7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7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7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7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4" name="Google Shape;794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5" name="Google Shape;795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8" name="Google Shape;798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9" name="Google Shape;799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0" name="Google Shape;800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1" name="Google Shape;801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3" name="Google Shape;803;p7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6" name="Google Shape;80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9" name="Google Shape;80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0" name="Google Shape;810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2" name="Google Shape;812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3" name="Google Shape;813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5" name="Google Shape;815;p7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7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9" name="Google Shape;819;p7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8" name="Google Shape;828;p49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9" name="Google Shape;829;p49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0" name="Google Shape;830;p49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1" name="Google Shape;831;p49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32" name="Google Shape;832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4" name="Google Shape;834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5" name="Google Shape;83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6" name="Google Shape;83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1" name="Google Shape;841;p85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85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43" name="Google Shape;843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4" name="Google Shape;844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6" name="Google Shape;846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7" name="Google Shape;84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850" name="Google Shape;850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51" name="Google Shape;851;p85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85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85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85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85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8" name="Google Shape;858;p86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9" name="Google Shape;859;p86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0" name="Google Shape;860;p86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61" name="Google Shape;861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2" name="Google Shape;862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4" name="Google Shape;864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5" name="Google Shape;865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86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86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86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86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4" name="Google Shape;874;p87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87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87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87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78" name="Google Shape;878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9" name="Google Shape;879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0" name="Google Shape;880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1" name="Google Shape;881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2" name="Google Shape;882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87" name="Google Shape;887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8" name="Google Shape;888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1" name="Google Shape;891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3" name="Google Shape;893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4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96" name="Google Shape;896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9" name="Google Shape;899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0" name="Google Shape;900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05" name="Google Shape;905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7" name="Google Shape;907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9" name="Google Shape;909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0" name="Google Shape;910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91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4" name="Google Shape;914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6" name="Google Shape;91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7" name="Google Shape;91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8" name="Google Shape;918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9" name="Google Shape;919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91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91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23" name="Google Shape;923;p91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1" name="Google Shape;931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2" name="Google Shape;932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3" name="Google Shape;933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4" name="Google Shape;93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5" name="Google Shape;93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939" name="Google Shape;939;p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p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8" name="Google Shape;948;p58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949" name="Google Shape;949;p58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50" name="Google Shape;950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3" name="Google Shape;95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4" name="Google Shape;95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58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59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60" name="Google Shape;960;p59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59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962" name="Google Shape;962;p59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63" name="Google Shape;963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6" name="Google Shape;96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7" name="Google Shape;96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4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73" name="Google Shape;973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4" name="Google Shape;974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7" name="Google Shape;977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9" name="Google Shape;979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148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14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2" name="Google Shape;982;p148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148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4" name="Google Shape;984;p148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4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7" name="Google Shape;987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0" name="Google Shape;990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1" name="Google Shape;991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149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995" name="Google Shape;995;p149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p149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7" name="Google Shape;997;p149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8" name="Google Shape;998;p149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9" name="Google Shape;999;p149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149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149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149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149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5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6" name="Google Shape;1006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7" name="Google Shape;1007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9" name="Google Shape;1009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0" name="Google Shape;1010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150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p150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15" name="Google Shape;1015;p150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8" name="Google Shape;1018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9" name="Google Shape;1019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0" name="Google Shape;1020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1" name="Google Shape;1021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2" name="Google Shape;1022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15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26" name="Google Shape;1026;p15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15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8" name="Google Shape;1028;p15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5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1" name="Google Shape;1031;p15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2" name="Google Shape;1032;p15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3" name="Google Shape;1033;p15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15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5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5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9" name="Google Shape;1039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1" name="Google Shape;1041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2" name="Google Shape;1042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3" name="Google Shape;1043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15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47" name="Google Shape;1047;p15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" name="Google Shape;1048;p15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15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p15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3" name="Google Shape;1053;p1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4" name="Google Shape;1054;p1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p1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6" name="Google Shape;1056;p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7" name="Google Shape;1057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p15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61" name="Google Shape;1061;p15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2" name="Google Shape;1062;p15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15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4" name="Google Shape;1064;p15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p15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6" name="Google Shape;1066;p15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p15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0" name="Google Shape;1070;p15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71" name="Google Shape;1071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4" name="Google Shape;1074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5" name="Google Shape;1075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5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15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15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15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p15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p15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15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15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7" name="Google Shape;1087;p157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8" name="Google Shape;1088;p157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9" name="Google Shape;1089;p15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90" name="Google Shape;1090;p1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1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2" name="Google Shape;1092;p1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3" name="Google Shape;1093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4" name="Google Shape;1094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p157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8" name="Google Shape;1098;p157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9" name="Google Shape;1099;p15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0" name="Google Shape;1100;p157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157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157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157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157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5" name="Google Shape;1105;p157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6" name="Google Shape;1106;p157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7" name="Google Shape;1107;p157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5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0" name="Google Shape;1110;p1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1" name="Google Shape;1111;p1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2" name="Google Shape;1112;p1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3" name="Google Shape;1113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4" name="Google Shape;1114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15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8" name="Google Shape;1118;p158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9" name="Google Shape;1119;p158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2c475c21ef2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27" name="Google Shape;1127;g2c475c21ef2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8" name="Google Shape;1128;g2c475c21ef2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9" name="Google Shape;1129;g2c475c21ef2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0" name="Google Shape;1130;g2c475c21ef2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1" name="Google Shape;1131;g2c475c21ef2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2" name="Google Shape;1132;g2c475c21ef2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g2c475c21ef2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g2c475c21ef2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g2c475c21ef2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36" name="Google Shape;1136;g2c475c21ef2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2c475c21ef2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9" name="Google Shape;1139;g2c475c21ef2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g2c475c21ef2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41" name="Google Shape;1141;g2c475c21ef2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g2c475c21ef2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g2c475c21ef2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g2c475c21ef2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5" name="Google Shape;1145;g2c475c21ef2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g2c475c21ef2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g2c475c21ef2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48" name="Google Shape;1148;g2c475c21ef2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49" name="Google Shape;1149;g2c475c21ef2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g2c475c21ef2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g2c475c21ef2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2" name="Google Shape;1152;g2c475c21ef2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g2c475c21ef2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2c475c21ef2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g2c475c21ef2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7" name="Google Shape;1157;g2c475c21ef2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8" name="Google Shape;1158;g2c475c21ef2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59" name="Google Shape;1159;g2c475c21ef2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g2c475c21ef2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g2c475c21ef2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2" name="Google Shape;1162;g2c475c21ef2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3" name="Google Shape;1163;g2c475c21ef2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g2c475c21ef2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g2c475c21ef2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g2c475c21ef2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7" name="Google Shape;1167;g2c475c21ef2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8" name="Google Shape;1168;g2c475c21ef2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9" name="Google Shape;1169;g2c475c21ef2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9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3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3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3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3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9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39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2c475c21ef2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2" name="Google Shape;1172;g2c475c21ef2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g2c475c21ef2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g2c475c21ef2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g2c475c21ef2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76" name="Google Shape;1176;g2c475c21ef2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7" name="Google Shape;1177;g2c475c21ef2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8" name="Google Shape;1178;g2c475c21ef2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9" name="Google Shape;1179;g2c475c21ef2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0" name="Google Shape;1180;g2c475c21ef2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g2c475c21ef2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g2c475c21ef2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2c475c21ef2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85" name="Google Shape;1185;g2c475c21ef2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6" name="Google Shape;1186;g2c475c21ef2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g2c475c21ef2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g2c475c21ef2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9" name="Google Shape;1189;g2c475c21ef2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g2c475c21ef2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1" name="Google Shape;1191;g2c475c21ef2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2c475c21ef2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4" name="Google Shape;1194;g2c475c21ef2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5" name="Google Shape;1195;g2c475c21ef2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g2c475c21ef2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7" name="Google Shape;1197;g2c475c21ef2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8" name="Google Shape;1198;g2c475c21ef2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g2c475c21ef2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g2c475c21ef2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2c475c21ef2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03" name="Google Shape;1203;g2c475c21ef2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4" name="Google Shape;1204;g2c475c21ef2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5" name="Google Shape;1205;g2c475c21ef2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g2c475c21ef2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7" name="Google Shape;1207;g2c475c21ef2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8" name="Google Shape;1208;g2c475c21ef2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g2c475c21ef2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2c475c21ef2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2" name="Google Shape;1212;g2c475c21ef2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3" name="Google Shape;1213;g2c475c21ef2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4" name="Google Shape;1214;g2c475c21ef2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5" name="Google Shape;1215;g2c475c21ef2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6" name="Google Shape;1216;g2c475c21ef2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7" name="Google Shape;1217;g2c475c21ef2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g2c475c21ef2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g2c475c21ef2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g2c475c21ef2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1" name="Google Shape;1221;g2c475c21ef2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10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7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theme" Target="../theme/theme8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7.xml.rels><?xml version="1.0" encoding="UTF-8" standalone="yes"?><Relationships xmlns="http://schemas.openxmlformats.org/package/2006/relationships"><Relationship Id="rId10" Type="http://schemas.openxmlformats.org/officeDocument/2006/relationships/theme" Target="../theme/theme4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3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5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5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9" name="Google Shape;449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0" name="Google Shape;450;p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1" name="Google Shape;451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0" name="Google Shape;580;p4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1" name="Google Shape;581;p4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2" name="Google Shape;582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8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3" name="Google Shape;823;p4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4" name="Google Shape;824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4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5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6" name="Google Shape;926;p56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7" name="Google Shape;927;p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8" name="Google Shape;928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2c475c21ef2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2" name="Google Shape;1122;g2c475c21ef2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3" name="Google Shape;1123;g2c475c21ef2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Google Shape;1124;g2c475c21ef2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4.png"/><Relationship Id="rId4" Type="http://schemas.openxmlformats.org/officeDocument/2006/relationships/image" Target="../media/image6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3.png"/><Relationship Id="rId4" Type="http://schemas.openxmlformats.org/officeDocument/2006/relationships/image" Target="../media/image7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6.jpg"/><Relationship Id="rId4" Type="http://schemas.openxmlformats.org/officeDocument/2006/relationships/image" Target="../media/image46.jpg"/><Relationship Id="rId5" Type="http://schemas.openxmlformats.org/officeDocument/2006/relationships/image" Target="../media/image48.jpg"/><Relationship Id="rId6" Type="http://schemas.openxmlformats.org/officeDocument/2006/relationships/image" Target="../media/image53.jpg"/><Relationship Id="rId7" Type="http://schemas.openxmlformats.org/officeDocument/2006/relationships/image" Target="../media/image5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0.png"/><Relationship Id="rId4" Type="http://schemas.openxmlformats.org/officeDocument/2006/relationships/image" Target="../media/image52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7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Workshop guide</a:t>
            </a:r>
            <a:endParaRPr/>
          </a:p>
        </p:txBody>
      </p:sp>
      <p:sp>
        <p:nvSpPr>
          <p:cNvPr id="1227" name="Google Shape;1227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JM">
                <a:solidFill>
                  <a:srgbClr val="006FB6"/>
                </a:solidFill>
              </a:rPr>
              <a:t>Let’s Talk Character Traits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228" name="Google Shape;1228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JM" sz="4000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16"/>
          <p:cNvSpPr txBox="1"/>
          <p:nvPr>
            <p:ph type="title"/>
          </p:nvPr>
        </p:nvSpPr>
        <p:spPr>
          <a:xfrm>
            <a:off x="3537000" y="227488"/>
            <a:ext cx="5683182" cy="1349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-JM" sz="4000"/>
              <a:t>Eseye li! Idantifye patikilarite yo epi bay kèk egzanp</a:t>
            </a:r>
            <a:endParaRPr sz="4000"/>
          </a:p>
        </p:txBody>
      </p:sp>
      <p:sp>
        <p:nvSpPr>
          <p:cNvPr id="1321" name="Google Shape;1321;p1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Konsèy ak sijesyon</a:t>
            </a:r>
            <a:endParaRPr/>
          </a:p>
        </p:txBody>
      </p:sp>
      <p:sp>
        <p:nvSpPr>
          <p:cNvPr id="1322" name="Google Shape;1322;p1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Si se yon liv kout, fè sa nan fen liv la.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 Si liv la pi long, fè sa nan fen chapit la oswa nan fen seksyon an.</a:t>
            </a:r>
            <a:endParaRPr/>
          </a:p>
        </p:txBody>
      </p:sp>
      <p:sp>
        <p:nvSpPr>
          <p:cNvPr id="1323" name="Google Shape;1323;p1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Kounye a ou li enpe sou pèsonaj la, kijan ou ta dekri li?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Kijan ou konnen sa? Kisa pèsonaj la</a:t>
            </a:r>
            <a:r>
              <a:rPr b="1" lang="en-JM" sz="3200">
                <a:latin typeface="Calibri"/>
                <a:ea typeface="Calibri"/>
                <a:cs typeface="Calibri"/>
                <a:sym typeface="Calibri"/>
              </a:rPr>
              <a:t> di oswa fè?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4" name="Google Shape;1324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151425" y="18123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 = konvèsasyon (K-1)</a:t>
            </a:r>
            <a:endParaRPr/>
          </a:p>
        </p:txBody>
      </p:sp>
      <p:sp>
        <p:nvSpPr>
          <p:cNvPr id="1330" name="Google Shape;1330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 sz="2400">
                <a:solidFill>
                  <a:srgbClr val="006FB6"/>
                </a:solidFill>
              </a:rPr>
              <a:t>Pou kisa pèsonaj la te fè lè (evènman)?</a:t>
            </a:r>
            <a:endParaRPr/>
          </a:p>
        </p:txBody>
      </p:sp>
      <p:sp>
        <p:nvSpPr>
          <p:cNvPr id="1331" name="Google Shape;1331;p17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 sz="2400">
                <a:solidFill>
                  <a:srgbClr val="006FB6"/>
                </a:solidFill>
              </a:rPr>
              <a:t>Kisa ou ta di sou pèsonaj sa a? Montre  fason ou konnen.</a:t>
            </a:r>
            <a:endParaRPr/>
          </a:p>
        </p:txBody>
      </p:sp>
      <p:sp>
        <p:nvSpPr>
          <p:cNvPr id="1332" name="Google Shape;1332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2400">
                <a:solidFill>
                  <a:srgbClr val="006FB6"/>
                </a:solidFill>
              </a:rPr>
              <a:t>Kisa yon patikilarite pèsonaj la ye? Yon egzanp detèmine. Èske ou kapab panse a yon lòt?</a:t>
            </a:r>
            <a:endParaRPr/>
          </a:p>
        </p:txBody>
      </p:sp>
      <p:sp>
        <p:nvSpPr>
          <p:cNvPr id="1333" name="Google Shape;1333;p17"/>
          <p:cNvSpPr txBox="1"/>
          <p:nvPr>
            <p:ph idx="4" type="body"/>
          </p:nvPr>
        </p:nvSpPr>
        <p:spPr>
          <a:xfrm>
            <a:off x="240925" y="4495575"/>
            <a:ext cx="30933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 sz="2400">
                <a:solidFill>
                  <a:srgbClr val="006FB6"/>
                </a:solidFill>
              </a:rPr>
              <a:t>Ki mo ou ta itilize pou dekri pèsonaj sa a? Pou kisa?</a:t>
            </a:r>
            <a:endParaRPr/>
          </a:p>
        </p:txBody>
      </p:sp>
      <p:pic>
        <p:nvPicPr>
          <p:cNvPr id="1334" name="Google Shape;1334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 (2-3)</a:t>
            </a:r>
            <a:endParaRPr/>
          </a:p>
        </p:txBody>
      </p:sp>
      <p:sp>
        <p:nvSpPr>
          <p:cNvPr id="1340" name="Google Shape;1340;p18"/>
          <p:cNvSpPr txBox="1"/>
          <p:nvPr>
            <p:ph idx="1" type="body"/>
          </p:nvPr>
        </p:nvSpPr>
        <p:spPr>
          <a:xfrm>
            <a:off x="5717900" y="1561225"/>
            <a:ext cx="38667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Kisa pwen fò pèsonaj sa a ye? Kisa pwen fèb li yo ye? Kijan ou konnen sa?</a:t>
            </a:r>
            <a:endParaRPr/>
          </a:p>
        </p:txBody>
      </p:sp>
      <p:sp>
        <p:nvSpPr>
          <p:cNvPr id="1341" name="Google Shape;1341;p18"/>
          <p:cNvSpPr txBox="1"/>
          <p:nvPr>
            <p:ph idx="2" type="body"/>
          </p:nvPr>
        </p:nvSpPr>
        <p:spPr>
          <a:xfrm>
            <a:off x="8428073" y="31653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Kisa pèsonaj la te FÈ oswa te DI pou fè ou panse sa? Montre mwen nan liv la.</a:t>
            </a:r>
            <a:endParaRPr/>
          </a:p>
        </p:txBody>
      </p:sp>
      <p:sp>
        <p:nvSpPr>
          <p:cNvPr id="1342" name="Google Shape;1342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JM">
                <a:solidFill>
                  <a:srgbClr val="006FB6"/>
                </a:solidFill>
              </a:rPr>
              <a:t>Èske ou kapab asosye sa avèk pèsonaj sa a? Èske ou gen nenpòt nan menm patikilarite yo? Patikilarite opoze? Bay yon egzanp.</a:t>
            </a:r>
            <a:endParaRPr/>
          </a:p>
        </p:txBody>
      </p:sp>
      <p:pic>
        <p:nvPicPr>
          <p:cNvPr id="1343" name="Google Shape;13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1dc99c192f2_0_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Fanmi plizyè lang</a:t>
            </a:r>
            <a:endParaRPr/>
          </a:p>
        </p:txBody>
      </p:sp>
      <p:sp>
        <p:nvSpPr>
          <p:cNvPr id="1349" name="Google Shape;1349;g1dc99c192f2_0_0"/>
          <p:cNvSpPr txBox="1"/>
          <p:nvPr>
            <p:ph idx="1" type="body"/>
          </p:nvPr>
        </p:nvSpPr>
        <p:spPr>
          <a:xfrm>
            <a:off x="4588042" y="16872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Jwenn mo oswa ekspresyon nan liv la ki pwouve refleksyon ou epi eksplike pou kisa</a:t>
            </a:r>
            <a:r>
              <a:rPr lang="en-JM" sz="2400"/>
              <a:t> </a:t>
            </a:r>
            <a:endParaRPr sz="2400"/>
          </a:p>
        </p:txBody>
      </p:sp>
      <p:sp>
        <p:nvSpPr>
          <p:cNvPr id="1350" name="Google Shape;1350;g1dc99c192f2_0_0"/>
          <p:cNvSpPr txBox="1"/>
          <p:nvPr>
            <p:ph idx="2" type="body"/>
          </p:nvPr>
        </p:nvSpPr>
        <p:spPr>
          <a:xfrm>
            <a:off x="4588042" y="32363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Pratike estrateji sa a depi ou itilize film oswa emisyon televizyon ou konnen deja yo</a:t>
            </a:r>
            <a:r>
              <a:rPr lang="en-JM" sz="2400"/>
              <a:t> </a:t>
            </a:r>
            <a:endParaRPr sz="2400"/>
          </a:p>
        </p:txBody>
      </p:sp>
      <p:pic>
        <p:nvPicPr>
          <p:cNvPr id="1351" name="Google Shape;1351;g1dc99c192f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6063" y="1687201"/>
            <a:ext cx="898237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g1dc99c192f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5359" y="3391769"/>
            <a:ext cx="1259659" cy="744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358" name="Google Shape;1358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Revize patikilarite pèsonaj la.</a:t>
            </a:r>
            <a:endParaRPr/>
          </a:p>
        </p:txBody>
      </p:sp>
      <p:sp>
        <p:nvSpPr>
          <p:cNvPr id="1359" name="Google Shape;1359;p19"/>
          <p:cNvSpPr txBox="1"/>
          <p:nvPr>
            <p:ph idx="2" type="body"/>
          </p:nvPr>
        </p:nvSpPr>
        <p:spPr>
          <a:xfrm>
            <a:off x="1628000" y="2592250"/>
            <a:ext cx="3742200" cy="13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JM"/>
              <a:t>Idantifye patikilarite pèsonaj ou wè nan yon pèsonaj. </a:t>
            </a:r>
            <a:endParaRPr/>
          </a:p>
        </p:txBody>
      </p:sp>
      <p:sp>
        <p:nvSpPr>
          <p:cNvPr id="1360" name="Google Shape;1360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1</a:t>
            </a:r>
            <a:endParaRPr/>
          </a:p>
        </p:txBody>
      </p:sp>
      <p:sp>
        <p:nvSpPr>
          <p:cNvPr id="1361" name="Google Shape;1361;p19"/>
          <p:cNvSpPr txBox="1"/>
          <p:nvPr>
            <p:ph idx="7" type="body"/>
          </p:nvPr>
        </p:nvSpPr>
        <p:spPr>
          <a:xfrm>
            <a:off x="698497" y="275211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2</a:t>
            </a:r>
            <a:endParaRPr/>
          </a:p>
        </p:txBody>
      </p:sp>
      <p:sp>
        <p:nvSpPr>
          <p:cNvPr id="1362" name="Google Shape;1362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JM" sz="3000"/>
              <a:t>Rele mwen lè ou gen yon kesyon!</a:t>
            </a:r>
            <a:endParaRPr/>
          </a:p>
        </p:txBody>
      </p:sp>
      <p:sp>
        <p:nvSpPr>
          <p:cNvPr id="1363" name="Google Shape;1363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64" name="Google Shape;1364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19"/>
          <p:cNvSpPr txBox="1"/>
          <p:nvPr>
            <p:ph idx="4" type="body"/>
          </p:nvPr>
        </p:nvSpPr>
        <p:spPr>
          <a:xfrm>
            <a:off x="1639575" y="3954450"/>
            <a:ext cx="33939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-JM" sz="3000"/>
              <a:t>Bay yon egzanp sa pèsonaj la ap di oswa ap fè.</a:t>
            </a:r>
            <a:endParaRPr/>
          </a:p>
        </p:txBody>
      </p:sp>
      <p:sp>
        <p:nvSpPr>
          <p:cNvPr id="1366" name="Google Shape;1366;p19"/>
          <p:cNvSpPr txBox="1"/>
          <p:nvPr>
            <p:ph idx="7" type="body"/>
          </p:nvPr>
        </p:nvSpPr>
        <p:spPr>
          <a:xfrm>
            <a:off x="698422" y="412687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2c93c79bffc_1_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4400">
                <a:latin typeface="Calibri"/>
                <a:ea typeface="Calibri"/>
                <a:cs typeface="Calibri"/>
                <a:sym typeface="Calibri"/>
              </a:rPr>
              <a:t>Refleksyon</a:t>
            </a:r>
            <a:r>
              <a:rPr lang="en-JM"/>
              <a:t>  </a:t>
            </a:r>
            <a:endParaRPr/>
          </a:p>
        </p:txBody>
      </p:sp>
      <p:sp>
        <p:nvSpPr>
          <p:cNvPr id="1372" name="Google Shape;1372;g2c93c79bffc_1_0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Èske w genyen kesyon sou ti konsèy sou lekti a?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Vire epi pale ak piti ou a: Èske w santi w pare pou eseye ti konsèy sou lekti lakay ou?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JM" sz="3100"/>
              <a:t>Tanpri pataje kijan ou ta ka itilize sa a lakay ou.</a:t>
            </a:r>
            <a:endParaRPr sz="3100"/>
          </a:p>
        </p:txBody>
      </p:sp>
      <p:sp>
        <p:nvSpPr>
          <p:cNvPr id="1373" name="Google Shape;1373;g2c93c79bffc_1_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/>
              <a:t>Kesyon w lan pral ede yon lòt moun nan sal la!</a:t>
            </a:r>
            <a:endParaRPr/>
          </a:p>
        </p:txBody>
      </p:sp>
      <p:pic>
        <p:nvPicPr>
          <p:cNvPr descr="A close up of a logo&#10;&#10;Description automatically generated" id="1374" name="Google Shape;1374;g2c93c79bffc_1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Remak, souple</a:t>
            </a:r>
            <a:endParaRPr/>
          </a:p>
        </p:txBody>
      </p:sp>
      <p:pic>
        <p:nvPicPr>
          <p:cNvPr id="1380" name="Google Shape;1380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JM" sz="3200"/>
              <a:t>Remak ou ap amelyore ran nou ansanm!</a:t>
            </a:r>
            <a:endParaRPr/>
          </a:p>
        </p:txBody>
      </p:sp>
      <p:pic>
        <p:nvPicPr>
          <p:cNvPr descr="A picture containing person, indoor, blue&#10;&#10;Description automatically generated" id="1382" name="Google Shape;1382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JM" sz="4400"/>
              <a:t>An nou pale sou patikilarite pèsonaj la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Byenveni </a:t>
            </a:r>
            <a:endParaRPr/>
          </a:p>
        </p:txBody>
      </p:sp>
      <p:sp>
        <p:nvSpPr>
          <p:cNvPr id="1239" name="Google Shape;1239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Ti Konsèy </a:t>
            </a:r>
            <a:endParaRPr/>
          </a:p>
        </p:txBody>
      </p:sp>
      <p:sp>
        <p:nvSpPr>
          <p:cNvPr id="1240" name="Google Shape;1240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241" name="Google Shape;1241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Ajanda </a:t>
            </a:r>
            <a:endParaRPr/>
          </a:p>
        </p:txBody>
      </p:sp>
      <p:sp>
        <p:nvSpPr>
          <p:cNvPr id="1242" name="Google Shape;1242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Refleksyon ak mizajou </a:t>
            </a:r>
            <a:endParaRPr/>
          </a:p>
        </p:txBody>
      </p:sp>
      <p:pic>
        <p:nvPicPr>
          <p:cNvPr id="1243" name="Google Shape;1243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247" name="Google Shape;1247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53" name="Google Shape;1253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54" name="Google Shape;1254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55" name="Google Shape;1255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56" name="Google Shape;1256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Prepare ou.</a:t>
            </a:r>
            <a:endParaRPr/>
          </a:p>
        </p:txBody>
      </p:sp>
      <p:sp>
        <p:nvSpPr>
          <p:cNvPr id="1257" name="Google Shape;1257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prezan.</a:t>
            </a:r>
            <a:endParaRPr/>
          </a:p>
        </p:txBody>
      </p:sp>
      <p:sp>
        <p:nvSpPr>
          <p:cNvPr id="1258" name="Google Shape;1258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gen koutwazi.</a:t>
            </a:r>
            <a:endParaRPr/>
          </a:p>
        </p:txBody>
      </p:sp>
      <p:sp>
        <p:nvSpPr>
          <p:cNvPr id="1259" name="Google Shape;1259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Poze kesyon.</a:t>
            </a:r>
            <a:endParaRPr/>
          </a:p>
        </p:txBody>
      </p:sp>
      <p:sp>
        <p:nvSpPr>
          <p:cNvPr id="1260" name="Google Shape;1260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Gid pou atelye yo </a:t>
            </a:r>
            <a:endParaRPr/>
          </a:p>
        </p:txBody>
      </p:sp>
      <p:pic>
        <p:nvPicPr>
          <p:cNvPr descr="Icon&#10;&#10;Description automatically generated" id="1261" name="Google Shape;126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62" name="Google Shape;126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63" name="Google Shape;126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64" name="Google Shape;126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1"/>
          <p:cNvSpPr txBox="1"/>
          <p:nvPr>
            <p:ph idx="1" type="body"/>
          </p:nvPr>
        </p:nvSpPr>
        <p:spPr>
          <a:xfrm>
            <a:off x="9222900" y="4161939"/>
            <a:ext cx="2497200" cy="2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JM"/>
              <a:t>Pèsonaj yo enpòtan pou jwi ak konprann istwa nou yo.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270" name="Google Shape;1270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005639"/>
            <a:ext cx="2377500" cy="172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11"/>
          <p:cNvSpPr txBox="1"/>
          <p:nvPr>
            <p:ph idx="3" type="title"/>
          </p:nvPr>
        </p:nvSpPr>
        <p:spPr>
          <a:xfrm>
            <a:off x="371850" y="2776085"/>
            <a:ext cx="969000" cy="872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2</a:t>
            </a:r>
            <a:endParaRPr/>
          </a:p>
        </p:txBody>
      </p:sp>
      <p:sp>
        <p:nvSpPr>
          <p:cNvPr id="1272" name="Google Shape;1272;p11"/>
          <p:cNvSpPr txBox="1"/>
          <p:nvPr>
            <p:ph idx="5" type="title"/>
          </p:nvPr>
        </p:nvSpPr>
        <p:spPr>
          <a:xfrm>
            <a:off x="371850" y="4232975"/>
            <a:ext cx="969000" cy="872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3</a:t>
            </a:r>
            <a:endParaRPr/>
          </a:p>
        </p:txBody>
      </p:sp>
      <p:sp>
        <p:nvSpPr>
          <p:cNvPr id="1273" name="Google Shape;1273;p11"/>
          <p:cNvSpPr txBox="1"/>
          <p:nvPr>
            <p:ph idx="6" type="body"/>
          </p:nvPr>
        </p:nvSpPr>
        <p:spPr>
          <a:xfrm>
            <a:off x="1340838" y="1709798"/>
            <a:ext cx="5259467" cy="663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Revize patikilarite pèsonaj la.</a:t>
            </a:r>
            <a:endParaRPr/>
          </a:p>
        </p:txBody>
      </p:sp>
      <p:sp>
        <p:nvSpPr>
          <p:cNvPr id="1274" name="Google Shape;1274;p11"/>
          <p:cNvSpPr txBox="1"/>
          <p:nvPr>
            <p:ph idx="7" type="body"/>
          </p:nvPr>
        </p:nvSpPr>
        <p:spPr>
          <a:xfrm>
            <a:off x="1340838" y="2648609"/>
            <a:ext cx="4917012" cy="8473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Idantifye patikilarite pèsonaj ou wè nan yon pèsonaj. </a:t>
            </a:r>
            <a:endParaRPr/>
          </a:p>
        </p:txBody>
      </p:sp>
      <p:sp>
        <p:nvSpPr>
          <p:cNvPr id="1275" name="Google Shape;1275;p11"/>
          <p:cNvSpPr txBox="1"/>
          <p:nvPr>
            <p:ph idx="8" type="body"/>
          </p:nvPr>
        </p:nvSpPr>
        <p:spPr>
          <a:xfrm>
            <a:off x="1340826" y="4105498"/>
            <a:ext cx="4917012" cy="8722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Bay yon egzanp sa pèsonaj la ap di oswa ap fè.</a:t>
            </a:r>
            <a:endParaRPr/>
          </a:p>
        </p:txBody>
      </p:sp>
      <p:sp>
        <p:nvSpPr>
          <p:cNvPr id="1276" name="Google Shape;1276;p11"/>
          <p:cNvSpPr txBox="1"/>
          <p:nvPr>
            <p:ph idx="13" type="title"/>
          </p:nvPr>
        </p:nvSpPr>
        <p:spPr>
          <a:xfrm>
            <a:off x="371850" y="1709799"/>
            <a:ext cx="969000" cy="6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JM"/>
              <a:t>1</a:t>
            </a:r>
            <a:endParaRPr/>
          </a:p>
        </p:txBody>
      </p:sp>
      <p:sp>
        <p:nvSpPr>
          <p:cNvPr id="1277" name="Google Shape;1277;p11"/>
          <p:cNvSpPr txBox="1"/>
          <p:nvPr>
            <p:ph type="title"/>
          </p:nvPr>
        </p:nvSpPr>
        <p:spPr>
          <a:xfrm>
            <a:off x="0" y="227984"/>
            <a:ext cx="8630459" cy="1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11111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An nou pale sou patikilarite pèsonaj la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/>
              <a:t>Yon mo ki dekri yon sèten kalite yon pèsonaj. </a:t>
            </a:r>
            <a:endParaRPr/>
          </a:p>
        </p:txBody>
      </p:sp>
      <p:sp>
        <p:nvSpPr>
          <p:cNvPr id="1283" name="Google Shape;1283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84" name="Google Shape;1284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85" name="Google Shape;1285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86" name="Google Shape;1286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JM"/>
              <a:t>Patikilarite </a:t>
            </a:r>
            <a:endParaRPr/>
          </a:p>
        </p:txBody>
      </p:sp>
      <p:sp>
        <p:nvSpPr>
          <p:cNvPr id="1287" name="Google Shape;1287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288" name="Google Shape;1288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289" name="Google Shape;1289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290" name="Google Shape;1290;p1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Verifye tèm alfabetizasyon yo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3"/>
          <p:cNvSpPr txBox="1"/>
          <p:nvPr>
            <p:ph type="title"/>
          </p:nvPr>
        </p:nvSpPr>
        <p:spPr>
          <a:xfrm>
            <a:off x="0" y="216130"/>
            <a:ext cx="8630580" cy="1035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en-JM" sz="5400"/>
              <a:t>Revize patikilarite komen pèsonaj la.</a:t>
            </a:r>
            <a:endParaRPr/>
          </a:p>
        </p:txBody>
      </p:sp>
      <p:sp>
        <p:nvSpPr>
          <p:cNvPr id="1296" name="Google Shape;1296;p13"/>
          <p:cNvSpPr txBox="1"/>
          <p:nvPr>
            <p:ph idx="1" type="body"/>
          </p:nvPr>
        </p:nvSpPr>
        <p:spPr>
          <a:xfrm>
            <a:off x="345240" y="1613199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brav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mosad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JM" sz="3200"/>
              <a:t>è</a:t>
            </a: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tdam 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Souzantandi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Fearful   ki gen      lap</a:t>
            </a:r>
            <a:r>
              <a:rPr lang="en-JM" sz="3200"/>
              <a:t>èrèz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kreyatif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parese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13"/>
          <p:cNvSpPr txBox="1"/>
          <p:nvPr>
            <p:ph idx="3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rPr lang="en-JM" sz="2800">
                <a:latin typeface="Calibri"/>
                <a:ea typeface="Calibri"/>
                <a:cs typeface="Calibri"/>
                <a:sym typeface="Calibri"/>
              </a:rPr>
              <a:t>Sou ki lòt patikilarite pèsonaj la ou diskite avèk pitit ou?</a:t>
            </a:r>
            <a:endParaRPr/>
          </a:p>
        </p:txBody>
      </p:sp>
      <p:sp>
        <p:nvSpPr>
          <p:cNvPr id="1298" name="Google Shape;1298;p13"/>
          <p:cNvSpPr txBox="1"/>
          <p:nvPr>
            <p:ph idx="4" type="body"/>
          </p:nvPr>
        </p:nvSpPr>
        <p:spPr>
          <a:xfrm>
            <a:off x="4429885" y="1613198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timid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Ki travay di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responsab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pasyan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neglijan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jantiy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jwaye</a:t>
            </a:r>
            <a:endParaRPr/>
          </a:p>
          <a:p>
            <a:pPr indent="-317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9" name="Google Shape;1299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020" r="25022" t="0"/>
          <a:stretch/>
        </p:blipFill>
        <p:spPr>
          <a:xfrm>
            <a:off x="9282272" y="1586830"/>
            <a:ext cx="2377440" cy="3172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en-JM" sz="5400"/>
              <a:t>Bay presizyon (yon egzanp)</a:t>
            </a:r>
            <a:endParaRPr/>
          </a:p>
        </p:txBody>
      </p:sp>
      <p:sp>
        <p:nvSpPr>
          <p:cNvPr id="1305" name="Google Shape;1305;p14"/>
          <p:cNvSpPr txBox="1"/>
          <p:nvPr>
            <p:ph idx="1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Si ou jwenn kèk egzanp nan liv la sa ap ede pitit ou bay plis presizyon. </a:t>
            </a:r>
            <a:endParaRPr/>
          </a:p>
        </p:txBody>
      </p:sp>
      <p:graphicFrame>
        <p:nvGraphicFramePr>
          <p:cNvPr id="1306" name="Google Shape;1306;p14"/>
          <p:cNvGraphicFramePr/>
          <p:nvPr/>
        </p:nvGraphicFramePr>
        <p:xfrm>
          <a:off x="2081213" y="15144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{8162B262-A961-4368-995D-028DB65E8057}</a:tableStyleId>
              </a:tblPr>
              <a:tblGrid>
                <a:gridCol w="1967700"/>
                <a:gridCol w="1967700"/>
              </a:tblGrid>
              <a:tr h="64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JM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Nice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JM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66666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JM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jantiy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JM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dezagreyab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JM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chalere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JM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 ef</a:t>
                      </a:r>
                      <a:r>
                        <a:rPr b="0" i="0" lang="en-JM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ò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JM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 bay sip</a:t>
                      </a:r>
                      <a:r>
                        <a:rPr b="0" i="0" lang="en-JM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ò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JM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mechan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JM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friendly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JM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</a:t>
                      </a:r>
                      <a:r>
                        <a:rPr b="0" i="0" lang="en-JM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èt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JM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selfless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JM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egoyis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JM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JM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gwosye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JM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jenere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JM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mesken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person, indoor, table, child&#10;&#10;Description automatically generated" id="1307" name="Google Shape;1307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" l="0" r="0" t="18"/>
          <a:stretch/>
        </p:blipFill>
        <p:spPr>
          <a:xfrm rot="5400000">
            <a:off x="8885237" y="1984374"/>
            <a:ext cx="3171825" cy="2378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5"/>
          <p:cNvSpPr txBox="1"/>
          <p:nvPr>
            <p:ph type="ctrTitle"/>
          </p:nvPr>
        </p:nvSpPr>
        <p:spPr>
          <a:xfrm>
            <a:off x="0" y="0"/>
            <a:ext cx="9784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800"/>
              <a:buFont typeface="Arial"/>
              <a:buNone/>
            </a:pPr>
            <a:r>
              <a:rPr lang="en-JM" sz="4800">
                <a:latin typeface="Calibri"/>
                <a:ea typeface="Calibri"/>
                <a:cs typeface="Calibri"/>
                <a:sym typeface="Calibri"/>
              </a:rPr>
              <a:t>An nou idantifye kèk patikilarite pèsonaj la</a:t>
            </a:r>
            <a:endParaRPr/>
          </a:p>
        </p:txBody>
      </p:sp>
      <p:pic>
        <p:nvPicPr>
          <p:cNvPr descr="A picture containing indoor, table&#10;&#10;Description automatically generated" id="1313" name="Google Shape;13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789" y="1400031"/>
            <a:ext cx="2880428" cy="4987880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icture containing person, woman&#10;&#10;Description automatically generated" id="1314" name="Google Shape;13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8161" y="1391084"/>
            <a:ext cx="3181110" cy="4718765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15" name="Google Shape;131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18895" y="1327312"/>
            <a:ext cx="2880428" cy="4927615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