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50" r:id="rId6"/>
    <p:sldMasterId id="2147483658" r:id="rId7"/>
    <p:sldMasterId id="2147483664" r:id="rId8"/>
    <p:sldMasterId id="2147483683" r:id="rId9"/>
    <p:sldMasterId id="2147483694" r:id="rId10"/>
    <p:sldMasterId id="2147483700" r:id="rId11"/>
    <p:sldMasterId id="2147483716" r:id="rId12"/>
    <p:sldMasterId id="2147483725" r:id="rId13"/>
    <p:sldMasterId id="2147483740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izspPk2iCyT7OUZdF2KybXO84W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9DA7EA7-9FBC-4B40-93FB-CAD059AF1547}">
  <a:tblStyle styleId="{79DA7EA7-9FBC-4B40-93FB-CAD059AF154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7.xml"/><Relationship Id="rId10" Type="http://schemas.openxmlformats.org/officeDocument/2006/relationships/slideMaster" Target="slideMasters/slideMaster6.xml"/><Relationship Id="rId32" Type="http://customschemas.google.com/relationships/presentationmetadata" Target="metadata"/><Relationship Id="rId13" Type="http://schemas.openxmlformats.org/officeDocument/2006/relationships/slideMaster" Target="slideMasters/slideMaster9.xml"/><Relationship Id="rId12" Type="http://schemas.openxmlformats.org/officeDocument/2006/relationships/slideMaster" Target="slideMasters/slideMaster8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0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7" name="Google Shape;1347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16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3" name="Google Shape;1443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2" name="Google Shape;1452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2" name="Google Shape;1462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1dc994ce0b2_0_0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1" name="Google Shape;1471;g1dc994ce0b2_0_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0" name="Google Shape;1480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1f49d9dfad5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4" name="Google Shape;1494;g1f49d9dfad5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2" name="Google Shape;1502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4" name="Google Shape;1354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9" name="Google Shape;1359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5" name="Google Shape;1375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2" name="Google Shape;1392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5" name="Google Shape;1405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13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8" name="Google Shape;1418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14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7" name="Google Shape;1427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15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5" name="Google Shape;1435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jpg"/><Relationship Id="rId3" Type="http://schemas.openxmlformats.org/officeDocument/2006/relationships/image" Target="../media/image2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jpg"/><Relationship Id="rId3" Type="http://schemas.openxmlformats.org/officeDocument/2006/relationships/image" Target="../media/image2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30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34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3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43.png"/><Relationship Id="rId5" Type="http://schemas.openxmlformats.org/officeDocument/2006/relationships/image" Target="../media/image15.png"/><Relationship Id="rId6" Type="http://schemas.openxmlformats.org/officeDocument/2006/relationships/image" Target="../media/image3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43.png"/><Relationship Id="rId5" Type="http://schemas.openxmlformats.org/officeDocument/2006/relationships/image" Target="../media/image15.png"/><Relationship Id="rId6" Type="http://schemas.openxmlformats.org/officeDocument/2006/relationships/image" Target="../media/image33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43.png"/><Relationship Id="rId5" Type="http://schemas.openxmlformats.org/officeDocument/2006/relationships/image" Target="../media/image15.png"/><Relationship Id="rId6" Type="http://schemas.openxmlformats.org/officeDocument/2006/relationships/image" Target="../media/image33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43.png"/><Relationship Id="rId5" Type="http://schemas.openxmlformats.org/officeDocument/2006/relationships/image" Target="../media/image1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43.png"/><Relationship Id="rId5" Type="http://schemas.openxmlformats.org/officeDocument/2006/relationships/image" Target="../media/image1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34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25.jpg"/><Relationship Id="rId5" Type="http://schemas.openxmlformats.org/officeDocument/2006/relationships/image" Target="../media/image1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34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3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3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4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13.jpg"/><Relationship Id="rId4" Type="http://schemas.openxmlformats.org/officeDocument/2006/relationships/image" Target="../media/image7.png"/><Relationship Id="rId5" Type="http://schemas.openxmlformats.org/officeDocument/2006/relationships/image" Target="../media/image16.png"/><Relationship Id="rId6" Type="http://schemas.openxmlformats.org/officeDocument/2006/relationships/image" Target="../media/image1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jp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6.png"/><Relationship Id="rId6" Type="http://schemas.openxmlformats.org/officeDocument/2006/relationships/image" Target="../media/image1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43.png"/><Relationship Id="rId5" Type="http://schemas.openxmlformats.org/officeDocument/2006/relationships/image" Target="../media/image15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3.jpg"/><Relationship Id="rId4" Type="http://schemas.openxmlformats.org/officeDocument/2006/relationships/image" Target="../media/image7.png"/><Relationship Id="rId5" Type="http://schemas.openxmlformats.org/officeDocument/2006/relationships/image" Target="../media/image16.png"/><Relationship Id="rId6" Type="http://schemas.openxmlformats.org/officeDocument/2006/relationships/image" Target="../media/image1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4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4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4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4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43.png"/><Relationship Id="rId5" Type="http://schemas.openxmlformats.org/officeDocument/2006/relationships/image" Target="../media/image15.png"/><Relationship Id="rId6" Type="http://schemas.openxmlformats.org/officeDocument/2006/relationships/image" Target="../media/image33.jp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43.png"/><Relationship Id="rId5" Type="http://schemas.openxmlformats.org/officeDocument/2006/relationships/image" Target="../media/image15.png"/><Relationship Id="rId6" Type="http://schemas.openxmlformats.org/officeDocument/2006/relationships/image" Target="../media/image33.jp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43.png"/><Relationship Id="rId5" Type="http://schemas.openxmlformats.org/officeDocument/2006/relationships/image" Target="../media/image15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43.png"/><Relationship Id="rId5" Type="http://schemas.openxmlformats.org/officeDocument/2006/relationships/image" Target="../media/image15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34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6.png"/><Relationship Id="rId6" Type="http://schemas.openxmlformats.org/officeDocument/2006/relationships/image" Target="../media/image1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34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4.png"/><Relationship Id="rId6" Type="http://schemas.openxmlformats.org/officeDocument/2006/relationships/image" Target="../media/image46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4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43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3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34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34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34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4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34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34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34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4.png"/><Relationship Id="rId6" Type="http://schemas.openxmlformats.org/officeDocument/2006/relationships/image" Target="../media/image46.jp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4.pn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1.png"/><Relationship Id="rId3" Type="http://schemas.openxmlformats.org/officeDocument/2006/relationships/image" Target="../media/image22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43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3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4" name="Google Shape;154;p6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3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3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4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4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5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5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5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8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8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7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97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97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9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9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9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9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9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9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97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97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9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9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9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9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9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9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9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9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9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9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9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9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9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99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99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9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0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00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00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00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00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00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0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00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0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0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0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0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0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0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0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0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0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0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0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0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03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03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03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03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03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03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03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03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03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0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0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0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0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0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0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0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0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0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0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0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0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0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0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0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0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0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05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05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05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05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06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06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07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07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08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08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08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08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08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08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08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0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09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1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1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11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11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1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3_Reading tip 2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5"/>
          <p:cNvSpPr txBox="1"/>
          <p:nvPr>
            <p:ph idx="1" type="body"/>
          </p:nvPr>
        </p:nvSpPr>
        <p:spPr>
          <a:xfrm>
            <a:off x="345240" y="1613199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7" name="Google Shape;517;p45"/>
          <p:cNvSpPr/>
          <p:nvPr>
            <p:ph idx="2" type="pic"/>
          </p:nvPr>
        </p:nvSpPr>
        <p:spPr>
          <a:xfrm>
            <a:off x="9282272" y="1586830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5"/>
          <p:cNvSpPr txBox="1"/>
          <p:nvPr>
            <p:ph idx="3" type="body"/>
          </p:nvPr>
        </p:nvSpPr>
        <p:spPr>
          <a:xfrm>
            <a:off x="8942610" y="4908884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9" name="Google Shape;519;p45"/>
          <p:cNvSpPr txBox="1"/>
          <p:nvPr>
            <p:ph idx="4" type="body"/>
          </p:nvPr>
        </p:nvSpPr>
        <p:spPr>
          <a:xfrm>
            <a:off x="4429885" y="1613198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3_Reading tip 3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2" name="Google Shape;522;p4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4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4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5" name="Google Shape;525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6" name="Google Shape;52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46"/>
          <p:cNvSpPr/>
          <p:nvPr>
            <p:ph idx="2" type="pic"/>
          </p:nvPr>
        </p:nvSpPr>
        <p:spPr>
          <a:xfrm>
            <a:off x="9282272" y="1586830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p46"/>
          <p:cNvSpPr txBox="1"/>
          <p:nvPr>
            <p:ph idx="1" type="body"/>
          </p:nvPr>
        </p:nvSpPr>
        <p:spPr>
          <a:xfrm>
            <a:off x="8942610" y="4908884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1" name="Google Shape;531;p46"/>
          <p:cNvSpPr/>
          <p:nvPr>
            <p:ph idx="3" type="tbl"/>
          </p:nvPr>
        </p:nvSpPr>
        <p:spPr>
          <a:xfrm>
            <a:off x="2081358" y="1514914"/>
            <a:ext cx="3935400" cy="3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4" name="Google Shape;534;p7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5" name="Google Shape;535;p7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6" name="Google Shape;536;p7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7" name="Google Shape;537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8" name="Google Shape;538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79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" name="Google Shape;542;p79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43" name="Google Shape;543;p79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6" name="Google Shape;546;p8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7" name="Google Shape;547;p8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8" name="Google Shape;548;p8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9" name="Google Shape;5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0" name="Google Shape;550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80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54" name="Google Shape;554;p80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5" name="Google Shape;555;p80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6" name="Google Shape;556;p80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9" name="Google Shape;559;p81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0" name="Google Shape;560;p81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Google Shape;561;p81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81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7" name="Google Shape;567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8" name="Google Shape;568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9" name="Google Shape;569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0" name="Google Shape;570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1" name="Google Shape;571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83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75" name="Google Shape;575;p83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6" name="Google Shape;576;p83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7" name="Google Shape;577;p83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83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8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81" name="Google Shape;581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2" name="Google Shape;582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3" name="Google Shape;583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4" name="Google Shape;584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5" name="Google Shape;585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84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89" name="Google Shape;589;p84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0" name="Google Shape;590;p84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Google Shape;591;p84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84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84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4" name="Google Shape;594;p84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5" name="Google Shape;595;p84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8" name="Google Shape;598;p85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99" name="Google Shape;599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1" name="Google Shape;601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2" name="Google Shape;602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3" name="Google Shape;603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85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85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85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85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85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85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2" name="Google Shape;612;p85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3" name="Google Shape;613;p85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4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44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44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44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44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44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5" name="Google Shape;625;p44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6" name="Google Shape;626;p44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7" name="Google Shape;627;p44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28" name="Google Shape;628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Google Shape;629;p4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0" name="Google Shape;630;p4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4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4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3" name="Google Shape;633;p4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4" name="Google Shape;63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6" name="Google Shape;636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9" name="Google Shape;639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40" name="Google Shape;64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1" name="Google Shape;641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2" name="Google Shape;642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3" name="Google Shape;643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4" name="Google Shape;644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5" name="Google Shape;645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6" name="Google Shape;646;p51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7" name="Google Shape;647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51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50" name="Google Shape;650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51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51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51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4" name="Google Shape;654;p51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5" name="Google Shape;655;p51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6" name="Google Shape;656;p51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Google Shape;658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5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0" name="Google Shape;66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1" name="Google Shape;661;p5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2" name="Google Shape;662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3" name="Google Shape;663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4" name="Google Shape;664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5" name="Google Shape;665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6" name="Google Shape;666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52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69" name="Google Shape;669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52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52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52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3" name="Google Shape;673;p52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4" name="Google Shape;674;p52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6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7" name="Google Shape;677;p6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8" name="Google Shape;678;p6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79" name="Google Shape;679;p61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680" name="Google Shape;680;p6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81" name="Google Shape;681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1dc994ce0b2_0_13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84" name="Google Shape;684;g1dc994ce0b2_0_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5" name="Google Shape;685;g1dc994ce0b2_0_13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g1dc994ce0b2_0_13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7" name="Google Shape;687;g1dc994ce0b2_0_13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8" name="Google Shape;688;g1dc994ce0b2_0_13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9" name="Google Shape;689;g1dc994ce0b2_0_13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0" name="Google Shape;690;g1dc994ce0b2_0_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g1dc994ce0b2_0_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92" name="Google Shape;692;g1dc994ce0b2_0_1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g1dc994ce0b2_0_13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4" name="Google Shape;694;g1dc994ce0b2_0_13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5" name="Google Shape;695;g1dc994ce0b2_0_13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6" name="Google Shape;696;g1dc994ce0b2_0_13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7" name="Google Shape;697;g1dc994ce0b2_0_13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8" name="Google Shape;698;g1dc994ce0b2_0_13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9" name="Google Shape;699;g1dc994ce0b2_0_13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g1dc994ce0b2_0_13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">
  <p:cSld name="2_Title, Pic"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48"/>
          <p:cNvSpPr/>
          <p:nvPr>
            <p:ph idx="2" type="pic"/>
          </p:nvPr>
        </p:nvSpPr>
        <p:spPr>
          <a:xfrm>
            <a:off x="2932176" y="1489108"/>
            <a:ext cx="6327600" cy="44256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8" name="Google Shape;708;p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09" name="Google Shape;70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0" name="Google Shape;710;p4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4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4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4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4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5" name="Google Shape;71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7" name="Google Shape;717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0" name="Google Shape;720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1" name="Google Shape;721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2" name="Google Shape;722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3" name="Google Shape;72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5" name="Google Shape;725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7" name="Google Shape;727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9" name="Google Shape;729;p5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0" name="Google Shape;730;p5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p5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2" name="Google Shape;732;p5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3" name="Google Shape;733;p5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4" name="Google Shape;734;p5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5" name="Google Shape;735;p5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6" name="Google Shape;736;p5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7" name="Google Shape;737;p53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738" name="Google Shape;738;p53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9" name="Google Shape;739;p53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2" name="Google Shape;742;p6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3" name="Google Shape;743;p6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44" name="Google Shape;744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5" name="Google Shape;745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9" name="Google Shape;749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0" name="Google Shape;75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2" name="Google Shape;752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9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9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9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9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9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93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3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93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93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93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93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93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93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67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Google Shape;755;p67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6" name="Google Shape;756;p67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7" name="Google Shape;757;p67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8" name="Google Shape;758;p67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9" name="Google Shape;759;p67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0" name="Google Shape;760;p67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1" name="Google Shape;761;p67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2" name="Google Shape;762;p6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63" name="Google Shape;76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4" name="Google Shape;764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5" name="Google Shape;765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6" name="Google Shape;766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7" name="Google Shape;767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8" name="Google Shape;768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9" name="Google Shape;769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1" name="Google Shape;771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6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4" name="Google Shape;774;p6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5" name="Google Shape;775;p6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6" name="Google Shape;776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7" name="Google Shape;777;p6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78" name="Google Shape;778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9" name="Google Shape;779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0" name="Google Shape;780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1" name="Google Shape;781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2" name="Google Shape;782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3" name="Google Shape;783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4" name="Google Shape;784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6" name="Google Shape;786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6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2" name="Google Shape;792;p6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3" name="Google Shape;793;p6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4" name="Google Shape;794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5" name="Google Shape;795;p6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96" name="Google Shape;796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7" name="Google Shape;797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8" name="Google Shape;798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9" name="Google Shape;799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0" name="Google Shape;800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1" name="Google Shape;801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2" name="Google Shape;802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4" name="Google Shape;804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6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7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0" name="Google Shape;810;p7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1" name="Google Shape;811;p7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2" name="Google Shape;812;p7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3" name="Google Shape;813;p7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4" name="Google Shape;814;p7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5" name="Google Shape;815;p7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6" name="Google Shape;816;p7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7" name="Google Shape;817;p7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18" name="Google Shape;818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9" name="Google Shape;819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0" name="Google Shape;820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1" name="Google Shape;821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2" name="Google Shape;822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3" name="Google Shape;823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4" name="Google Shape;824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26" name="Google Shape;826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" name="Google Shape;828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9" name="Google Shape;829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0" name="Google Shape;830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2" name="Google Shape;83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4" name="Google Shape;834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5" name="Google Shape;835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6" name="Google Shape;836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Google Shape;837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8" name="Google Shape;838;p7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9" name="Google Shape;839;p7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0" name="Google Shape;840;p7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1" name="Google Shape;841;p7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2" name="Google Shape;842;p7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3" name="Google Shape;843;p7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7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7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46" name="Google Shape;846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Google Shape;84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9" name="Google Shape;849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0" name="Google Shape;850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1" name="Google Shape;851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2" name="Google Shape;852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4" name="Google Shape;854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5" name="Google Shape;855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6" name="Google Shape;856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8" name="Google Shape;858;p7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9" name="Google Shape;859;p7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0" name="Google Shape;860;p7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1" name="Google Shape;861;p7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2" name="Google Shape;862;p7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3" name="Google Shape;863;p7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4" name="Google Shape;864;p7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5" name="Google Shape;865;p7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6" name="Google Shape;866;p72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67" name="Google Shape;867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68" name="Google Shape;868;p72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72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72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2" name="Google Shape;872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3" name="Google Shape;873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4" name="Google Shape;874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5" name="Google Shape;875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6" name="Google Shape;876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7" name="Google Shape;877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8" name="Google Shape;878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0" name="Google Shape;880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2" name="Google Shape;882;p73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3" name="Google Shape;883;p73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5" name="Google Shape;885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6" name="Google Shape;886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7" name="Google Shape;887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8" name="Google Shape;888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9" name="Google Shape;889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1" name="Google Shape;891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2" name="Google Shape;892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3" name="Google Shape;893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5" name="Google Shape;895;p74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6" name="Google Shape;896;p74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" name="Google Shape;898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9" name="Google Shape;899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0" name="Google Shape;900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1" name="Google Shape;901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2" name="Google Shape;902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4" name="Google Shape;904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5" name="Google Shape;905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6" name="Google Shape;906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8" name="Google Shape;908;p75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9" name="Google Shape;909;p75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0" name="Google Shape;910;p75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1" name="Google Shape;911;p75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2" name="Google Shape;912;p75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3" name="Google Shape;913;p75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4" name="Google Shape;914;p75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6" name="Google Shape;916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7" name="Google Shape;917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8" name="Google Shape;918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9" name="Google Shape;919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0" name="Google Shape;920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1" name="Google Shape;921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2" name="Google Shape;922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3" name="Google Shape;923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4" name="Google Shape;924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Google Shape;925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6" name="Google Shape;926;p76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9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9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9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9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9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4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9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94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94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4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94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94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8" name="Google Shape;928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9" name="Google Shape;929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0" name="Google Shape;930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1" name="Google Shape;931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2" name="Google Shape;93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3" name="Google Shape;933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4" name="Google Shape;934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5" name="Google Shape;935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6" name="Google Shape;936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Google Shape;937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8" name="Google Shape;938;p7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9" name="Google Shape;939;p7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78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2" name="Google Shape;942;p78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3" name="Google Shape;943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50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2" name="Google Shape;952;p50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3" name="Google Shape;953;p50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4" name="Google Shape;954;p50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955" name="Google Shape;955;p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6" name="Google Shape;956;p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7" name="Google Shape;957;p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8" name="Google Shape;958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9" name="Google Shape;95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4" name="Google Shape;964;p86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5" name="Google Shape;965;p86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66" name="Google Shape;966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7" name="Google Shape;967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8" name="Google Shape;968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9" name="Google Shape;969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0" name="Google Shape;970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973" name="Google Shape;973;p8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74" name="Google Shape;974;p86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p86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Google Shape;976;p86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p86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8" name="Google Shape;978;p86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1" name="Google Shape;981;p87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2" name="Google Shape;982;p87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3" name="Google Shape;983;p87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84" name="Google Shape;984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5" name="Google Shape;985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6" name="Google Shape;986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7" name="Google Shape;987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8" name="Google Shape;988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91" name="Google Shape;991;p87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2" name="Google Shape;992;p87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3" name="Google Shape;993;p87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4" name="Google Shape;994;p87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7" name="Google Shape;997;p88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p88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9" name="Google Shape;999;p88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0" name="Google Shape;1000;p88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01" name="Google Shape;1001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2" name="Google Shape;1002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3" name="Google Shape;1003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4" name="Google Shape;1004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5" name="Google Shape;1005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10" name="Google Shape;1010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1" name="Google Shape;1011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3" name="Google Shape;1013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4" name="Google Shape;1014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6" name="Google Shape;1016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9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19" name="Google Shape;1019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0" name="Google Shape;1020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1" name="Google Shape;1021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2" name="Google Shape;1022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3" name="Google Shape;1023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9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28" name="Google Shape;1028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9" name="Google Shape;1029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0" name="Google Shape;1030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2" name="Google Shape;1032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3" name="Google Shape;1033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92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37" name="Google Shape;1037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8" name="Google Shape;1038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9" name="Google Shape;1039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0" name="Google Shape;1040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1" name="Google Shape;1041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2" name="Google Shape;1042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p92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5" name="Google Shape;1045;p92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046" name="Google Shape;1046;p92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9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9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95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16" name="Google Shape;116;p9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9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5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54" name="Google Shape;1054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5" name="Google Shape;1055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6" name="Google Shape;1056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7" name="Google Shape;105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8" name="Google Shape;105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Google Shape;1059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0" name="Google Shape;1060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58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62" name="Google Shape;1062;p58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3" name="Google Shape;1063;p58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4" name="Google Shape;1064;p58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5" name="Google Shape;1065;p58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6" name="Google Shape;1066;p58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7" name="Google Shape;1067;p58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8" name="Google Shape;1068;p58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5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59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072" name="Google Shape;1072;p59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73" name="Google Shape;1073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4" name="Google Shape;1074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5" name="Google Shape;1075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6" name="Google Shape;1076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7" name="Google Shape;107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Google Shape;1080;p59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60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083" name="Google Shape;1083;p60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4" name="Google Shape;1084;p60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085" name="Google Shape;1085;p60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86" name="Google Shape;1086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7" name="Google Shape;1087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8" name="Google Shape;1088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9" name="Google Shape;1089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0" name="Google Shape;109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2" name="Google Shape;1092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3" name="Google Shape;1093;p6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14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96" name="Google Shape;1096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7" name="Google Shape;1097;p1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8" name="Google Shape;1098;p1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9" name="Google Shape;1099;p1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0" name="Google Shape;1100;p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1" name="Google Shape;1101;p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2" name="Google Shape;1102;p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03" name="Google Shape;1103;p148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4" name="Google Shape;1104;p148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5" name="Google Shape;1105;p148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p148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p148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4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10" name="Google Shape;1110;p1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1" name="Google Shape;1111;p1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2" name="Google Shape;1112;p1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3" name="Google Shape;1113;p1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4" name="Google Shape;1114;p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1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7" name="Google Shape;1117;p149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118" name="Google Shape;1118;p149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9" name="Google Shape;1119;p149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0" name="Google Shape;1120;p149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1" name="Google Shape;1121;p149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2" name="Google Shape;1122;p149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3" name="Google Shape;1123;p149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4" name="Google Shape;1124;p149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p149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p149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15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29" name="Google Shape;1129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0" name="Google Shape;1130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1" name="Google Shape;1131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2" name="Google Shape;1132;p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3" name="Google Shape;1133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p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p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36" name="Google Shape;1136;p150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7" name="Google Shape;1137;p150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138" name="Google Shape;1138;p150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15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41" name="Google Shape;1141;p1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2" name="Google Shape;1142;p1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p1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4" name="Google Shape;1144;p1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5" name="Google Shape;1145;p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p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p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48" name="Google Shape;1148;p151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149" name="Google Shape;1149;p151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0" name="Google Shape;1150;p151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1" name="Google Shape;1151;p151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15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4" name="Google Shape;1154;p152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5" name="Google Shape;1155;p152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6" name="Google Shape;1156;p152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7" name="Google Shape;1157;p152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15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15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2" name="Google Shape;1162;p1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3" name="Google Shape;1163;p1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4" name="Google Shape;1164;p1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5" name="Google Shape;1165;p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6" name="Google Shape;1166;p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Google Shape;1167;p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p1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69" name="Google Shape;1169;p154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70" name="Google Shape;1170;p154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1" name="Google Shape;1171;p154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2" name="Google Shape;1172;p154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3" name="Google Shape;1173;p154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9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9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9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9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9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9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9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15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76" name="Google Shape;1176;p15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7" name="Google Shape;1177;p15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8" name="Google Shape;1178;p15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9" name="Google Shape;1179;p1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0" name="Google Shape;1180;p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1" name="Google Shape;1181;p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p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p155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84" name="Google Shape;1184;p155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5" name="Google Shape;1185;p155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6" name="Google Shape;1186;p155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7" name="Google Shape;1187;p155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8" name="Google Shape;1188;p155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9" name="Google Shape;1189;p155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0" name="Google Shape;1190;p155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15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3" name="Google Shape;1193;p156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94" name="Google Shape;1194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5" name="Google Shape;1195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6" name="Google Shape;1196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7" name="Google Shape;1197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8" name="Google Shape;1198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1" name="Google Shape;1201;p156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2" name="Google Shape;1202;p156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3" name="Google Shape;1203;p156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4" name="Google Shape;1204;p156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5" name="Google Shape;1205;p156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6" name="Google Shape;1206;p156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p156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p156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0" name="Google Shape;1210;p157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1" name="Google Shape;1211;p157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12" name="Google Shape;1212;p15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13" name="Google Shape;1213;p15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4" name="Google Shape;1214;p15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5" name="Google Shape;1215;p15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6" name="Google Shape;1216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7" name="Google Shape;1217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8" name="Google Shape;1218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9" name="Google Shape;1219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20" name="Google Shape;1220;p157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1" name="Google Shape;1221;p157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22" name="Google Shape;1222;p157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3" name="Google Shape;1223;p157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157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157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157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157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8" name="Google Shape;1228;p157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9" name="Google Shape;1229;p157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0" name="Google Shape;1230;p157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15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33" name="Google Shape;1233;p15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4" name="Google Shape;1234;p15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5" name="Google Shape;1235;p15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6" name="Google Shape;1236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7" name="Google Shape;1237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40" name="Google Shape;1240;p158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1" name="Google Shape;1241;p158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42" name="Google Shape;1242;p158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1f49d9dfad5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50" name="Google Shape;1250;g1f49d9dfad5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1" name="Google Shape;1251;g1f49d9dfad5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2" name="Google Shape;1252;g1f49d9dfad5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3" name="Google Shape;1253;g1f49d9dfad5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4" name="Google Shape;1254;g1f49d9dfad5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5" name="Google Shape;1255;g1f49d9dfad5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g1f49d9dfad5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7" name="Google Shape;1257;g1f49d9dfad5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8" name="Google Shape;1258;g1f49d9dfad5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59" name="Google Shape;1259;g1f49d9dfad5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1f49d9dfad5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2" name="Google Shape;1262;g1f49d9dfad5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3" name="Google Shape;1263;g1f49d9dfad5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64" name="Google Shape;1264;g1f49d9dfad5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5" name="Google Shape;1265;g1f49d9dfad5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6" name="Google Shape;1266;g1f49d9dfad5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7" name="Google Shape;1267;g1f49d9dfad5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8" name="Google Shape;1268;g1f49d9dfad5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9" name="Google Shape;1269;g1f49d9dfad5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Google Shape;1270;g1f49d9dfad5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271" name="Google Shape;1271;g1f49d9dfad5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272" name="Google Shape;1272;g1f49d9dfad5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g1f49d9dfad5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g1f49d9dfad5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5" name="Google Shape;1275;g1f49d9dfad5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6" name="Google Shape;1276;g1f49d9dfad5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1f49d9dfad5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9" name="Google Shape;1279;g1f49d9dfad5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0" name="Google Shape;1280;g1f49d9dfad5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1" name="Google Shape;1281;g1f49d9dfad5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82" name="Google Shape;1282;g1f49d9dfad5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3" name="Google Shape;1283;g1f49d9dfad5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4" name="Google Shape;1284;g1f49d9dfad5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5" name="Google Shape;1285;g1f49d9dfad5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6" name="Google Shape;1286;g1f49d9dfad5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7" name="Google Shape;1287;g1f49d9dfad5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8" name="Google Shape;1288;g1f49d9dfad5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89" name="Google Shape;1289;g1f49d9dfad5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0" name="Google Shape;1290;g1f49d9dfad5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1" name="Google Shape;1291;g1f49d9dfad5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2" name="Google Shape;1292;g1f49d9dfad5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1f49d9dfad5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5" name="Google Shape;1295;g1f49d9dfad5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6" name="Google Shape;1296;g1f49d9dfad5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7" name="Google Shape;1297;g1f49d9dfad5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8" name="Google Shape;1298;g1f49d9dfad5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99" name="Google Shape;1299;g1f49d9dfad5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0" name="Google Shape;1300;g1f49d9dfad5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1" name="Google Shape;1301;g1f49d9dfad5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2" name="Google Shape;1302;g1f49d9dfad5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3" name="Google Shape;1303;g1f49d9dfad5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4" name="Google Shape;1304;g1f49d9dfad5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Google Shape;1305;g1f49d9dfad5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1f49d9dfad5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08" name="Google Shape;1308;g1f49d9dfad5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9" name="Google Shape;1309;g1f49d9dfad5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0" name="Google Shape;1310;g1f49d9dfad5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1" name="Google Shape;1311;g1f49d9dfad5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2" name="Google Shape;1312;g1f49d9dfad5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g1f49d9dfad5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4" name="Google Shape;1314;g1f49d9dfad5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g1f49d9dfad5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17" name="Google Shape;1317;g1f49d9dfad5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8" name="Google Shape;1318;g1f49d9dfad5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9" name="Google Shape;1319;g1f49d9dfad5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0" name="Google Shape;1320;g1f49d9dfad5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1" name="Google Shape;1321;g1f49d9dfad5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g1f49d9dfad5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g1f49d9dfad5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5" name="Google Shape;145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2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1f49d9dfad5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26" name="Google Shape;1326;g1f49d9dfad5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7" name="Google Shape;1327;g1f49d9dfad5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8" name="Google Shape;1328;g1f49d9dfad5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g1f49d9dfad5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0" name="Google Shape;1330;g1f49d9dfad5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1" name="Google Shape;1331;g1f49d9dfad5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g1f49d9dfad5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1f49d9dfad5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35" name="Google Shape;1335;g1f49d9dfad5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6" name="Google Shape;1336;g1f49d9dfad5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7" name="Google Shape;1337;g1f49d9dfad5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8" name="Google Shape;1338;g1f49d9dfad5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9" name="Google Shape;1339;g1f49d9dfad5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0" name="Google Shape;1340;g1f49d9dfad5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1" name="Google Shape;1341;g1f49d9dfad5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2" name="Google Shape;1342;g1f49d9dfad5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3" name="Google Shape;1343;g1f49d9dfad5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44" name="Google Shape;1344;g1f49d9dfad5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10.xml.rels><?xml version="1.0" encoding="UTF-8" standalone="yes"?><Relationships xmlns="http://schemas.openxmlformats.org/package/2006/relationships"><Relationship Id="rId10" Type="http://schemas.openxmlformats.org/officeDocument/2006/relationships/theme" Target="../theme/theme8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2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11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2" Type="http://schemas.openxmlformats.org/officeDocument/2006/relationships/theme" Target="../theme/theme9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theme" Target="../theme/theme7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7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59.xml"/><Relationship Id="rId17" Type="http://schemas.openxmlformats.org/officeDocument/2006/relationships/theme" Target="../theme/theme4.xml"/><Relationship Id="rId1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/Relationships>
</file>

<file path=ppt/slideMasters/_rels/slideMaster8.xml.rels><?xml version="1.0" encoding="UTF-8" standalone="yes"?><Relationships xmlns="http://schemas.openxmlformats.org/package/2006/relationships"><Relationship Id="rId10" Type="http://schemas.openxmlformats.org/officeDocument/2006/relationships/theme" Target="../theme/theme10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0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2.xml"/><Relationship Id="rId16" Type="http://schemas.openxmlformats.org/officeDocument/2006/relationships/theme" Target="../theme/theme5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1f49d9dfad5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5" name="Google Shape;1245;g1f49d9dfad5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6" name="Google Shape;1246;g1f49d9dfad5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247" name="Google Shape;1247;g1f49d9dfad5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6" name="Google Shape;616;p4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7" name="Google Shape;617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5" r:id="rId2"/>
    <p:sldLayoutId id="2147483696" r:id="rId3"/>
    <p:sldLayoutId id="2147483697" r:id="rId4"/>
    <p:sldLayoutId id="2147483698" r:id="rId5"/>
    <p:sldLayoutId id="2147483699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47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3" name="Google Shape;703;p4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04" name="Google Shape;704;p47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5" name="Google Shape;705;p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49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6" name="Google Shape;946;p49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7" name="Google Shape;947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Google Shape;948;p4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57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9" name="Google Shape;1049;p57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50" name="Google Shape;1050;p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51" name="Google Shape;1051;p5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2.png"/><Relationship Id="rId4" Type="http://schemas.openxmlformats.org/officeDocument/2006/relationships/image" Target="../media/image6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6.png"/><Relationship Id="rId4" Type="http://schemas.openxmlformats.org/officeDocument/2006/relationships/image" Target="../media/image8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3.jpg"/><Relationship Id="rId4" Type="http://schemas.openxmlformats.org/officeDocument/2006/relationships/image" Target="../media/image69.jpg"/><Relationship Id="rId5" Type="http://schemas.openxmlformats.org/officeDocument/2006/relationships/image" Target="../media/image68.jpg"/><Relationship Id="rId6" Type="http://schemas.openxmlformats.org/officeDocument/2006/relationships/image" Target="../media/image65.jpg"/><Relationship Id="rId7" Type="http://schemas.openxmlformats.org/officeDocument/2006/relationships/image" Target="../media/image7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1.png"/><Relationship Id="rId4" Type="http://schemas.openxmlformats.org/officeDocument/2006/relationships/image" Target="../media/image78.png"/><Relationship Id="rId5" Type="http://schemas.openxmlformats.org/officeDocument/2006/relationships/image" Target="../media/image66.png"/><Relationship Id="rId6" Type="http://schemas.openxmlformats.org/officeDocument/2006/relationships/image" Target="../media/image7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zh-TW"/>
              <a:t>Workshop guide</a:t>
            </a:r>
            <a:endParaRPr/>
          </a:p>
        </p:txBody>
      </p:sp>
      <p:sp>
        <p:nvSpPr>
          <p:cNvPr id="1350" name="Google Shape;1350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zh-TW">
                <a:solidFill>
                  <a:srgbClr val="006FB6"/>
                </a:solidFill>
              </a:rPr>
              <a:t>Let’s Talk Character Traits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351" name="Google Shape;1351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zh-TW" sz="4000">
                <a:solidFill>
                  <a:srgbClr val="006FB6"/>
                </a:solidFill>
              </a:rPr>
              <a:t>Read notes to prepare.See English file.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zh-TW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zh-TW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zh-TW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lang="zh-TW" sz="5000"/>
              <a:t>試試吧！識別特徵點並舉例說明</a:t>
            </a:r>
            <a:endParaRPr/>
          </a:p>
        </p:txBody>
      </p:sp>
      <p:sp>
        <p:nvSpPr>
          <p:cNvPr id="1446" name="Google Shape;1446;p1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提示和竅門</a:t>
            </a:r>
            <a:endParaRPr/>
          </a:p>
        </p:txBody>
      </p:sp>
      <p:sp>
        <p:nvSpPr>
          <p:cNvPr id="1447" name="Google Shape;1447;p1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如果書的內容不多，請在讀完之後進行。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 如果書的內容不少，請在讀完一章或一節之後進行。</a:t>
            </a:r>
            <a:endParaRPr/>
          </a:p>
        </p:txBody>
      </p:sp>
      <p:sp>
        <p:nvSpPr>
          <p:cNvPr id="1448" name="Google Shape;1448;p1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zh-TW" sz="3200">
                <a:latin typeface="Calibri"/>
                <a:ea typeface="Calibri"/>
                <a:cs typeface="Calibri"/>
                <a:sym typeface="Calibri"/>
              </a:rPr>
              <a:t>現在我們已經閱讀了一些關於這個角色的內容，您會如何描述他們？</a:t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zh-TW" sz="3200">
                <a:latin typeface="Calibri"/>
                <a:ea typeface="Calibri"/>
                <a:cs typeface="Calibri"/>
                <a:sym typeface="Calibri"/>
              </a:rPr>
              <a:t>您是怎麼知道的？角色</a:t>
            </a:r>
            <a:r>
              <a:rPr b="1" lang="zh-TW" sz="3200">
                <a:latin typeface="Calibri"/>
                <a:ea typeface="Calibri"/>
                <a:cs typeface="Calibri"/>
                <a:sym typeface="Calibri"/>
              </a:rPr>
              <a:t>說了什麼或做了什麼？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9" name="Google Shape;1449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151425" y="18123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閱讀=對話 (K-1)</a:t>
            </a:r>
            <a:endParaRPr/>
          </a:p>
        </p:txBody>
      </p:sp>
      <p:sp>
        <p:nvSpPr>
          <p:cNvPr id="1455" name="Google Shape;1455;p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zh-TW">
                <a:solidFill>
                  <a:srgbClr val="006FB6"/>
                </a:solidFill>
              </a:rPr>
              <a:t>當（事件）發生時候，角色做了什麼？</a:t>
            </a:r>
            <a:endParaRPr/>
          </a:p>
        </p:txBody>
      </p:sp>
      <p:sp>
        <p:nvSpPr>
          <p:cNvPr id="1456" name="Google Shape;1456;p17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079" lvl="0" marL="23368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zh-TW">
                <a:solidFill>
                  <a:srgbClr val="006FB6"/>
                </a:solidFill>
              </a:rPr>
              <a:t>對於這個角色，您還能補充什麼？告訴我您是怎麼知道的。</a:t>
            </a:r>
            <a:endParaRPr/>
          </a:p>
        </p:txBody>
      </p:sp>
      <p:sp>
        <p:nvSpPr>
          <p:cNvPr id="1457" name="Google Shape;1457;p1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>
                <a:solidFill>
                  <a:srgbClr val="006FB6"/>
                </a:solidFill>
              </a:rPr>
              <a:t>什麼是角色特徵？確定一個例子。您能想到其他例子嗎？</a:t>
            </a:r>
            <a:endParaRPr/>
          </a:p>
        </p:txBody>
      </p:sp>
      <p:sp>
        <p:nvSpPr>
          <p:cNvPr id="1458" name="Google Shape;1458;p17"/>
          <p:cNvSpPr txBox="1"/>
          <p:nvPr>
            <p:ph idx="4" type="body"/>
          </p:nvPr>
        </p:nvSpPr>
        <p:spPr>
          <a:xfrm>
            <a:off x="240925" y="4495575"/>
            <a:ext cx="30933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zh-TW">
                <a:solidFill>
                  <a:srgbClr val="006FB6"/>
                </a:solidFill>
              </a:rPr>
              <a:t>您會用什麼詞來形容這個角色？為什麼？</a:t>
            </a:r>
            <a:endParaRPr/>
          </a:p>
        </p:txBody>
      </p:sp>
      <p:pic>
        <p:nvPicPr>
          <p:cNvPr id="1459" name="Google Shape;1459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閱讀=對話 (2-3)</a:t>
            </a:r>
            <a:endParaRPr/>
          </a:p>
        </p:txBody>
      </p:sp>
      <p:sp>
        <p:nvSpPr>
          <p:cNvPr id="1465" name="Google Shape;1465;p18"/>
          <p:cNvSpPr txBox="1"/>
          <p:nvPr>
            <p:ph idx="1" type="body"/>
          </p:nvPr>
        </p:nvSpPr>
        <p:spPr>
          <a:xfrm>
            <a:off x="5717900" y="1561225"/>
            <a:ext cx="38667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zh-TW">
                <a:solidFill>
                  <a:srgbClr val="006FB6"/>
                </a:solidFill>
              </a:rPr>
              <a:t>這個角色的強項是什麼？弱項呢？您是怎麼知道的？</a:t>
            </a:r>
            <a:endParaRPr/>
          </a:p>
        </p:txBody>
      </p:sp>
      <p:sp>
        <p:nvSpPr>
          <p:cNvPr id="1466" name="Google Shape;1466;p18"/>
          <p:cNvSpPr txBox="1"/>
          <p:nvPr>
            <p:ph idx="2" type="body"/>
          </p:nvPr>
        </p:nvSpPr>
        <p:spPr>
          <a:xfrm>
            <a:off x="8428073" y="31653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>
                <a:solidFill>
                  <a:srgbClr val="006FB6"/>
                </a:solidFill>
              </a:rPr>
              <a:t>角色做了什麼或說了什麼讓您這麼想？在書中指給我看。</a:t>
            </a:r>
            <a:endParaRPr/>
          </a:p>
        </p:txBody>
      </p:sp>
      <p:sp>
        <p:nvSpPr>
          <p:cNvPr id="1467" name="Google Shape;1467;p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zh-TW">
                <a:solidFill>
                  <a:srgbClr val="006FB6"/>
                </a:solidFill>
              </a:rPr>
              <a:t>您能對這個角色感同身受嗎？您們有任何相同的特徵嗎？相反的特徵呢？給我舉一個例子。</a:t>
            </a:r>
            <a:endParaRPr/>
          </a:p>
        </p:txBody>
      </p:sp>
      <p:pic>
        <p:nvPicPr>
          <p:cNvPr id="1468" name="Google Shape;146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1dc994ce0b2_0_0"/>
          <p:cNvSpPr txBox="1"/>
          <p:nvPr>
            <p:ph idx="1" type="body"/>
          </p:nvPr>
        </p:nvSpPr>
        <p:spPr>
          <a:xfrm>
            <a:off x="4588042" y="16872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zh-TW" sz="2400">
                <a:latin typeface="Microsoft YaHei"/>
                <a:ea typeface="Microsoft YaHei"/>
                <a:cs typeface="Microsoft YaHei"/>
                <a:sym typeface="Microsoft YaHei"/>
              </a:rPr>
              <a:t>在書中找出能證明你的想法並解釋原因的單詞或短語</a:t>
            </a:r>
            <a:r>
              <a:rPr lang="zh-TW" sz="2400"/>
              <a:t> </a:t>
            </a:r>
            <a:endParaRPr sz="2400"/>
          </a:p>
        </p:txBody>
      </p:sp>
      <p:sp>
        <p:nvSpPr>
          <p:cNvPr id="1474" name="Google Shape;1474;g1dc994ce0b2_0_0"/>
          <p:cNvSpPr txBox="1"/>
          <p:nvPr>
            <p:ph idx="2" type="body"/>
          </p:nvPr>
        </p:nvSpPr>
        <p:spPr>
          <a:xfrm>
            <a:off x="4588042" y="323639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lang="zh-TW">
                <a:latin typeface="Microsoft YaHei"/>
                <a:ea typeface="Microsoft YaHei"/>
                <a:cs typeface="Microsoft YaHei"/>
                <a:sym typeface="Microsoft YaHei"/>
              </a:rPr>
              <a:t>通過使用您已經知道的電影或電視節目來練習此策略</a:t>
            </a:r>
            <a:r>
              <a:rPr lang="zh-TW"/>
              <a:t> </a:t>
            </a:r>
            <a:endParaRPr/>
          </a:p>
        </p:txBody>
      </p:sp>
      <p:pic>
        <p:nvPicPr>
          <p:cNvPr id="1475" name="Google Shape;1475;g1dc994ce0b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6063" y="1687201"/>
            <a:ext cx="898237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6" name="Google Shape;1476;g1dc994ce0b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5359" y="3391769"/>
            <a:ext cx="1259659" cy="744956"/>
          </a:xfrm>
          <a:prstGeom prst="rect">
            <a:avLst/>
          </a:prstGeom>
          <a:noFill/>
          <a:ln>
            <a:noFill/>
          </a:ln>
        </p:spPr>
      </p:pic>
      <p:sp>
        <p:nvSpPr>
          <p:cNvPr id="1477" name="Google Shape;1477;g1dc994ce0b2_0_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20572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多語言家庭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練習時間</a:t>
            </a:r>
            <a:endParaRPr/>
          </a:p>
        </p:txBody>
      </p:sp>
      <p:sp>
        <p:nvSpPr>
          <p:cNvPr id="1483" name="Google Shape;1483;p19"/>
          <p:cNvSpPr txBox="1"/>
          <p:nvPr>
            <p:ph idx="1" type="body"/>
          </p:nvPr>
        </p:nvSpPr>
        <p:spPr>
          <a:xfrm>
            <a:off x="1639570" y="1374140"/>
            <a:ext cx="3729990" cy="10560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200"/>
              <a:t>複習一下角色</a:t>
            </a:r>
            <a:r>
              <a:rPr lang="zh-TW" sz="3200">
                <a:solidFill>
                  <a:srgbClr val="006FB6"/>
                </a:solidFill>
              </a:rPr>
              <a:t>特</a:t>
            </a:r>
            <a:r>
              <a:rPr lang="zh-TW" sz="3200"/>
              <a:t>徵</a:t>
            </a:r>
            <a:r>
              <a:rPr lang="zh-TW" sz="3200">
                <a:solidFill>
                  <a:srgbClr val="FF0000"/>
                </a:solidFill>
              </a:rPr>
              <a:t> </a:t>
            </a:r>
            <a:r>
              <a:rPr lang="zh-TW" sz="3200"/>
              <a:t>。</a:t>
            </a:r>
            <a:endParaRPr/>
          </a:p>
        </p:txBody>
      </p:sp>
      <p:sp>
        <p:nvSpPr>
          <p:cNvPr id="1484" name="Google Shape;1484;p19"/>
          <p:cNvSpPr txBox="1"/>
          <p:nvPr>
            <p:ph idx="2" type="body"/>
          </p:nvPr>
        </p:nvSpPr>
        <p:spPr>
          <a:xfrm>
            <a:off x="1628000" y="2592250"/>
            <a:ext cx="3742200" cy="13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確定您在角色中看到的性格特徵 。 </a:t>
            </a:r>
            <a:endParaRPr/>
          </a:p>
        </p:txBody>
      </p:sp>
      <p:sp>
        <p:nvSpPr>
          <p:cNvPr id="1485" name="Google Shape;1485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6475"/>
              <a:t>1</a:t>
            </a:r>
            <a:endParaRPr/>
          </a:p>
        </p:txBody>
      </p:sp>
      <p:sp>
        <p:nvSpPr>
          <p:cNvPr id="1486" name="Google Shape;1486;p19"/>
          <p:cNvSpPr txBox="1"/>
          <p:nvPr>
            <p:ph idx="7" type="body"/>
          </p:nvPr>
        </p:nvSpPr>
        <p:spPr>
          <a:xfrm>
            <a:off x="698497" y="2752112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6475"/>
              <a:t>2</a:t>
            </a:r>
            <a:endParaRPr/>
          </a:p>
        </p:txBody>
      </p:sp>
      <p:sp>
        <p:nvSpPr>
          <p:cNvPr id="1487" name="Google Shape;1487;p1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zh-TW" sz="3000"/>
              <a:t>有問題就告訴我！</a:t>
            </a:r>
            <a:endParaRPr/>
          </a:p>
        </p:txBody>
      </p:sp>
      <p:sp>
        <p:nvSpPr>
          <p:cNvPr id="1488" name="Google Shape;1488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489" name="Google Shape;1489;p19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490" name="Google Shape;1490;p19"/>
          <p:cNvSpPr txBox="1"/>
          <p:nvPr>
            <p:ph idx="4" type="body"/>
          </p:nvPr>
        </p:nvSpPr>
        <p:spPr>
          <a:xfrm>
            <a:off x="1639575" y="3954450"/>
            <a:ext cx="33939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zh-TW" sz="3000"/>
              <a:t>舉例說明角色所說或所做的事情。</a:t>
            </a:r>
            <a:endParaRPr/>
          </a:p>
        </p:txBody>
      </p:sp>
      <p:sp>
        <p:nvSpPr>
          <p:cNvPr id="1491" name="Google Shape;1491;p19"/>
          <p:cNvSpPr txBox="1"/>
          <p:nvPr>
            <p:ph idx="7" type="body"/>
          </p:nvPr>
        </p:nvSpPr>
        <p:spPr>
          <a:xfrm>
            <a:off x="698422" y="412687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6475"/>
              <a:t>3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f49d9dfad5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zh-TW"/>
              <a:t>反思  </a:t>
            </a:r>
            <a:endParaRPr/>
          </a:p>
        </p:txBody>
      </p:sp>
      <p:sp>
        <p:nvSpPr>
          <p:cNvPr id="1497" name="Google Shape;1497;g1f49d9dfad5_0_109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對這個閱讀技巧還有疑問嗎？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轉身與您的孩子交談：我們準備好在家嘗試這個閱讀技巧了嗎？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請分享您如何在家中使用此技巧。</a:t>
            </a:r>
            <a:endParaRPr/>
          </a:p>
        </p:txBody>
      </p:sp>
      <p:sp>
        <p:nvSpPr>
          <p:cNvPr id="1498" name="Google Shape;1498;g1f49d9dfad5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zh-TW"/>
              <a:t>您的問題將對房間裡的其他人有所幫助！</a:t>
            </a:r>
            <a:endParaRPr/>
          </a:p>
        </p:txBody>
      </p:sp>
      <p:pic>
        <p:nvPicPr>
          <p:cNvPr descr="A close up of a logo&#10;&#10;Description automatically generated" id="1499" name="Google Shape;1499;g1f49d9dfad5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2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zh-TW"/>
              <a:t>請給我們反饋</a:t>
            </a:r>
            <a:endParaRPr/>
          </a:p>
        </p:txBody>
      </p:sp>
      <p:pic>
        <p:nvPicPr>
          <p:cNvPr id="1505" name="Google Shape;1505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06" name="Google Shape;1506;p2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zh-TW"/>
              <a:t>您的意見能改善我們合作的成效！</a:t>
            </a:r>
            <a:endParaRPr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507" name="Google Shape;1507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zh-TW" sz="4400">
                <a:solidFill>
                  <a:srgbClr val="006FB6"/>
                </a:solidFill>
              </a:rPr>
              <a:t>讓我們聊一聊性格特徵</a:t>
            </a:r>
            <a:endParaRPr sz="4400">
              <a:solidFill>
                <a:srgbClr val="006FB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歡迎</a:t>
            </a:r>
            <a:endParaRPr/>
          </a:p>
        </p:txBody>
      </p:sp>
      <p:sp>
        <p:nvSpPr>
          <p:cNvPr id="1362" name="Google Shape;1362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閱讀提示</a:t>
            </a:r>
            <a:endParaRPr/>
          </a:p>
        </p:txBody>
      </p:sp>
      <p:sp>
        <p:nvSpPr>
          <p:cNvPr id="1363" name="Google Shape;1363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練習時間</a:t>
            </a:r>
            <a:endParaRPr/>
          </a:p>
        </p:txBody>
      </p:sp>
      <p:sp>
        <p:nvSpPr>
          <p:cNvPr id="1364" name="Google Shape;1364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議程</a:t>
            </a:r>
            <a:endParaRPr/>
          </a:p>
        </p:txBody>
      </p:sp>
      <p:sp>
        <p:nvSpPr>
          <p:cNvPr id="1365" name="Google Shape;1365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反思與更新</a:t>
            </a:r>
            <a:endParaRPr/>
          </a:p>
        </p:txBody>
      </p:sp>
      <p:pic>
        <p:nvPicPr>
          <p:cNvPr id="1366" name="Google Shape;1366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Google Shape;1367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8" name="Google Shape;1368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9" name="Google Shape;1369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370" name="Google Shape;1370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71" name="Google Shape;1371;p5"/>
          <p:cNvSpPr txBox="1"/>
          <p:nvPr/>
        </p:nvSpPr>
        <p:spPr>
          <a:xfrm>
            <a:off x="9603910" y="3560980"/>
            <a:ext cx="1666070" cy="793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85D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5"/>
          <p:cNvSpPr txBox="1"/>
          <p:nvPr/>
        </p:nvSpPr>
        <p:spPr>
          <a:xfrm>
            <a:off x="9745429" y="3392389"/>
            <a:ext cx="1383031" cy="10259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85D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「我學會了怎麼樣在語句中加上難詞！」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78" name="Google Shape;1378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79" name="Google Shape;1379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80" name="Google Shape;1380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81" name="Google Shape;1381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做好準備。</a:t>
            </a:r>
            <a:endParaRPr/>
          </a:p>
        </p:txBody>
      </p:sp>
      <p:sp>
        <p:nvSpPr>
          <p:cNvPr id="1382" name="Google Shape;1382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保持專注。</a:t>
            </a:r>
            <a:endParaRPr/>
          </a:p>
        </p:txBody>
      </p:sp>
      <p:sp>
        <p:nvSpPr>
          <p:cNvPr id="1383" name="Google Shape;1383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保持禮貌。</a:t>
            </a:r>
            <a:endParaRPr/>
          </a:p>
        </p:txBody>
      </p:sp>
      <p:sp>
        <p:nvSpPr>
          <p:cNvPr id="1384" name="Google Shape;1384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提出問題。</a:t>
            </a:r>
            <a:endParaRPr/>
          </a:p>
        </p:txBody>
      </p:sp>
      <p:sp>
        <p:nvSpPr>
          <p:cNvPr id="1385" name="Google Shape;1385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工作坊指引</a:t>
            </a:r>
            <a:endParaRPr/>
          </a:p>
        </p:txBody>
      </p:sp>
      <p:pic>
        <p:nvPicPr>
          <p:cNvPr descr="Icon&#10;&#10;Description automatically generated" id="1386" name="Google Shape;138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87" name="Google Shape;138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88" name="Google Shape;138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89" name="Google Shape;138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11"/>
          <p:cNvSpPr txBox="1"/>
          <p:nvPr>
            <p:ph idx="1" type="body"/>
          </p:nvPr>
        </p:nvSpPr>
        <p:spPr>
          <a:xfrm>
            <a:off x="9222900" y="4161939"/>
            <a:ext cx="2497200" cy="1744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zh-TW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角色对于欣赏和理解我们的故事非常重要 </a:t>
            </a:r>
            <a:r>
              <a:rPr lang="zh-TW"/>
              <a:t>。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395" name="Google Shape;1395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2005639"/>
            <a:ext cx="2377500" cy="172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396" name="Google Shape;1396;p11"/>
          <p:cNvSpPr txBox="1"/>
          <p:nvPr>
            <p:ph idx="3" type="title"/>
          </p:nvPr>
        </p:nvSpPr>
        <p:spPr>
          <a:xfrm>
            <a:off x="371850" y="26250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2</a:t>
            </a:r>
            <a:endParaRPr/>
          </a:p>
        </p:txBody>
      </p:sp>
      <p:sp>
        <p:nvSpPr>
          <p:cNvPr id="1397" name="Google Shape;1397;p11"/>
          <p:cNvSpPr txBox="1"/>
          <p:nvPr>
            <p:ph idx="5" type="title"/>
          </p:nvPr>
        </p:nvSpPr>
        <p:spPr>
          <a:xfrm>
            <a:off x="371850" y="40819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3</a:t>
            </a:r>
            <a:endParaRPr/>
          </a:p>
        </p:txBody>
      </p:sp>
      <p:sp>
        <p:nvSpPr>
          <p:cNvPr id="1398" name="Google Shape;1398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複習一下性格特徵。</a:t>
            </a:r>
            <a:endParaRPr/>
          </a:p>
        </p:txBody>
      </p:sp>
      <p:sp>
        <p:nvSpPr>
          <p:cNvPr id="1399" name="Google Shape;1399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確定您在角色中看到的性格特徵 。 </a:t>
            </a:r>
            <a:endParaRPr/>
          </a:p>
        </p:txBody>
      </p:sp>
      <p:sp>
        <p:nvSpPr>
          <p:cNvPr id="1400" name="Google Shape;1400;p11"/>
          <p:cNvSpPr txBox="1"/>
          <p:nvPr>
            <p:ph idx="8" type="body"/>
          </p:nvPr>
        </p:nvSpPr>
        <p:spPr>
          <a:xfrm>
            <a:off x="1340838" y="3954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舉例說明角色所說或所做的事情。</a:t>
            </a:r>
            <a:endParaRPr/>
          </a:p>
        </p:txBody>
      </p:sp>
      <p:sp>
        <p:nvSpPr>
          <p:cNvPr id="1401" name="Google Shape;1401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1</a:t>
            </a:r>
            <a:endParaRPr/>
          </a:p>
        </p:txBody>
      </p:sp>
      <p:sp>
        <p:nvSpPr>
          <p:cNvPr id="1402" name="Google Shape;1402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zh-TW">
                <a:solidFill>
                  <a:srgbClr val="006FB6"/>
                </a:solidFill>
              </a:rPr>
              <a:t>讓我們聊一聊性格特徵</a:t>
            </a:r>
            <a:endParaRPr>
              <a:solidFill>
                <a:srgbClr val="006FB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zh-TW"/>
              <a:t>描述角色特質的詞 </a:t>
            </a:r>
            <a:endParaRPr/>
          </a:p>
        </p:txBody>
      </p:sp>
      <p:sp>
        <p:nvSpPr>
          <p:cNvPr id="1408" name="Google Shape;1408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09" name="Google Shape;1409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10" name="Google Shape;1410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11" name="Google Shape;1411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zh-TW"/>
              <a:t>特徵</a:t>
            </a:r>
            <a:endParaRPr/>
          </a:p>
        </p:txBody>
      </p:sp>
      <p:sp>
        <p:nvSpPr>
          <p:cNvPr id="1412" name="Google Shape;1412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13" name="Google Shape;1413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14" name="Google Shape;1414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15" name="Google Shape;1415;p1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查看文學術語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1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lang="zh-TW" sz="5400"/>
              <a:t>複習常見的角色特徵</a:t>
            </a:r>
            <a:endParaRPr sz="5400"/>
          </a:p>
        </p:txBody>
      </p:sp>
      <p:sp>
        <p:nvSpPr>
          <p:cNvPr id="1421" name="Google Shape;1421;p13"/>
          <p:cNvSpPr txBox="1"/>
          <p:nvPr>
            <p:ph idx="1" type="body"/>
          </p:nvPr>
        </p:nvSpPr>
        <p:spPr>
          <a:xfrm>
            <a:off x="345240" y="1613199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zh-TW" sz="3200">
                <a:latin typeface="Calibri"/>
                <a:ea typeface="Calibri"/>
                <a:cs typeface="Calibri"/>
                <a:sym typeface="Calibri"/>
              </a:rPr>
              <a:t>勇敢的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zh-TW" sz="3200">
                <a:latin typeface="Calibri"/>
                <a:ea typeface="Calibri"/>
                <a:cs typeface="Calibri"/>
                <a:sym typeface="Calibri"/>
              </a:rPr>
              <a:t>暴躁的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zh-TW" sz="3200">
                <a:latin typeface="Calibri"/>
                <a:ea typeface="Calibri"/>
                <a:cs typeface="Calibri"/>
                <a:sym typeface="Calibri"/>
              </a:rPr>
              <a:t>淘氣的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zh-TW" sz="3200">
                <a:latin typeface="Calibri"/>
                <a:ea typeface="Calibri"/>
                <a:cs typeface="Calibri"/>
                <a:sym typeface="Calibri"/>
              </a:rPr>
              <a:t>固執的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zh-TW" sz="3200">
                <a:latin typeface="Calibri"/>
                <a:ea typeface="Calibri"/>
                <a:cs typeface="Calibri"/>
                <a:sym typeface="Calibri"/>
              </a:rPr>
              <a:t>可怕的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zh-TW" sz="3200">
                <a:latin typeface="Calibri"/>
                <a:ea typeface="Calibri"/>
                <a:cs typeface="Calibri"/>
                <a:sym typeface="Calibri"/>
              </a:rPr>
              <a:t>有創造力的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zh-TW" sz="3200">
                <a:latin typeface="Calibri"/>
                <a:ea typeface="Calibri"/>
                <a:cs typeface="Calibri"/>
                <a:sym typeface="Calibri"/>
              </a:rPr>
              <a:t>懶惰的 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2" name="Google Shape;1422;p13"/>
          <p:cNvSpPr txBox="1"/>
          <p:nvPr>
            <p:ph idx="3" type="body"/>
          </p:nvPr>
        </p:nvSpPr>
        <p:spPr>
          <a:xfrm>
            <a:off x="8942610" y="4908884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</a:pPr>
            <a:r>
              <a:rPr lang="zh-TW" sz="2800">
                <a:latin typeface="Calibri"/>
                <a:ea typeface="Calibri"/>
                <a:cs typeface="Calibri"/>
                <a:sym typeface="Calibri"/>
              </a:rPr>
              <a:t>您還與孩子討論過哪些角色特徵？</a:t>
            </a:r>
            <a:endParaRPr/>
          </a:p>
        </p:txBody>
      </p:sp>
      <p:sp>
        <p:nvSpPr>
          <p:cNvPr id="1423" name="Google Shape;1423;p13"/>
          <p:cNvSpPr txBox="1"/>
          <p:nvPr>
            <p:ph idx="4" type="body"/>
          </p:nvPr>
        </p:nvSpPr>
        <p:spPr>
          <a:xfrm>
            <a:off x="4429885" y="1613198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zh-TW" sz="3200">
                <a:latin typeface="Calibri"/>
                <a:ea typeface="Calibri"/>
                <a:cs typeface="Calibri"/>
                <a:sym typeface="Calibri"/>
              </a:rPr>
              <a:t>害羞的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zh-TW" sz="3200">
                <a:latin typeface="Calibri"/>
                <a:ea typeface="Calibri"/>
                <a:cs typeface="Calibri"/>
                <a:sym typeface="Calibri"/>
              </a:rPr>
              <a:t>努力的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zh-TW" sz="3200">
                <a:latin typeface="Calibri"/>
                <a:ea typeface="Calibri"/>
                <a:cs typeface="Calibri"/>
                <a:sym typeface="Calibri"/>
              </a:rPr>
              <a:t>負責的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zh-TW" sz="3200">
                <a:latin typeface="Calibri"/>
                <a:ea typeface="Calibri"/>
                <a:cs typeface="Calibri"/>
                <a:sym typeface="Calibri"/>
              </a:rPr>
              <a:t>耐心的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zh-TW" sz="3200">
                <a:latin typeface="Calibri"/>
                <a:ea typeface="Calibri"/>
                <a:cs typeface="Calibri"/>
                <a:sym typeface="Calibri"/>
              </a:rPr>
              <a:t>粗心的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zh-TW" sz="3200">
                <a:latin typeface="Calibri"/>
                <a:ea typeface="Calibri"/>
                <a:cs typeface="Calibri"/>
                <a:sym typeface="Calibri"/>
              </a:rPr>
              <a:t>善良的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zh-TW" sz="3200">
                <a:latin typeface="Calibri"/>
                <a:ea typeface="Calibri"/>
                <a:cs typeface="Calibri"/>
                <a:sym typeface="Calibri"/>
              </a:rPr>
              <a:t>快樂的</a:t>
            </a:r>
            <a:endParaRPr/>
          </a:p>
          <a:p>
            <a:pPr indent="-317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4" name="Google Shape;1424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5021" r="25022" t="0"/>
          <a:stretch/>
        </p:blipFill>
        <p:spPr>
          <a:xfrm>
            <a:off x="9282272" y="1586830"/>
            <a:ext cx="2377440" cy="3172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1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lang="zh-TW" sz="5400"/>
              <a:t>準確（舉一個例子）</a:t>
            </a:r>
            <a:endParaRPr/>
          </a:p>
        </p:txBody>
      </p:sp>
      <p:sp>
        <p:nvSpPr>
          <p:cNvPr id="1430" name="Google Shape;1430;p14"/>
          <p:cNvSpPr txBox="1"/>
          <p:nvPr>
            <p:ph idx="1" type="body"/>
          </p:nvPr>
        </p:nvSpPr>
        <p:spPr>
          <a:xfrm>
            <a:off x="8942610" y="4908884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在書中找到示例能幫助您的孩子更準確。 </a:t>
            </a:r>
            <a:endParaRPr/>
          </a:p>
        </p:txBody>
      </p:sp>
      <p:graphicFrame>
        <p:nvGraphicFramePr>
          <p:cNvPr id="1431" name="Google Shape;1431;p14"/>
          <p:cNvGraphicFramePr/>
          <p:nvPr/>
        </p:nvGraphicFramePr>
        <p:xfrm>
          <a:off x="2081213" y="15144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{79DA7EA7-9FBC-4B40-93FB-CAD059AF1547}</a:tableStyleId>
              </a:tblPr>
              <a:tblGrid>
                <a:gridCol w="1967700"/>
                <a:gridCol w="1967700"/>
              </a:tblGrid>
              <a:tr h="64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友善的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刻薄的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666666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仁慈的</a:t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刻薄的</a:t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體貼的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輕率的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幫助他人的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殘忍的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友好的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冷漠的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無私的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自私的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有禮貌的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無禮的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慷慨的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小氣的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</a:tbl>
          </a:graphicData>
        </a:graphic>
      </p:graphicFrame>
      <p:pic>
        <p:nvPicPr>
          <p:cNvPr descr="A picture containing person, indoor, table, child&#10;&#10;Description automatically generated" id="1432" name="Google Shape;1432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9" l="0" r="0" t="18"/>
          <a:stretch/>
        </p:blipFill>
        <p:spPr>
          <a:xfrm rot="5400000">
            <a:off x="8885237" y="1984374"/>
            <a:ext cx="3171825" cy="2378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15"/>
          <p:cNvSpPr txBox="1"/>
          <p:nvPr>
            <p:ph type="ctrTitle"/>
          </p:nvPr>
        </p:nvSpPr>
        <p:spPr>
          <a:xfrm>
            <a:off x="0" y="0"/>
            <a:ext cx="9784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800"/>
              <a:buFont typeface="Arial"/>
              <a:buNone/>
            </a:pPr>
            <a:r>
              <a:rPr lang="zh-TW" sz="4800">
                <a:latin typeface="Calibri"/>
                <a:ea typeface="Calibri"/>
                <a:cs typeface="Calibri"/>
                <a:sym typeface="Calibri"/>
              </a:rPr>
              <a:t>我們來確定一些性格特徵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indoor, table&#10;&#10;Description automatically generated" id="1438" name="Google Shape;143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789" y="1400031"/>
            <a:ext cx="2880428" cy="4987880"/>
          </a:xfrm>
          <a:prstGeom prst="rect">
            <a:avLst/>
          </a:prstGeom>
          <a:noFill/>
          <a:ln cap="flat" cmpd="sng" w="22225">
            <a:solidFill>
              <a:srgbClr val="75707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picture containing person, woman&#10;&#10;Description automatically generated" id="1439" name="Google Shape;143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8161" y="1391084"/>
            <a:ext cx="3181110" cy="4718765"/>
          </a:xfrm>
          <a:prstGeom prst="rect">
            <a:avLst/>
          </a:prstGeom>
          <a:noFill/>
          <a:ln cap="flat" cmpd="sng" w="22225">
            <a:solidFill>
              <a:srgbClr val="75707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40" name="Google Shape;144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18895" y="1327312"/>
            <a:ext cx="2880428" cy="4927615"/>
          </a:xfrm>
          <a:prstGeom prst="rect">
            <a:avLst/>
          </a:prstGeom>
          <a:noFill/>
          <a:ln cap="flat" cmpd="sng" w="22225">
            <a:solidFill>
              <a:srgbClr val="75707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2022-03-22T09:33:50Z</dcterms:created>
  <dc:creator>Ying Li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0F536645BF544E4E8C9D9529EDF7124D</vt:lpwstr>
  </property>
  <property fmtid="{D5CDD505-2E9C-101B-9397-08002B2CF9AE}" pid="3" name="KSOProductBuildVer">
    <vt:lpwstr>2052-11.1.0.11365</vt:lpwstr>
  </property>
</Properties>
</file>