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0" r:id="rId6"/>
    <p:sldMasterId id="2147483659" r:id="rId7"/>
    <p:sldMasterId id="2147483678" r:id="rId8"/>
    <p:sldMasterId id="2147483697" r:id="rId9"/>
    <p:sldMasterId id="2147483714" r:id="rId10"/>
    <p:sldMasterId id="2147483724" r:id="rId11"/>
    <p:sldMasterId id="2147483731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hgvTDo7m3ICLusdwts3J/it6Yq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9FE978-5126-4DC9-8934-C48FB697EDBF}">
  <a:tblStyle styleId="{5C9FE978-5126-4DC9-8934-C48FB697EDB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0" Type="http://customschemas.google.com/relationships/presentationmetadata" Target="metadata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8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9" name="Google Shape;1359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7" name="Google Shape;1447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6" name="Google Shape;1456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6" name="Google Shape;1466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1dc99b45111_0_125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5" name="Google Shape;1475;g1dc99b45111_0_12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4" name="Google Shape;1484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26d09891302_0_16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7" name="Google Shape;1497;g26d09891302_0_16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5" name="Google Shape;1505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6" name="Google Shape;1366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1" name="Google Shape;1371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5" name="Google Shape;1385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2" name="Google Shape;1402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5" name="Google Shape;1415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2" name="Google Shape;1422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1" name="Google Shape;1431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9" name="Google Shape;143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30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2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3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3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2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5.jp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30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32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3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1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31.png"/><Relationship Id="rId5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39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3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7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5.jp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jpg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jpg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4.jp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7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4" name="Google Shape;164;p33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65" name="Google Shape;165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6" name="Google Shape;166;p3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3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3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9" name="Google Shape;169;p3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" name="Google Shape;170;p3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71" name="Google Shape;171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73" name="Google Shape;173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3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80" name="Google Shape;180;p37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181" name="Google Shape;181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2" name="Google Shape;182;p37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3" name="Google Shape;183;p3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4" name="Google Shape;184;p3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5" name="Google Shape;185;p3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" name="Google Shape;186;p3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87" name="Google Shape;187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89" name="Google Shape;189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3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92" name="Google Shape;192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4"/>
          <p:cNvSpPr/>
          <p:nvPr>
            <p:ph idx="2" type="pic"/>
          </p:nvPr>
        </p:nvSpPr>
        <p:spPr>
          <a:xfrm>
            <a:off x="2932176" y="1489108"/>
            <a:ext cx="6327600" cy="44256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96" name="Google Shape;196;p44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197" name="Google Shape;197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8" name="Google Shape;198;p4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9" name="Google Shape;199;p4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0" name="Google Shape;200;p4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1" name="Google Shape;201;p4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2" name="Google Shape;202;p4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03" name="Google Shape;203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05" name="Google Shape;205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1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08" name="Google Shape;208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9" name="Google Shape;209;p51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0" name="Google Shape;210;p51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1" name="Google Shape;211;p51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12" name="Google Shape;212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3" name="Google Shape;213;p51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4" name="Google Shape;214;p51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15" name="Google Shape;215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16" name="Google Shape;216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51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5" name="Google Shape;225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5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5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5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3" name="Google Shape;233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5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5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6" name="Google Shape;236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1" name="Google Shape;24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7" name="Google Shape;24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9" name="Google Shape;249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p5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5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5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5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5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5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5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5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0" name="Google Shape;26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5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5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5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5" name="Google Shape;27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8" name="Google Shape;278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9" name="Google Shape;279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1" name="Google Shape;28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83" name="Google Shape;28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6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6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6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2" name="Google Shape;292;p6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3" name="Google Shape;29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5" name="Google Shape;295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6" name="Google Shape;296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7" name="Google Shape;297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8" name="Google Shape;298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9" name="Google Shape;29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1" name="Google Shape;30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6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6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Google Shape;309;p6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6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6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6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6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6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5" name="Google Shape;31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1" name="Google Shape;32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3" name="Google Shape;323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4" name="Google Shape;24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1" name="Google Shape;3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3" name="Google Shape;3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" name="Google Shape;327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9" name="Google Shape;32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2" name="Google Shape;332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3" name="Google Shape;333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p6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6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6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6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6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6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6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2" name="Google Shape;342;p6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43" name="Google Shape;343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8" name="Google Shape;348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9" name="Google Shape;34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2" name="Google Shape;352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3" name="Google Shape;353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p6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6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6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6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6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6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6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p6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6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64" name="Google Shape;364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65" name="Google Shape;365;p6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6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6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77" name="Google Shape;377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6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6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4" name="Google Shape;384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6" name="Google Shape;38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0" name="Google Shape;39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6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6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7" name="Google Shape;397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8" name="Google Shape;398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9" name="Google Shape;39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3" name="Google Shape;40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6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6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Google Shape;407;p6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6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6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0" name="Google Shape;410;p6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Google Shape;411;p6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0" name="Google Shape;42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1" name="Google Shape;42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Google Shape;423;p6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6" name="Google Shape;426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" name="Google Shape;428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9" name="Google Shape;42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33" name="Google Shape;433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5" name="Google Shape;435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6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0" name="Google Shape;440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3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3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3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51" name="Google Shape;451;p36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52" name="Google Shape;452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3" name="Google Shape;453;p3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4" name="Google Shape;454;p3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5" name="Google Shape;455;p3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6" name="Google Shape;456;p3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7" name="Google Shape;457;p3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58" name="Google Shape;458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60" name="Google Shape;460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1" name="Google Shape;461;p3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2" name="Google Shape;462;p3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63" name="Google Shape;46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49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66" name="Google Shape;466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7" name="Google Shape;467;p4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8" name="Google Shape;468;p4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9" name="Google Shape;469;p4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0" name="Google Shape;470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2" name="Google Shape;472;p4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3" name="Google Shape;473;p4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4" name="Google Shape;474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5" name="Google Shape;475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6" name="Google Shape;476;p4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4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4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4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4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4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4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3" name="Google Shape;483;p4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4" name="Google Shape;484;p4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49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" name="Google Shape;42;p3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" name="Google Shape;4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" name="Google Shape;5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5" name="Google Shape;5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0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p7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70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70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2" name="Google Shape;492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3" name="Google Shape;493;p70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94" name="Google Shape;49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5" name="Google Shape;495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6" name="Google Shape;496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7" name="Google Shape;497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8" name="Google Shape;498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9" name="Google Shape;499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0" name="Google Shape;50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2" name="Google Shape;50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70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70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70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70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9" name="Google Shape;50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71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2" name="Google Shape;512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3" name="Google Shape;513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4" name="Google Shape;514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5" name="Google Shape;51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7" name="Google Shape;517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1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71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520" name="Google Shape;52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3" name="Google Shape;523;p7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4" name="Google Shape;524;p7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25" name="Google Shape;52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6" name="Google Shape;526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7" name="Google Shape;527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8" name="Google Shape;528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0" name="Google Shape;530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1" name="Google Shape;53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3" name="Google Shape;53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6" name="Google Shape;536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0" name="Google Shape;540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1" name="Google Shape;541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2" name="Google Shape;542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3" name="Google Shape;54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5" name="Google Shape;545;p7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7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7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7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7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74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74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Google Shape;554;p74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74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7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57" name="Google Shape;557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8" name="Google Shape;558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9" name="Google Shape;559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0" name="Google Shape;560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1" name="Google Shape;561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3" name="Google Shape;56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5" name="Google Shape;565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7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7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Google Shape;571;p7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72" name="Google Shape;57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3" name="Google Shape;573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7" name="Google Shape;577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8" name="Google Shape;57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0" name="Google Shape;58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6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p7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76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7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9" name="Google Shape;589;p76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90" name="Google Shape;59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1" name="Google Shape;591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3" name="Google Shape;593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6" name="Google Shape;59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8" name="Google Shape;59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7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7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7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7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7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7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7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7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2" name="Google Shape;61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3" name="Google Shape;613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5" name="Google Shape;615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6" name="Google Shape;616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8" name="Google Shape;61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0" name="Google Shape;620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3" name="Google Shape;623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6" name="Google Shape;62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8" name="Google Shape;628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0" name="Google Shape;630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Google Shape;632;p7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7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7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7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7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7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7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7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40" name="Google Shape;640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Google Shape;643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8" name="Google Shape;648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0" name="Google Shape;650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7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7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7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7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7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7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7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9" name="Google Shape;659;p7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79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61" name="Google Shape;661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62" name="Google Shape;662;p79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3" name="Google Shape;663;p79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4" name="Google Shape;664;p79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59" name="Google Shape;59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0" name="Google Shape;60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" name="Google Shape;6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2" name="Google Shape;62;p3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" name="Google Shape;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512" y="5842014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Google Shape;667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2" name="Google Shape;67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4" name="Google Shape;674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Google Shape;676;p80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80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0" name="Google Shape;680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3" name="Google Shape;68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7" name="Google Shape;687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81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81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3" name="Google Shape;693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8" name="Google Shape;698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2" name="Google Shape;702;p82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82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82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82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82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2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2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4" name="Google Shape;71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5" name="Google Shape;715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7" name="Google Shape;717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8" name="Google Shape;718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0" name="Google Shape;720;p83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Google Shape;723;p8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8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8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6" name="Google Shape;72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7" name="Google Shape;727;p8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8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9" name="Google Shape;729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0" name="Google Shape;730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2" name="Google Shape;732;p84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84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5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6" name="Google Shape;736;p85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9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5" name="Google Shape;745;p39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746" name="Google Shape;746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7" name="Google Shape;747;p39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8" name="Google Shape;748;p39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9" name="Google Shape;749;p39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50" name="Google Shape;750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1" name="Google Shape;751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52" name="Google Shape;752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3" name="Google Shape;753;p39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39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39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39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39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60" name="Google Shape;760;p40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761" name="Google Shape;761;p40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2" name="Google Shape;762;p40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3" name="Google Shape;763;p40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64" name="Google Shape;764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65" name="Google Shape;765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6" name="Google Shape;766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7" name="Google Shape;767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8" name="Google Shape;768;p40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769" name="Google Shape;769;p40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40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1" name="Google Shape;771;p40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2" name="Google Shape;772;p40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3" name="Google Shape;773;p40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p40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40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40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40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3_Reading tip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0" name="Google Shape;780;p42"/>
          <p:cNvGrpSpPr/>
          <p:nvPr/>
        </p:nvGrpSpPr>
        <p:grpSpPr>
          <a:xfrm flipH="1">
            <a:off x="3764748" y="6196177"/>
            <a:ext cx="8086609" cy="626185"/>
            <a:chOff x="190275" y="6196177"/>
            <a:chExt cx="8086609" cy="626185"/>
          </a:xfrm>
        </p:grpSpPr>
        <p:cxnSp>
          <p:nvCxnSpPr>
            <p:cNvPr id="781" name="Google Shape;781;p42"/>
            <p:cNvCxnSpPr/>
            <p:nvPr/>
          </p:nvCxnSpPr>
          <p:spPr>
            <a:xfrm>
              <a:off x="3718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2" name="Google Shape;782;p42"/>
            <p:cNvCxnSpPr/>
            <p:nvPr/>
          </p:nvCxnSpPr>
          <p:spPr>
            <a:xfrm>
              <a:off x="30078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3" name="Google Shape;783;p42"/>
            <p:cNvCxnSpPr/>
            <p:nvPr/>
          </p:nvCxnSpPr>
          <p:spPr>
            <a:xfrm>
              <a:off x="57032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84" name="Google Shape;784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85" name="Google Shape;78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6" name="Google Shape;786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7" name="Google Shape;787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2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8" name="Google Shape;788;p42"/>
          <p:cNvSpPr txBox="1"/>
          <p:nvPr>
            <p:ph idx="1" type="body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9" name="Google Shape;789;p42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790" name="Google Shape;790;p42"/>
          <p:cNvSpPr txBox="1"/>
          <p:nvPr>
            <p:ph idx="3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1" name="Google Shape;791;p42"/>
          <p:cNvSpPr txBox="1"/>
          <p:nvPr>
            <p:ph idx="4" type="body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3_Reading tip 1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94" name="Google Shape;794;p43"/>
          <p:cNvGrpSpPr/>
          <p:nvPr/>
        </p:nvGrpSpPr>
        <p:grpSpPr>
          <a:xfrm flipH="1">
            <a:off x="3801698" y="6196177"/>
            <a:ext cx="8086609" cy="626185"/>
            <a:chOff x="190275" y="6196177"/>
            <a:chExt cx="8086609" cy="626185"/>
          </a:xfrm>
        </p:grpSpPr>
        <p:cxnSp>
          <p:nvCxnSpPr>
            <p:cNvPr id="795" name="Google Shape;795;p43"/>
            <p:cNvCxnSpPr/>
            <p:nvPr/>
          </p:nvCxnSpPr>
          <p:spPr>
            <a:xfrm>
              <a:off x="3718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6" name="Google Shape;796;p43"/>
            <p:cNvCxnSpPr/>
            <p:nvPr/>
          </p:nvCxnSpPr>
          <p:spPr>
            <a:xfrm>
              <a:off x="30078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7" name="Google Shape;797;p43"/>
            <p:cNvCxnSpPr/>
            <p:nvPr/>
          </p:nvCxnSpPr>
          <p:spPr>
            <a:xfrm>
              <a:off x="57032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98" name="Google Shape;798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99" name="Google Shape;799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0" name="Google Shape;800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1" name="Google Shape;801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2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2" name="Google Shape;802;p43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803" name="Google Shape;803;p43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4" name="Google Shape;804;p43"/>
          <p:cNvSpPr/>
          <p:nvPr>
            <p:ph idx="3" type="tbl"/>
          </p:nvPr>
        </p:nvSpPr>
        <p:spPr>
          <a:xfrm>
            <a:off x="2081358" y="1514914"/>
            <a:ext cx="39354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34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4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34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34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34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5" name="Google Shape;75;p3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76" name="Google Shape;76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7" name="Google Shape;77;p3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" name="Google Shape;78;p3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" name="Google Shape;79;p3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" name="Google Shape;80;p3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" name="Google Shape;81;p3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2" name="Google Shape;8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4" name="Google Shape;84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2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07" name="Google Shape;807;p52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808" name="Google Shape;808;p5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9" name="Google Shape;809;p5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0" name="Google Shape;810;p5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11" name="Google Shape;811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12" name="Google Shape;812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3" name="Google Shape;813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4" name="Google Shape;814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5" name="Google Shape;815;p5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816" name="Google Shape;816;p5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5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5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5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5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5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5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5" name="Google Shape;825;p53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826" name="Google Shape;826;p5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27" name="Google Shape;827;p53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828" name="Google Shape;828;p53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9" name="Google Shape;829;p53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0" name="Google Shape;830;p53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31" name="Google Shape;831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32" name="Google Shape;832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3" name="Google Shape;833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4" name="Google Shape;834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5" name="Google Shape;835;p53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4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38" name="Google Shape;838;p54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54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840" name="Google Shape;840;p54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41" name="Google Shape;841;p54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842" name="Google Shape;842;p54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3" name="Google Shape;843;p54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4" name="Google Shape;844;p54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45" name="Google Shape;845;p5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46" name="Google Shape;846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7" name="Google Shape;847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8" name="Google Shape;848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9" name="Google Shape;849;p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2" name="Google Shape;852;p8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8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54" name="Google Shape;854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7" name="Google Shape;85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8" name="Google Shape;85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61" name="Google Shape;861;p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62" name="Google Shape;862;p8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3" name="Google Shape;863;p8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4" name="Google Shape;864;p8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8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8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9" name="Google Shape;869;p8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8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8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72" name="Google Shape;87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6" name="Google Shape;87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8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8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8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8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5" name="Google Shape;885;p88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88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88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88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89" name="Google Shape;88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2" name="Google Shape;89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3" name="Google Shape;89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98" name="Google Shape;89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9" name="Google Shape;899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4" name="Google Shape;904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7" name="Google Shape;907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1" name="Google Shape;91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6" name="Google Shape;916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8" name="Google Shape;918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0" name="Google Shape;920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1" name="Google Shape;921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2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5" name="Google Shape;925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8" name="Google Shape;92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9" name="Google Shape;929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92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92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34" name="Google Shape;934;p92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" name="Google Shape;87;p41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88" name="Google Shape;88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9" name="Google Shape;89;p4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" name="Google Shape;90;p4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" name="Google Shape;91;p4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" name="Google Shape;92;p4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" name="Google Shape;93;p4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4" name="Google Shape;94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6" name="Google Shape;96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4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4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4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4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4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4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4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6" name="Google Shape;936;p93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93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8" name="Google Shape;938;p9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9" name="Google Shape;939;p93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93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93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2" name="Google Shape;942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3" name="Google Shape;94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93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7" name="Google Shape;947;p93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48" name="Google Shape;948;p9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9" name="Google Shape;949;p93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0" name="Google Shape;950;p93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1" name="Google Shape;951;p93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2" name="Google Shape;952;p93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3" name="Google Shape;953;p93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p93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p93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p93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9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59" name="Google Shape;959;p94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94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94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3" name="Google Shape;96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9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p94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68" name="Google Shape;968;p94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6" name="Google Shape;976;p4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p4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p4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9" name="Google Shape;979;p4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80" name="Google Shape;980;p46"/>
          <p:cNvGrpSpPr/>
          <p:nvPr/>
        </p:nvGrpSpPr>
        <p:grpSpPr>
          <a:xfrm flipH="1">
            <a:off x="319579" y="6196177"/>
            <a:ext cx="8086609" cy="626185"/>
            <a:chOff x="3847875" y="6196177"/>
            <a:chExt cx="8086609" cy="626185"/>
          </a:xfrm>
        </p:grpSpPr>
        <p:cxnSp>
          <p:nvCxnSpPr>
            <p:cNvPr id="981" name="Google Shape;981;p4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2" name="Google Shape;982;p4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3" name="Google Shape;983;p4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84" name="Google Shape;984;p4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85" name="Google Shape;985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6" name="Google Shape;986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Google Shape;987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5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90" name="Google Shape;990;p5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991" name="Google Shape;991;p50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2" name="Google Shape;992;p50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93" name="Google Shape;993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94" name="Google Shape;994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95" name="Google Shape;995;p50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96" name="Google Shape;996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7" name="Google Shape;997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8" name="Google Shape;998;p5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5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00" name="Google Shape;1000;p5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9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03" name="Google Shape;1003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4" name="Google Shape;1004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6" name="Google Shape;1006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7" name="Google Shape;100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9" name="Google Shape;1009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95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95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p95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3" name="Google Shape;1013;p95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95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7" name="Google Shape;1017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9" name="Google Shape;1019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0" name="Google Shape;102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1" name="Google Shape;102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9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9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26" name="Google Shape;1026;p9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9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9" name="Google Shape;1029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3" name="Google Shape;103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9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p9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9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9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4" name="Google Shape;1044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6" name="Google Shape;1046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7" name="Google Shape;104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8" name="Google Shape;1048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9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2" name="Google Shape;1052;p9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9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9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9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0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8" name="Google Shape;1058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1" name="Google Shape;1061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2" name="Google Shape;106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10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6" name="Google Shape;1066;p10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10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10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10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10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10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0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07" name="Google Shape;10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7"/>
          <p:cNvSpPr/>
          <p:nvPr/>
        </p:nvSpPr>
        <p:spPr>
          <a:xfrm flipH="1">
            <a:off x="3021459" y="4573245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47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0" name="Google Shape;110;p47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11" name="Google Shape;111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2" name="Google Shape;112;p4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" name="Google Shape;113;p4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4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" name="Google Shape;115;p4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" name="Google Shape;116;p4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7" name="Google Shape;117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9" name="Google Shape;119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47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47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7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47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4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4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0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5" name="Google Shape;1075;p10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76" name="Google Shape;1076;p10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10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10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9" name="Google Shape;1079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0" name="Google Shape;1080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10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10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10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10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10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p10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p10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0" name="Google Shape;1090;p10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1dc99b45111_0_1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97" name="Google Shape;1097;g1dc99b45111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8" name="Google Shape;1098;g1dc99b45111_0_1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1dc99b45111_0_145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1dc99b45111_0_145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1" name="Google Shape;1101;g1dc99b45111_0_145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g1dc99b45111_0_1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3" name="Google Shape;1103;g1dc99b45111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1dc99b45111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5" name="Google Shape;1105;g1dc99b45111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g1dc99b45111_0_1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g1dc99b45111_0_1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g1dc99b45111_0_1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g1dc99b45111_0_1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dc99b45111_0_1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g1dc99b45111_0_1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g1dc99b45111_0_1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g1dc99b45111_0_1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1dc99b45111_0_16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g1dc99b45111_0_164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g1dc99b45111_0_16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8" name="Google Shape;1118;g1dc99b45111_0_164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19" name="Google Shape;1119;g1dc99b45111_0_164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120" name="Google Shape;1120;g1dc99b45111_0_16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21" name="Google Shape;1121;g1dc99b45111_0_16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g1dc99b45111_0_16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g1dc99b45111_0_16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g1dc99b45111_0_16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g1dc99b45111_0_16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26" name="Google Shape;1126;g1dc99b45111_0_1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7" name="Google Shape;1127;g1dc99b45111_0_1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28" name="Google Shape;1128;g1dc99b45111_0_1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9" name="Google Shape;1129;g1dc99b45111_0_1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g1dc99b45111_0_1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g1dc99b45111_0_1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32" name="Google Shape;1132;g1dc99b45111_0_16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1dc99b45111_0_18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1dc99b45111_0_18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g1dc99b45111_0_18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g1dc99b45111_0_18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g1dc99b45111_0_18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g1dc99b45111_0_18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g1dc99b45111_0_18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g1dc99b45111_0_18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g1dc99b45111_0_18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43" name="Google Shape;1143;g1dc99b45111_0_183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144" name="Google Shape;1144;g1dc99b45111_0_18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45" name="Google Shape;1145;g1dc99b45111_0_183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6" name="Google Shape;1146;g1dc99b45111_0_183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7" name="Google Shape;1147;g1dc99b45111_0_183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8" name="Google Shape;1148;g1dc99b45111_0_183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9" name="Google Shape;1149;g1dc99b45111_0_183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50" name="Google Shape;1150;g1dc99b45111_0_1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1" name="Google Shape;1151;g1dc99b45111_0_18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52" name="Google Shape;1152;g1dc99b45111_0_18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1dc99b45111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155" name="Google Shape;1155;g1dc99b45111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g1dc99b45111_0_203"/>
          <p:cNvSpPr/>
          <p:nvPr/>
        </p:nvSpPr>
        <p:spPr>
          <a:xfrm flipH="1">
            <a:off x="3992013" y="4753267"/>
            <a:ext cx="38082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7" name="Google Shape;1157;g1dc99b45111_0_203"/>
          <p:cNvSpPr/>
          <p:nvPr/>
        </p:nvSpPr>
        <p:spPr>
          <a:xfrm flipH="1">
            <a:off x="8160095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58" name="Google Shape;1158;g1dc99b45111_0_203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159" name="Google Shape;1159;g1dc99b45111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60" name="Google Shape;1160;g1dc99b45111_0_203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g1dc99b45111_0_203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g1dc99b45111_0_203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g1dc99b45111_0_203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g1dc99b45111_0_203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65" name="Google Shape;1165;g1dc99b45111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6" name="Google Shape;1166;g1dc99b45111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67" name="Google Shape;1167;g1dc99b45111_0_2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8" name="Google Shape;1168;g1dc99b45111_0_203"/>
          <p:cNvSpPr/>
          <p:nvPr/>
        </p:nvSpPr>
        <p:spPr>
          <a:xfrm flipH="1">
            <a:off x="7881150" y="4623894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9" name="Google Shape;1169;g1dc99b45111_0_203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0" name="Google Shape;1170;g1dc99b45111_0_20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g1dc99b45111_0_203"/>
          <p:cNvSpPr txBox="1"/>
          <p:nvPr>
            <p:ph idx="2" type="body"/>
          </p:nvPr>
        </p:nvSpPr>
        <p:spPr>
          <a:xfrm>
            <a:off x="3610286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2" name="Google Shape;1172;g1dc99b45111_0_20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1dc99b45111_0_20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" name="Google Shape;1175;g1dc99b45111_0_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g1dc99b45111_0_2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7" name="Google Shape;1177;g1dc99b45111_0_224"/>
          <p:cNvSpPr/>
          <p:nvPr/>
        </p:nvSpPr>
        <p:spPr>
          <a:xfrm flipH="1">
            <a:off x="264130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78" name="Google Shape;1178;g1dc99b45111_0_224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179" name="Google Shape;1179;g1dc99b45111_0_2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80" name="Google Shape;1180;g1dc99b45111_0_22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1" name="Google Shape;1181;g1dc99b45111_0_22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2" name="Google Shape;1182;g1dc99b45111_0_22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3" name="Google Shape;1183;g1dc99b45111_0_22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4" name="Google Shape;1184;g1dc99b45111_0_22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85" name="Google Shape;1185;g1dc99b45111_0_2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6" name="Google Shape;1186;g1dc99b45111_0_2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87" name="Google Shape;1187;g1dc99b45111_0_2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8" name="Google Shape;1188;g1dc99b45111_0_224"/>
          <p:cNvSpPr/>
          <p:nvPr/>
        </p:nvSpPr>
        <p:spPr>
          <a:xfrm flipH="1">
            <a:off x="2097244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9" name="Google Shape;1189;g1dc99b45111_0_224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0" name="Google Shape;1190;g1dc99b45111_0_224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g1dc99b45111_0_224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g1dc99b45111_0_224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dc99b45111_0_24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5" name="Google Shape;1195;g1dc99b45111_0_243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g1dc99b45111_0_243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97" name="Google Shape;1197;g1dc99b45111_0_243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98" name="Google Shape;1198;g1dc99b45111_0_24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9" name="Google Shape;1199;g1dc99b45111_0_24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26d09891302_0_17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7" name="Google Shape;1207;g26d09891302_0_17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g26d09891302_0_176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26d09891302_0_176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10" name="Google Shape;1210;g26d09891302_0_176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11" name="Google Shape;1211;g26d09891302_0_17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2" name="Google Shape;1212;g26d09891302_0_17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3" name="Google Shape;1213;g26d09891302_0_17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4" name="Google Shape;1214;g26d09891302_0_17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15" name="Google Shape;1215;g26d09891302_0_1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6" name="Google Shape;1216;g26d09891302_0_17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7" name="Google Shape;1217;g26d09891302_0_17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8" name="Google Shape;1218;g26d09891302_0_176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26d09891302_0_19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21" name="Google Shape;1221;g26d09891302_0_19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22" name="Google Shape;1222;g26d09891302_0_19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3" name="Google Shape;1223;g26d09891302_0_19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24" name="Google Shape;1224;g26d09891302_0_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25" name="Google Shape;1225;g26d09891302_0_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26" name="Google Shape;1226;g26d09891302_0_19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27" name="Google Shape;1227;g26d09891302_0_1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8" name="Google Shape;1228;g26d09891302_0_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9" name="Google Shape;1229;g26d09891302_0_19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g26d09891302_0_190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31" name="Google Shape;1231;g26d09891302_0_19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33" name="Google Shape;1233;g26d09891302_0_203"/>
          <p:cNvPicPr preferRelativeResize="0"/>
          <p:nvPr/>
        </p:nvPicPr>
        <p:blipFill rotWithShape="1">
          <a:blip r:embed="rId2">
            <a:alphaModFix/>
          </a:blip>
          <a:srcRect b="27809" l="13031" r="20918" t="9822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34" name="Google Shape;1234;g26d09891302_0_20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g26d09891302_0_20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26d09891302_0_203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26d09891302_0_203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8" name="Google Shape;1238;g26d09891302_0_203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39" name="Google Shape;1239;g26d09891302_0_20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0" name="Google Shape;1240;g26d09891302_0_20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1" name="Google Shape;1241;g26d09891302_0_20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42" name="Google Shape;1242;g26d09891302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43" name="Google Shape;1243;g26d09891302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4" name="Google Shape;1244;g26d09891302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5" name="Google Shape;1245;g26d09891302_0_2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6" name="Google Shape;1246;g26d09891302_0_203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g26d09891302_0_203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8" name="Google Shape;1248;g26d09891302_0_203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9" name="Google Shape;1249;g26d09891302_0_203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0" name="Google Shape;1250;g26d09891302_0_203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48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0" name="Google Shape;130;p48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31" name="Google Shape;131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2" name="Google Shape;132;p4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" name="Google Shape;133;p4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" name="Google Shape;134;p4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" name="Google Shape;135;p4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" name="Google Shape;136;p4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7" name="Google Shape;137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9" name="Google Shape;139;p4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48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48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4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4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4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26d09891302_0_22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g26d09891302_0_22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g26d09891302_0_222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g26d09891302_0_222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56" name="Google Shape;1256;g26d09891302_0_222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57" name="Google Shape;1257;g26d09891302_0_222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8" name="Google Shape;1258;g26d09891302_0_222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9" name="Google Shape;1259;g26d09891302_0_222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60" name="Google Shape;1260;g26d09891302_0_2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61" name="Google Shape;1261;g26d09891302_0_2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2" name="Google Shape;1262;g26d09891302_0_2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3" name="Google Shape;1263;g26d09891302_0_2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4" name="Google Shape;1264;g26d09891302_0_222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g26d09891302_0_222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g26d09891302_0_222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26d09891302_0_2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9" name="Google Shape;1269;g26d09891302_0_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0" name="Google Shape;1270;g26d09891302_0_2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g26d09891302_0_2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g26d09891302_0_2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g26d09891302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26d09891302_0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5" name="Google Shape;1275;g26d09891302_0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g26d09891302_0_238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7" name="Google Shape;1277;g26d09891302_0_238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g26d09891302_0_238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g26d09891302_0_238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g26d09891302_0_238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6d09891302_0_25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3" name="Google Shape;1283;g26d09891302_0_25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g26d09891302_0_25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5" name="Google Shape;1285;g26d09891302_0_25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6" name="Google Shape;1286;g26d09891302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7" name="Google Shape;1287;g26d0989130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g26d09891302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g26d09891302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g26d09891302_0_25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g26d09891302_0_252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92" name="Google Shape;1292;g26d09891302_0_252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26d09891302_0_26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5" name="Google Shape;1295;g26d09891302_0_2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g26d09891302_0_2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g26d09891302_0_2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8" name="Google Shape;1298;g26d09891302_0_2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9" name="Google Shape;1299;g26d09891302_0_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g26d09891302_0_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g26d09891302_0_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g26d09891302_0_264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3" name="Google Shape;1303;g26d09891302_0_264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g26d09891302_0_264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g26d09891302_0_264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26d09891302_0_27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26d09891302_0_27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0" name="Google Shape;1310;g26d09891302_0_27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26d09891302_0_27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g26d09891302_0_27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3" name="Google Shape;1313;g26d09891302_0_2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4" name="Google Shape;1314;g26d09891302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g26d09891302_0_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g26d09891302_0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g26d09891302_0_279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8" name="Google Shape;1318;g26d09891302_0_279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g26d09891302_0_279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g26d09891302_0_279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g26d09891302_0_279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6d09891302_0_29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4" name="Google Shape;1324;g26d09891302_0_2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5" name="Google Shape;1325;g26d09891302_0_2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6" name="Google Shape;1326;g26d09891302_0_2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7" name="Google Shape;1327;g26d09891302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8" name="Google Shape;1328;g26d09891302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g26d09891302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g26d09891302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g26d09891302_0_293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32" name="Google Shape;1332;g26d09891302_0_293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g26d09891302_0_293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g26d09891302_0_293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g26d09891302_0_293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g26d09891302_0_293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26d09891302_0_293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g26d09891302_0_293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26d09891302_0_31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1" name="Google Shape;1341;g26d09891302_0_310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42" name="Google Shape;1342;g26d09891302_0_31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g26d09891302_0_31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4" name="Google Shape;1344;g26d09891302_0_31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5" name="Google Shape;1345;g26d09891302_0_3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6" name="Google Shape;1346;g26d09891302_0_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g26d09891302_0_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g26d09891302_0_3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g26d09891302_0_310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26d09891302_0_310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26d09891302_0_310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2" name="Google Shape;1352;g26d09891302_0_310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3" name="Google Shape;1353;g26d09891302_0_310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4" name="Google Shape;1354;g26d09891302_0_310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g26d09891302_0_310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26d09891302_0_310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5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5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9" name="Google Shape;149;p5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50" name="Google Shape;150;p5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7.xml"/><Relationship Id="rId6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9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5.xml"/><Relationship Id="rId6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18" Type="http://schemas.openxmlformats.org/officeDocument/2006/relationships/theme" Target="../theme/theme6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7.xml"/><Relationship Id="rId10" Type="http://schemas.openxmlformats.org/officeDocument/2006/relationships/slideLayout" Target="../slideLayouts/slideLayout70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theme" Target="../theme/theme2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5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87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4" name="Google Shape;154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3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43" name="Google Shape;443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4" name="Google Shape;444;p35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5" name="Google Shape;445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40" name="Google Shape;740;p3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1" name="Google Shape;741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38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4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71" name="Google Shape;971;p4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2" name="Google Shape;972;p45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3" name="Google Shape;973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dc99b45111_0_14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93" name="Google Shape;1093;g1dc99b45111_0_14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4" name="Google Shape;1094;g1dc99b45111_0_1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26d09891302_0_171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02" name="Google Shape;1202;g26d09891302_0_17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3" name="Google Shape;1203;g26d09891302_0_171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4" name="Google Shape;1204;g26d09891302_0_17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3.png"/><Relationship Id="rId4" Type="http://schemas.openxmlformats.org/officeDocument/2006/relationships/image" Target="../media/image8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2.png"/><Relationship Id="rId4" Type="http://schemas.openxmlformats.org/officeDocument/2006/relationships/image" Target="../media/image8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3.jpg"/><Relationship Id="rId4" Type="http://schemas.openxmlformats.org/officeDocument/2006/relationships/image" Target="../media/image69.jpg"/><Relationship Id="rId5" Type="http://schemas.openxmlformats.org/officeDocument/2006/relationships/image" Target="../media/image70.jpg"/><Relationship Id="rId6" Type="http://schemas.openxmlformats.org/officeDocument/2006/relationships/image" Target="../media/image72.jpg"/><Relationship Id="rId7" Type="http://schemas.openxmlformats.org/officeDocument/2006/relationships/image" Target="../media/image8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8.png"/><Relationship Id="rId4" Type="http://schemas.openxmlformats.org/officeDocument/2006/relationships/image" Target="../media/image67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7.png"/><Relationship Id="rId4" Type="http://schemas.openxmlformats.org/officeDocument/2006/relationships/image" Target="../media/image85.png"/><Relationship Id="rId5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Let’s Talk Character Traits</a:t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 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6"/>
          <p:cNvSpPr txBox="1"/>
          <p:nvPr>
            <p:ph type="title"/>
          </p:nvPr>
        </p:nvSpPr>
        <p:spPr>
          <a:xfrm>
            <a:off x="2649415" y="168706"/>
            <a:ext cx="5797045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1" i="0" lang="ar" sz="5000" u="none"/>
              <a:t>جرب الأمر! حدد السمات وأعط أمثلة</a:t>
            </a:r>
            <a:endParaRPr sz="5000"/>
          </a:p>
        </p:txBody>
      </p:sp>
      <p:sp>
        <p:nvSpPr>
          <p:cNvPr id="1450" name="Google Shape;1450;p16"/>
          <p:cNvSpPr txBox="1"/>
          <p:nvPr>
            <p:ph idx="1" type="body"/>
          </p:nvPr>
        </p:nvSpPr>
        <p:spPr>
          <a:xfrm>
            <a:off x="8694600" y="682756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/>
              <a:t>النصائح والحيل</a:t>
            </a:r>
            <a:endParaRPr/>
          </a:p>
        </p:txBody>
      </p:sp>
      <p:sp>
        <p:nvSpPr>
          <p:cNvPr id="1451" name="Google Shape;1451;p16"/>
          <p:cNvSpPr txBox="1"/>
          <p:nvPr>
            <p:ph idx="2" type="body"/>
          </p:nvPr>
        </p:nvSpPr>
        <p:spPr>
          <a:xfrm>
            <a:off x="8886092" y="2314450"/>
            <a:ext cx="3001110" cy="3496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b="0" i="0" lang="ar" u="none"/>
              <a:t>إذا كان كتابًا قصيرًا، فافعل ذلك في نهاية الكتاب.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b="0" i="0" lang="ar" u="none"/>
              <a:t> إذا كان أطول، فافعل ذلك في نهاية الفصل أو القسم.</a:t>
            </a:r>
            <a:endParaRPr/>
          </a:p>
        </p:txBody>
      </p:sp>
      <p:sp>
        <p:nvSpPr>
          <p:cNvPr id="1452" name="Google Shape;1452;p16"/>
          <p:cNvSpPr txBox="1"/>
          <p:nvPr>
            <p:ph idx="4" type="body"/>
          </p:nvPr>
        </p:nvSpPr>
        <p:spPr>
          <a:xfrm>
            <a:off x="514202" y="2534894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/>
          </a:p>
          <a:p>
            <a:pPr indent="-2794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/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sz="3200" u="none"/>
              <a:t>الآن بعد أن قرأنا قليلاً عن هذه الشخصية، كيف تصفها؟</a:t>
            </a:r>
            <a:endParaRPr/>
          </a:p>
          <a:p>
            <a:pPr indent="-2794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/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0" i="0" lang="ar" sz="3200" u="none"/>
              <a:t>كيف تعرف؟ ماذا </a:t>
            </a:r>
            <a:r>
              <a:rPr b="1" i="0" lang="ar" sz="3200" u="none"/>
              <a:t>قالت أو فعلت</a:t>
            </a:r>
            <a:r>
              <a:rPr b="0" i="0" lang="ar" sz="3200" u="none"/>
              <a:t> الشخصية؟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53" name="Google Shape;1453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4666267" y="1880064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7"/>
          <p:cNvSpPr txBox="1"/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459" name="Google Shape;1459;p17"/>
          <p:cNvSpPr txBox="1"/>
          <p:nvPr>
            <p:ph idx="1" type="body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ماذا فعلت الشخصية عندما (الحدث)</a:t>
            </a:r>
            <a:r>
              <a:rPr lang="ar">
                <a:solidFill>
                  <a:srgbClr val="006FB6"/>
                </a:solidFill>
              </a:rPr>
              <a:t>(event)</a:t>
            </a:r>
            <a:r>
              <a:rPr b="0" i="0" lang="ar" u="none">
                <a:solidFill>
                  <a:srgbClr val="006FB6"/>
                </a:solidFill>
              </a:rPr>
              <a:t>؟</a:t>
            </a:r>
            <a:endParaRPr/>
          </a:p>
        </p:txBody>
      </p:sp>
      <p:sp>
        <p:nvSpPr>
          <p:cNvPr id="1460" name="Google Shape;1460;p17"/>
          <p:cNvSpPr txBox="1"/>
          <p:nvPr>
            <p:ph idx="2" type="body"/>
          </p:nvPr>
        </p:nvSpPr>
        <p:spPr>
          <a:xfrm>
            <a:off x="3296126" y="46167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ماذا يمكنك أن تقول عن هذه الشخصية أيضًا؟ أرني كيف عرفت.</a:t>
            </a:r>
            <a:endParaRPr/>
          </a:p>
        </p:txBody>
      </p:sp>
      <p:sp>
        <p:nvSpPr>
          <p:cNvPr id="1461" name="Google Shape;1461;p17"/>
          <p:cNvSpPr txBox="1"/>
          <p:nvPr>
            <p:ph idx="3" type="body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2700" u="none">
                <a:solidFill>
                  <a:srgbClr val="006FB6"/>
                </a:solidFill>
              </a:rPr>
              <a:t>ما هي سمة الشخصية؟ تم تحديد مثال واحد. هل يمكنك التفكير في واحدة أخرى؟</a:t>
            </a:r>
            <a:endParaRPr sz="2700"/>
          </a:p>
        </p:txBody>
      </p:sp>
      <p:sp>
        <p:nvSpPr>
          <p:cNvPr id="1462" name="Google Shape;1462;p17"/>
          <p:cNvSpPr txBox="1"/>
          <p:nvPr>
            <p:ph idx="4" type="body"/>
          </p:nvPr>
        </p:nvSpPr>
        <p:spPr>
          <a:xfrm>
            <a:off x="8411452" y="472493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ما الكلمة التي ستستخدمها لوصف هذه الشخصية؟ لماذا؟</a:t>
            </a:r>
            <a:endParaRPr/>
          </a:p>
        </p:txBody>
      </p:sp>
      <p:pic>
        <p:nvPicPr>
          <p:cNvPr id="1463" name="Google Shape;1463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8"/>
          <p:cNvSpPr txBox="1"/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360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469" name="Google Shape;1469;p18"/>
          <p:cNvSpPr txBox="1"/>
          <p:nvPr>
            <p:ph idx="1" type="body"/>
          </p:nvPr>
        </p:nvSpPr>
        <p:spPr>
          <a:xfrm>
            <a:off x="346063" y="3214578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ماذا </a:t>
            </a:r>
            <a:r>
              <a:rPr b="1" i="0" lang="ar" u="none">
                <a:solidFill>
                  <a:srgbClr val="006FB6"/>
                </a:solidFill>
              </a:rPr>
              <a:t>فعلت</a:t>
            </a:r>
            <a:r>
              <a:rPr b="0" i="0" lang="ar" u="none">
                <a:solidFill>
                  <a:srgbClr val="006FB6"/>
                </a:solidFill>
              </a:rPr>
              <a:t> أو </a:t>
            </a:r>
            <a:r>
              <a:rPr b="1" i="0" lang="ar" u="none">
                <a:solidFill>
                  <a:srgbClr val="006FB6"/>
                </a:solidFill>
              </a:rPr>
              <a:t>قالت</a:t>
            </a:r>
            <a:r>
              <a:rPr b="0" i="0" lang="ar" u="none">
                <a:solidFill>
                  <a:srgbClr val="006FB6"/>
                </a:solidFill>
              </a:rPr>
              <a:t> الشخصية لتجعلك تعتقدين ذلك؟ أريني في الكتاب.</a:t>
            </a:r>
            <a:endParaRPr/>
          </a:p>
        </p:txBody>
      </p:sp>
      <p:sp>
        <p:nvSpPr>
          <p:cNvPr id="1470" name="Google Shape;1470;p18"/>
          <p:cNvSpPr txBox="1"/>
          <p:nvPr>
            <p:ph idx="2" type="body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 هي نقاط القوة لهذه الشخصية؟ نقاط الضعف؟ كيف تعرفين؟</a:t>
            </a:r>
            <a:endParaRPr/>
          </a:p>
        </p:txBody>
      </p:sp>
      <p:sp>
        <p:nvSpPr>
          <p:cNvPr id="1471" name="Google Shape;1471;p18"/>
          <p:cNvSpPr txBox="1"/>
          <p:nvPr>
            <p:ph idx="3" type="body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ar" u="none">
                <a:solidFill>
                  <a:srgbClr val="006FB6"/>
                </a:solidFill>
              </a:rPr>
              <a:t>هل تشعرين بالترابط مع هذه الشخصية؟ هل لديك أي سمات مشابهة؟ سمات معاكسة؟ أعطيني مثالاً.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472" name="Google Shape;147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1dc99b45111_0_12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478" name="Google Shape;1478;g1dc99b45111_0_125"/>
          <p:cNvSpPr txBox="1"/>
          <p:nvPr>
            <p:ph idx="1" type="body"/>
          </p:nvPr>
        </p:nvSpPr>
        <p:spPr>
          <a:xfrm>
            <a:off x="1307515" y="16872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اعثر على كلمات أو عبارات في الكتاب تثبت ما تفكر فيه واشرح السبب وراء ذلك</a:t>
            </a:r>
            <a:endParaRPr/>
          </a:p>
        </p:txBody>
      </p:sp>
      <p:sp>
        <p:nvSpPr>
          <p:cNvPr id="1479" name="Google Shape;1479;g1dc99b45111_0_125"/>
          <p:cNvSpPr txBox="1"/>
          <p:nvPr>
            <p:ph idx="2" type="body"/>
          </p:nvPr>
        </p:nvSpPr>
        <p:spPr>
          <a:xfrm>
            <a:off x="1307515" y="32363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تدرب على هذه الاستراتيجية باستخدام أفلام أو مسلسلات تعرفها بالفعل</a:t>
            </a:r>
            <a:endParaRPr/>
          </a:p>
        </p:txBody>
      </p:sp>
      <p:pic>
        <p:nvPicPr>
          <p:cNvPr id="1480" name="Google Shape;1480;g1dc99b45111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420371" y="1687201"/>
            <a:ext cx="898237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g1dc99b45111_0_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9667" y="3391769"/>
            <a:ext cx="1259659" cy="74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9"/>
          <p:cNvSpPr txBox="1"/>
          <p:nvPr>
            <p:ph type="ctrTitle"/>
          </p:nvPr>
        </p:nvSpPr>
        <p:spPr>
          <a:xfrm>
            <a:off x="-234025" y="-1451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487" name="Google Shape;1487;p19"/>
          <p:cNvSpPr txBox="1"/>
          <p:nvPr>
            <p:ph idx="1" type="body"/>
          </p:nvPr>
        </p:nvSpPr>
        <p:spPr>
          <a:xfrm>
            <a:off x="7458827" y="159163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راجع سمات الشخصية.</a:t>
            </a:r>
            <a:endParaRPr sz="3200"/>
          </a:p>
        </p:txBody>
      </p:sp>
      <p:sp>
        <p:nvSpPr>
          <p:cNvPr id="1488" name="Google Shape;1488;p19"/>
          <p:cNvSpPr txBox="1"/>
          <p:nvPr>
            <p:ph idx="2" type="body"/>
          </p:nvPr>
        </p:nvSpPr>
        <p:spPr>
          <a:xfrm>
            <a:off x="7458827" y="290115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162"/>
              <a:buFont typeface="Arial"/>
              <a:buNone/>
            </a:pPr>
            <a:r>
              <a:rPr b="0" i="0" lang="ar" sz="3200" u="none"/>
              <a:t>حدد سمات الشخصية التي تراها في شخصيةٍ ما. </a:t>
            </a:r>
            <a:endParaRPr sz="3200"/>
          </a:p>
        </p:txBody>
      </p:sp>
      <p:sp>
        <p:nvSpPr>
          <p:cNvPr id="1489" name="Google Shape;1489;p19"/>
          <p:cNvSpPr txBox="1"/>
          <p:nvPr>
            <p:ph idx="3" type="body"/>
          </p:nvPr>
        </p:nvSpPr>
        <p:spPr>
          <a:xfrm>
            <a:off x="7458827" y="403381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sz="3200" u="none"/>
              <a:t>أعط مثالاً لما تقوله الشخصية أو تفعله.</a:t>
            </a:r>
            <a:endParaRPr b="0" sz="3200"/>
          </a:p>
        </p:txBody>
      </p:sp>
      <p:sp>
        <p:nvSpPr>
          <p:cNvPr id="1490" name="Google Shape;1490;p19"/>
          <p:cNvSpPr txBox="1"/>
          <p:nvPr>
            <p:ph idx="4" type="body"/>
          </p:nvPr>
        </p:nvSpPr>
        <p:spPr>
          <a:xfrm>
            <a:off x="11012078" y="159163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1</a:t>
            </a:r>
            <a:endParaRPr/>
          </a:p>
        </p:txBody>
      </p:sp>
      <p:sp>
        <p:nvSpPr>
          <p:cNvPr id="1491" name="Google Shape;1491;p19"/>
          <p:cNvSpPr txBox="1"/>
          <p:nvPr>
            <p:ph idx="5" type="body"/>
          </p:nvPr>
        </p:nvSpPr>
        <p:spPr>
          <a:xfrm>
            <a:off x="10967611" y="403381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3</a:t>
            </a:r>
            <a:endParaRPr/>
          </a:p>
        </p:txBody>
      </p:sp>
      <p:sp>
        <p:nvSpPr>
          <p:cNvPr id="1492" name="Google Shape;1492;p19"/>
          <p:cNvSpPr txBox="1"/>
          <p:nvPr>
            <p:ph idx="7" type="body"/>
          </p:nvPr>
        </p:nvSpPr>
        <p:spPr>
          <a:xfrm>
            <a:off x="11012078" y="286551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2</a:t>
            </a:r>
            <a:endParaRPr/>
          </a:p>
        </p:txBody>
      </p:sp>
      <p:sp>
        <p:nvSpPr>
          <p:cNvPr id="1493" name="Google Shape;1493;p19"/>
          <p:cNvSpPr txBox="1"/>
          <p:nvPr>
            <p:ph idx="14" type="body"/>
          </p:nvPr>
        </p:nvSpPr>
        <p:spPr>
          <a:xfrm>
            <a:off x="4416402" y="1729949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494" name="Google Shape;1494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411875" y="1621911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26d09891302_0_164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500" name="Google Shape;1500;g26d09891302_0_164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g26d09891302_0_164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502" name="Google Shape;1502;g26d09891302_0_164"/>
          <p:cNvPicPr preferRelativeResize="0"/>
          <p:nvPr/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24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508" name="Google Shape;1508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09" name="Google Shape;1509;p24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10" name="Google Shape;1510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4"/>
          <p:cNvSpPr txBox="1"/>
          <p:nvPr>
            <p:ph type="title"/>
          </p:nvPr>
        </p:nvSpPr>
        <p:spPr>
          <a:xfrm>
            <a:off x="2491022" y="597187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ar" sz="4400" u="none"/>
              <a:t>لنتحدث عن سمات الشخصية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5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374" name="Google Shape;1374;p5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375" name="Google Shape;1375;p5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376" name="Google Shape;1376;p5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377" name="Google Shape;1377;p5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378" name="Google Shape;1378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8" name="Google Shape;1388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9" name="Google Shape;1389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90" name="Google Shape;1390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91" name="Google Shape;1391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392" name="Google Shape;1392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393" name="Google Shape;1393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394" name="Google Shape;1394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395" name="Google Shape;1395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396" name="Google Shape;13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7" name="Google Shape;13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8" name="Google Shape;139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9" name="Google Shape;139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11"/>
          <p:cNvSpPr txBox="1"/>
          <p:nvPr>
            <p:ph idx="1" type="body"/>
          </p:nvPr>
        </p:nvSpPr>
        <p:spPr>
          <a:xfrm>
            <a:off x="274320" y="3954440"/>
            <a:ext cx="2827560" cy="1744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ar" u="none"/>
              <a:t>الشخصيات مهمة للاستمتاع بقصصنا وفهمها.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05" name="Google Shape;1405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358" y="1861950"/>
            <a:ext cx="2377500" cy="172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1"/>
          <p:cNvSpPr txBox="1"/>
          <p:nvPr>
            <p:ph idx="3" type="title"/>
          </p:nvPr>
        </p:nvSpPr>
        <p:spPr>
          <a:xfrm>
            <a:off x="10384530" y="26250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2</a:t>
            </a:r>
            <a:endParaRPr/>
          </a:p>
        </p:txBody>
      </p:sp>
      <p:sp>
        <p:nvSpPr>
          <p:cNvPr id="1407" name="Google Shape;1407;p11"/>
          <p:cNvSpPr txBox="1"/>
          <p:nvPr>
            <p:ph idx="5" type="title"/>
          </p:nvPr>
        </p:nvSpPr>
        <p:spPr>
          <a:xfrm>
            <a:off x="10384530" y="40819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3</a:t>
            </a:r>
            <a:endParaRPr/>
          </a:p>
        </p:txBody>
      </p:sp>
      <p:sp>
        <p:nvSpPr>
          <p:cNvPr id="1408" name="Google Shape;1408;p11"/>
          <p:cNvSpPr txBox="1"/>
          <p:nvPr>
            <p:ph idx="6" type="body"/>
          </p:nvPr>
        </p:nvSpPr>
        <p:spPr>
          <a:xfrm>
            <a:off x="566139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راجع سمات الشخصية.</a:t>
            </a:r>
            <a:endParaRPr/>
          </a:p>
        </p:txBody>
      </p:sp>
      <p:sp>
        <p:nvSpPr>
          <p:cNvPr id="1409" name="Google Shape;1409;p11"/>
          <p:cNvSpPr txBox="1"/>
          <p:nvPr>
            <p:ph idx="7" type="body"/>
          </p:nvPr>
        </p:nvSpPr>
        <p:spPr>
          <a:xfrm>
            <a:off x="566139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حدد سمات الشخصية التي تراها في شخصيةٍ ما. </a:t>
            </a:r>
            <a:endParaRPr/>
          </a:p>
        </p:txBody>
      </p:sp>
      <p:sp>
        <p:nvSpPr>
          <p:cNvPr id="1410" name="Google Shape;1410;p11"/>
          <p:cNvSpPr txBox="1"/>
          <p:nvPr>
            <p:ph idx="8" type="body"/>
          </p:nvPr>
        </p:nvSpPr>
        <p:spPr>
          <a:xfrm>
            <a:off x="5661378" y="3954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أعط مثالاً لما تقوله الشخصية أو تفعله.</a:t>
            </a:r>
            <a:endParaRPr/>
          </a:p>
        </p:txBody>
      </p:sp>
      <p:sp>
        <p:nvSpPr>
          <p:cNvPr id="1411" name="Google Shape;1411;p11"/>
          <p:cNvSpPr txBox="1"/>
          <p:nvPr>
            <p:ph idx="13" type="title"/>
          </p:nvPr>
        </p:nvSpPr>
        <p:spPr>
          <a:xfrm>
            <a:off x="1038453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1</a:t>
            </a:r>
            <a:endParaRPr/>
          </a:p>
        </p:txBody>
      </p:sp>
      <p:sp>
        <p:nvSpPr>
          <p:cNvPr id="1412" name="Google Shape;1412;p11"/>
          <p:cNvSpPr txBox="1"/>
          <p:nvPr>
            <p:ph type="title"/>
          </p:nvPr>
        </p:nvSpPr>
        <p:spPr>
          <a:xfrm>
            <a:off x="2715451" y="35279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لنتحدث عن سمات الشخصية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2"/>
          <p:cNvSpPr txBox="1"/>
          <p:nvPr>
            <p:ph idx="1" type="body"/>
          </p:nvPr>
        </p:nvSpPr>
        <p:spPr>
          <a:xfrm>
            <a:off x="161185" y="1472418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ar" u="none"/>
              <a:t>كلمة تصف صفة معينة للشخصية </a:t>
            </a:r>
            <a:endParaRPr/>
          </a:p>
        </p:txBody>
      </p:sp>
      <p:sp>
        <p:nvSpPr>
          <p:cNvPr id="1418" name="Google Shape;1418;p12"/>
          <p:cNvSpPr txBox="1"/>
          <p:nvPr>
            <p:ph idx="5" type="body"/>
          </p:nvPr>
        </p:nvSpPr>
        <p:spPr>
          <a:xfrm>
            <a:off x="8358142" y="1547679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u="none"/>
              <a:t>سمة</a:t>
            </a:r>
            <a:endParaRPr b="1"/>
          </a:p>
        </p:txBody>
      </p:sp>
      <p:sp>
        <p:nvSpPr>
          <p:cNvPr id="1419" name="Google Shape;1419;p12"/>
          <p:cNvSpPr txBox="1"/>
          <p:nvPr>
            <p:ph type="ctrTitle"/>
          </p:nvPr>
        </p:nvSpPr>
        <p:spPr>
          <a:xfrm>
            <a:off x="-462643" y="144276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3"/>
          <p:cNvSpPr txBox="1"/>
          <p:nvPr>
            <p:ph type="title"/>
          </p:nvPr>
        </p:nvSpPr>
        <p:spPr>
          <a:xfrm>
            <a:off x="2736300" y="146296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b="1" i="0" lang="ar" sz="5400" u="none"/>
              <a:t>راجع سمات الشخصية الشائعة</a:t>
            </a:r>
            <a:endParaRPr/>
          </a:p>
        </p:txBody>
      </p:sp>
      <p:sp>
        <p:nvSpPr>
          <p:cNvPr id="1425" name="Google Shape;1425;p13"/>
          <p:cNvSpPr txBox="1"/>
          <p:nvPr>
            <p:ph idx="1" type="body"/>
          </p:nvPr>
        </p:nvSpPr>
        <p:spPr>
          <a:xfrm>
            <a:off x="7340400" y="1580476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الشجاعة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الغضب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الشقاوة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العناد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التخوف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الإبداع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الكسل 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426" name="Google Shape;1426;p13"/>
          <p:cNvSpPr txBox="1"/>
          <p:nvPr>
            <p:ph idx="3" type="body"/>
          </p:nvPr>
        </p:nvSpPr>
        <p:spPr>
          <a:xfrm>
            <a:off x="277502" y="4635098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b="0" i="0" lang="ar" sz="2800" u="none"/>
              <a:t>ما سمات الشخصية الأخرى التي تناقشها مع طفلك؟</a:t>
            </a:r>
            <a:endParaRPr/>
          </a:p>
        </p:txBody>
      </p:sp>
      <p:sp>
        <p:nvSpPr>
          <p:cNvPr id="1427" name="Google Shape;1427;p13"/>
          <p:cNvSpPr txBox="1"/>
          <p:nvPr>
            <p:ph idx="4" type="body"/>
          </p:nvPr>
        </p:nvSpPr>
        <p:spPr>
          <a:xfrm>
            <a:off x="3491866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الخجل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العمل الجاد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تحمل المسؤولية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الصبر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الإهمال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الطيبة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المرح</a:t>
            </a:r>
            <a:endParaRPr/>
          </a:p>
          <a:p>
            <a:pPr indent="-317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t/>
            </a:r>
            <a:endParaRPr sz="3200"/>
          </a:p>
        </p:txBody>
      </p:sp>
      <p:pic>
        <p:nvPicPr>
          <p:cNvPr id="1428" name="Google Shape;1428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021" r="25022" t="0"/>
          <a:stretch/>
        </p:blipFill>
        <p:spPr>
          <a:xfrm>
            <a:off x="618332" y="1430318"/>
            <a:ext cx="2377440" cy="317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14"/>
          <p:cNvSpPr txBox="1"/>
          <p:nvPr>
            <p:ph type="title"/>
          </p:nvPr>
        </p:nvSpPr>
        <p:spPr>
          <a:xfrm>
            <a:off x="2597928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b="1" i="0" lang="ar" sz="5400" u="none"/>
              <a:t>كن محددًا (مثال)</a:t>
            </a:r>
            <a:endParaRPr/>
          </a:p>
        </p:txBody>
      </p:sp>
      <p:sp>
        <p:nvSpPr>
          <p:cNvPr id="1434" name="Google Shape;1434;p14"/>
          <p:cNvSpPr txBox="1"/>
          <p:nvPr>
            <p:ph idx="1" type="body"/>
          </p:nvPr>
        </p:nvSpPr>
        <p:spPr>
          <a:xfrm>
            <a:off x="277659" y="4949475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b="0" i="0" lang="ar" u="none"/>
              <a:t>إن العثور على أمثلة في الكتاب سيساعد طفلك على أن يكون أكثر دقة. </a:t>
            </a:r>
            <a:endParaRPr/>
          </a:p>
        </p:txBody>
      </p:sp>
      <p:graphicFrame>
        <p:nvGraphicFramePr>
          <p:cNvPr id="1435" name="Google Shape;1435;p14"/>
          <p:cNvGraphicFramePr/>
          <p:nvPr/>
        </p:nvGraphicFramePr>
        <p:xfrm>
          <a:off x="7098890" y="1495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{5C9FE978-5126-4DC9-8934-C48FB697EDBF}</a:tableStyleId>
              </a:tblPr>
              <a:tblGrid>
                <a:gridCol w="1967700"/>
                <a:gridCol w="1967700"/>
              </a:tblGrid>
              <a:tr h="6464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الودية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اللؤم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الطيبة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الفظاظة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الاهتمام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الطيش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الدعم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القسوة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اللطف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البرود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الإيثار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الأنانية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الأدب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الوقاحة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السخاء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البخل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</a:tbl>
          </a:graphicData>
        </a:graphic>
      </p:graphicFrame>
      <p:pic>
        <p:nvPicPr>
          <p:cNvPr descr="صورة تحتوي على شخص، مكان مغلق، طاولة، طفل&#10;&#10;يُستحدث الوصف تلقائيًا" id="1436" name="Google Shape;1436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" l="0" r="0" t="18"/>
          <a:stretch/>
        </p:blipFill>
        <p:spPr>
          <a:xfrm rot="5400000">
            <a:off x="221297" y="1911349"/>
            <a:ext cx="3171825" cy="237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5"/>
          <p:cNvSpPr txBox="1"/>
          <p:nvPr>
            <p:ph type="ctrTitle"/>
          </p:nvPr>
        </p:nvSpPr>
        <p:spPr>
          <a:xfrm>
            <a:off x="2162215" y="89101"/>
            <a:ext cx="9784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800"/>
              <a:buFont typeface="Arial"/>
              <a:buNone/>
            </a:pPr>
            <a:r>
              <a:rPr b="1" i="0" lang="ar" sz="4800" u="none"/>
              <a:t>لنحدد بعض سمات الشخصية</a:t>
            </a:r>
            <a:endParaRPr sz="4800"/>
          </a:p>
        </p:txBody>
      </p:sp>
      <p:pic>
        <p:nvPicPr>
          <p:cNvPr descr="صورة تحتوي على مكان داخلي، طاولة&#10;&#10;يُستحدث الوصف تلقائيًا" id="1442" name="Google Shape;144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184" y="1400598"/>
            <a:ext cx="2880428" cy="471876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صورة تحتوي على شخص، امرأة&#10;&#10;يُستحدث الوصف تلقائيًا" id="1443" name="Google Shape;144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5445" y="1386772"/>
            <a:ext cx="3181110" cy="471876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4" name="Google Shape;144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2064" y="1460296"/>
            <a:ext cx="2880428" cy="4659067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