
<file path=[Content_Types].xml><?xml version="1.0" encoding="utf-8"?>
<Types xmlns="http://schemas.openxmlformats.org/package/2006/content-types">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4.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6.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 id="2147483650" r:id="rId2"/>
    <p:sldMasterId id="2147483659" r:id="rId3"/>
    <p:sldMasterId id="2147483678" r:id="rId4"/>
    <p:sldMasterId id="2147483697" r:id="rId5"/>
    <p:sldMasterId id="2147483714" r:id="rId6"/>
    <p:sldMasterId id="2147483724" r:id="rId7"/>
    <p:sldMasterId id="2147483731" r:id="rId8"/>
  </p:sldMasterIdLst>
  <p:notesMasterIdLst>
    <p:notesMasterId r:id="rId26"/>
  </p:notesMasterIdLst>
  <p:sldIdLst>
    <p:sldId id="256" r:id="rId9"/>
    <p:sldId id="257" r:id="rId10"/>
    <p:sldId id="258" r:id="rId11"/>
    <p:sldId id="272" r:id="rId12"/>
    <p:sldId id="259" r:id="rId13"/>
    <p:sldId id="260" r:id="rId14"/>
    <p:sldId id="261" r:id="rId15"/>
    <p:sldId id="262" r:id="rId16"/>
    <p:sldId id="263" r:id="rId17"/>
    <p:sldId id="264" r:id="rId18"/>
    <p:sldId id="265" r:id="rId19"/>
    <p:sldId id="266" r:id="rId20"/>
    <p:sldId id="267" r:id="rId21"/>
    <p:sldId id="268" r:id="rId22"/>
    <p:sldId id="269" r:id="rId23"/>
    <p:sldId id="270" r:id="rId24"/>
    <p:sldId id="271" r:id="rId25"/>
  </p:sldIdLst>
  <p:sldSz cx="12192000" cy="6858000"/>
  <p:notesSz cx="9144000" cy="6858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0" roundtripDataSignature="AMtx7mhgvTDo7m3ICLusdwts3J/it6Yq5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9FE978-5126-4DC9-8934-C48FB697EDBF}">
  <a:tblStyle styleId="{5C9FE978-5126-4DC9-8934-C48FB697EDBF}"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48"/>
  </p:normalViewPr>
  <p:slideViewPr>
    <p:cSldViewPr snapToGrid="0">
      <p:cViewPr varScale="1">
        <p:scale>
          <a:sx n="112" d="100"/>
          <a:sy n="112" d="100"/>
        </p:scale>
        <p:origin x="480" y="19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3.xml"/><Relationship Id="rId34" Type="http://schemas.openxmlformats.org/officeDocument/2006/relationships/tableStyles" Target="tableStyles.xml"/><Relationship Id="rId7" Type="http://schemas.openxmlformats.org/officeDocument/2006/relationships/slideMaster" Target="slideMasters/slideMaster7.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7.xml"/><Relationship Id="rId23" Type="http://schemas.openxmlformats.org/officeDocument/2006/relationships/slide" Target="slides/slide15.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30"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9.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30629" y="10556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zjxnM0C9aP4C9WJFbw2A8eFpjZ29wBWG/view?usp=sharing" TargetMode="External"/><Relationship Id="rId2" Type="http://schemas.openxmlformats.org/officeDocument/2006/relationships/slide" Target="../slides/slide4.xml"/><Relationship Id="rId1" Type="http://schemas.openxmlformats.org/officeDocument/2006/relationships/notesMaster" Target="../notesMasters/notesMaster1.xml"/><Relationship Id="rId4" Type="http://schemas.openxmlformats.org/officeDocument/2006/relationships/hyperlink" Target="http://bit.ly/3BUBxbx"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7"/>
        <p:cNvGrpSpPr/>
        <p:nvPr/>
      </p:nvGrpSpPr>
      <p:grpSpPr>
        <a:xfrm>
          <a:off x="0" y="0"/>
          <a:ext cx="0" cy="0"/>
          <a:chOff x="0" y="0"/>
          <a:chExt cx="0" cy="0"/>
        </a:xfrm>
      </p:grpSpPr>
      <p:sp>
        <p:nvSpPr>
          <p:cNvPr id="1358" name="Google Shape;1358;p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l" rtl="0">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59" name="Google Shape;1359;p1: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7"/>
        <p:cNvGrpSpPr/>
        <p:nvPr/>
      </p:nvGrpSpPr>
      <p:grpSpPr>
        <a:xfrm>
          <a:off x="0" y="0"/>
          <a:ext cx="0" cy="0"/>
          <a:chOff x="0" y="0"/>
          <a:chExt cx="0" cy="0"/>
        </a:xfrm>
      </p:grpSpPr>
      <p:sp>
        <p:nvSpPr>
          <p:cNvPr id="1438" name="Google Shape;1438;p15:notes"/>
          <p:cNvSpPr>
            <a:spLocks noGrp="1" noRot="1" noChangeAspect="1"/>
          </p:cNvSpPr>
          <p:nvPr>
            <p:ph type="sldImg" idx="2"/>
          </p:nvPr>
        </p:nvSpPr>
        <p:spPr>
          <a:xfrm>
            <a:off x="3533775" y="115888"/>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9" name="Google Shape;1439;p1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5"/>
        <p:cNvGrpSpPr/>
        <p:nvPr/>
      </p:nvGrpSpPr>
      <p:grpSpPr>
        <a:xfrm>
          <a:off x="0" y="0"/>
          <a:ext cx="0" cy="0"/>
          <a:chOff x="0" y="0"/>
          <a:chExt cx="0" cy="0"/>
        </a:xfrm>
      </p:grpSpPr>
      <p:sp>
        <p:nvSpPr>
          <p:cNvPr id="1446" name="Google Shape;1446;p16: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7" name="Google Shape;1447;p16: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4"/>
        <p:cNvGrpSpPr/>
        <p:nvPr/>
      </p:nvGrpSpPr>
      <p:grpSpPr>
        <a:xfrm>
          <a:off x="0" y="0"/>
          <a:ext cx="0" cy="0"/>
          <a:chOff x="0" y="0"/>
          <a:chExt cx="0" cy="0"/>
        </a:xfrm>
      </p:grpSpPr>
      <p:sp>
        <p:nvSpPr>
          <p:cNvPr id="1455" name="Google Shape;1455;p17: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56" name="Google Shape;1456;p17: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4"/>
        <p:cNvGrpSpPr/>
        <p:nvPr/>
      </p:nvGrpSpPr>
      <p:grpSpPr>
        <a:xfrm>
          <a:off x="0" y="0"/>
          <a:ext cx="0" cy="0"/>
          <a:chOff x="0" y="0"/>
          <a:chExt cx="0" cy="0"/>
        </a:xfrm>
      </p:grpSpPr>
      <p:sp>
        <p:nvSpPr>
          <p:cNvPr id="1465" name="Google Shape;1465;p18: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66" name="Google Shape;1466;p18: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3"/>
        <p:cNvGrpSpPr/>
        <p:nvPr/>
      </p:nvGrpSpPr>
      <p:grpSpPr>
        <a:xfrm>
          <a:off x="0" y="0"/>
          <a:ext cx="0" cy="0"/>
          <a:chOff x="0" y="0"/>
          <a:chExt cx="0" cy="0"/>
        </a:xfrm>
      </p:grpSpPr>
      <p:sp>
        <p:nvSpPr>
          <p:cNvPr id="1474" name="Google Shape;1474;g1dc99b45111_0_125: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75" name="Google Shape;1475;g1dc99b45111_0_125: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2"/>
        <p:cNvGrpSpPr/>
        <p:nvPr/>
      </p:nvGrpSpPr>
      <p:grpSpPr>
        <a:xfrm>
          <a:off x="0" y="0"/>
          <a:ext cx="0" cy="0"/>
          <a:chOff x="0" y="0"/>
          <a:chExt cx="0" cy="0"/>
        </a:xfrm>
      </p:grpSpPr>
      <p:sp>
        <p:nvSpPr>
          <p:cNvPr id="1483" name="Google Shape;1483;p19: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4" name="Google Shape;1484;p19: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457200" marR="0" lvl="0" indent="-22860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5"/>
        <p:cNvGrpSpPr/>
        <p:nvPr/>
      </p:nvGrpSpPr>
      <p:grpSpPr>
        <a:xfrm>
          <a:off x="0" y="0"/>
          <a:ext cx="0" cy="0"/>
          <a:chOff x="0" y="0"/>
          <a:chExt cx="0" cy="0"/>
        </a:xfrm>
      </p:grpSpPr>
      <p:sp>
        <p:nvSpPr>
          <p:cNvPr id="1496" name="Google Shape;1496;g26d09891302_0_16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97" name="Google Shape;1497;g26d09891302_0_164:notes"/>
          <p:cNvSpPr>
            <a:spLocks noGrp="1" noRot="1" noChangeAspect="1"/>
          </p:cNvSpPr>
          <p:nvPr>
            <p:ph type="sldImg" idx="2"/>
          </p:nvPr>
        </p:nvSpPr>
        <p:spPr>
          <a:xfrm>
            <a:off x="130175" y="104775"/>
            <a:ext cx="2076600" cy="11685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3"/>
        <p:cNvGrpSpPr/>
        <p:nvPr/>
      </p:nvGrpSpPr>
      <p:grpSpPr>
        <a:xfrm>
          <a:off x="0" y="0"/>
          <a:ext cx="0" cy="0"/>
          <a:chOff x="0" y="0"/>
          <a:chExt cx="0" cy="0"/>
        </a:xfrm>
      </p:grpSpPr>
      <p:sp>
        <p:nvSpPr>
          <p:cNvPr id="1504" name="Google Shape;1504;p2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505" name="Google Shape;1505;p2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4"/>
        <p:cNvGrpSpPr/>
        <p:nvPr/>
      </p:nvGrpSpPr>
      <p:grpSpPr>
        <a:xfrm>
          <a:off x="0" y="0"/>
          <a:ext cx="0" cy="0"/>
          <a:chOff x="0" y="0"/>
          <a:chExt cx="0" cy="0"/>
        </a:xfrm>
      </p:grpSpPr>
      <p:sp>
        <p:nvSpPr>
          <p:cNvPr id="1365" name="Google Shape;1365;p4: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66" name="Google Shape;1366;p4: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9"/>
        <p:cNvGrpSpPr/>
        <p:nvPr/>
      </p:nvGrpSpPr>
      <p:grpSpPr>
        <a:xfrm>
          <a:off x="0" y="0"/>
          <a:ext cx="0" cy="0"/>
          <a:chOff x="0" y="0"/>
          <a:chExt cx="0" cy="0"/>
        </a:xfrm>
      </p:grpSpPr>
      <p:sp>
        <p:nvSpPr>
          <p:cNvPr id="1370" name="Google Shape;1370;p5: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71" name="Google Shape;1371;p5: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2c824b1d103_0_0:notes"/>
          <p:cNvSpPr>
            <a:spLocks noGrp="1" noRot="1" noChangeAspect="1"/>
          </p:cNvSpPr>
          <p:nvPr>
            <p:ph type="sldImg" idx="2"/>
          </p:nvPr>
        </p:nvSpPr>
        <p:spPr>
          <a:xfrm>
            <a:off x="381000" y="685800"/>
            <a:ext cx="6096000" cy="3429000"/>
          </a:xfrm>
          <a:custGeom>
            <a:avLst/>
            <a:gdLst/>
            <a:ahLst/>
            <a:cxnLst/>
            <a:rect l="l" t="t" r="r" b="b"/>
            <a:pathLst>
              <a:path w="119999" h="119999" extrusionOk="0">
                <a:moveTo>
                  <a:pt x="0" y="0"/>
                </a:moveTo>
                <a:lnTo>
                  <a:pt x="120000" y="0"/>
                </a:lnTo>
                <a:lnTo>
                  <a:pt x="120000" y="120000"/>
                </a:lnTo>
                <a:lnTo>
                  <a:pt x="0" y="120000"/>
                </a:lnTo>
                <a:close/>
              </a:path>
            </a:pathLst>
          </a:custGeom>
        </p:spPr>
      </p:sp>
      <p:sp>
        <p:nvSpPr>
          <p:cNvPr id="101" name="Google Shape;101;g2c824b1d103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this is not the first or last Family Workshop, please delete this slide from the slide deck.</a:t>
            </a:r>
            <a:endParaRPr sz="1200" b="1">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b="1">
                <a:solidFill>
                  <a:schemeClr val="dk1"/>
                </a:solidFill>
                <a:latin typeface="Calibri"/>
                <a:ea typeface="Calibri"/>
                <a:cs typeface="Calibri"/>
                <a:sym typeface="Calibri"/>
              </a:rPr>
              <a:t>If you are an LAUSD teacher or staff member, please delete this slide from ALL Family Workshop decks.</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Families who fill out the survey will be asked to provide an email to be entered into the raffle.</a:t>
            </a:r>
            <a:endParaRPr sz="1200">
              <a:solidFill>
                <a:schemeClr val="dk1"/>
              </a:solidFill>
              <a:latin typeface="Calibri"/>
              <a:ea typeface="Calibri"/>
              <a:cs typeface="Calibri"/>
              <a:sym typeface="Calibri"/>
            </a:endParaRPr>
          </a:p>
          <a:p>
            <a:pPr marL="457200" lvl="0" indent="-304800" algn="l" rtl="0">
              <a:spcBef>
                <a:spcPct val="0"/>
              </a:spcBef>
              <a:spcAft>
                <a:spcPct val="0"/>
              </a:spcAft>
              <a:buClr>
                <a:schemeClr val="dk1"/>
              </a:buClr>
              <a:buSzPts val="1200"/>
              <a:buFont typeface="Calibri"/>
              <a:buChar char="•"/>
            </a:pPr>
            <a:r>
              <a:rPr lang="en" sz="1200">
                <a:solidFill>
                  <a:schemeClr val="dk1"/>
                </a:solidFill>
                <a:latin typeface="Calibri"/>
                <a:ea typeface="Calibri"/>
                <a:cs typeface="Calibri"/>
                <a:sym typeface="Calibri"/>
              </a:rPr>
              <a:t>One raffle winner will be selected by Springboard Collaborative’s Data &amp; Evaluation team after the first and last workshop and sent a $15 e-gift card to the email they provided.</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need print-out versions of the QR code survey in English or the other translated languages, you can find those here: </a:t>
            </a:r>
            <a:r>
              <a:rPr lang="en" sz="1200" u="sng">
                <a:solidFill>
                  <a:schemeClr val="hlink"/>
                </a:solidFill>
                <a:latin typeface="Calibri"/>
                <a:ea typeface="Calibri"/>
                <a:cs typeface="Calibri"/>
                <a:sym typeface="Calibri"/>
                <a:hlinkClick r:id="rId3"/>
              </a:rPr>
              <a:t>https://drive.google.com/file/d/1zjxnM0C9aP4C9WJFbw2A8eFpjZ29wBWG/view?usp=sharing</a:t>
            </a:r>
            <a:endParaRPr sz="1200">
              <a:solidFill>
                <a:schemeClr val="dk1"/>
              </a:solidFill>
              <a:latin typeface="Calibri"/>
              <a:ea typeface="Calibri"/>
              <a:cs typeface="Calibri"/>
              <a:sym typeface="Calibri"/>
            </a:endParaRPr>
          </a:p>
          <a:p>
            <a:pPr marL="457200" lvl="0" indent="-304800" algn="l" rtl="0">
              <a:spcBef>
                <a:spcPct val="0"/>
              </a:spcBef>
              <a:spcAft>
                <a:spcPct val="0"/>
              </a:spcAft>
              <a:buSzPts val="1200"/>
              <a:buFont typeface="Calibri"/>
              <a:buChar char="•"/>
            </a:pPr>
            <a:r>
              <a:rPr lang="en" sz="1200">
                <a:solidFill>
                  <a:schemeClr val="dk1"/>
                </a:solidFill>
                <a:latin typeface="Calibri"/>
                <a:ea typeface="Calibri"/>
                <a:cs typeface="Calibri"/>
                <a:sym typeface="Calibri"/>
              </a:rPr>
              <a:t>If you want to send the survey directly to families, you can find the link to the survey here: </a:t>
            </a:r>
            <a:r>
              <a:rPr lang="en" sz="1200" b="1" u="sng">
                <a:solidFill>
                  <a:srgbClr val="0000FF"/>
                </a:solidFill>
                <a:latin typeface="Calibri"/>
                <a:ea typeface="Calibri"/>
                <a:cs typeface="Calibri"/>
                <a:sym typeface="Calibri"/>
                <a:hlinkClick r:id="rId4">
                  <a:extLst>
                    <a:ext uri="{A12FA001-AC4F-418D-AE19-62706E023703}">
                      <ahyp:hlinkClr xmlns:ahyp="http://schemas.microsoft.com/office/drawing/2018/hyperlinkcolor" val="tx"/>
                    </a:ext>
                  </a:extLst>
                </a:hlinkClick>
              </a:rPr>
              <a:t>bit.ly/3BUBxbx</a:t>
            </a:r>
            <a:endParaRPr sz="1200" b="1">
              <a:solidFill>
                <a:srgbClr val="0000FF"/>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3"/>
        <p:cNvGrpSpPr/>
        <p:nvPr/>
      </p:nvGrpSpPr>
      <p:grpSpPr>
        <a:xfrm>
          <a:off x="0" y="0"/>
          <a:ext cx="0" cy="0"/>
          <a:chOff x="0" y="0"/>
          <a:chExt cx="0" cy="0"/>
        </a:xfrm>
      </p:grpSpPr>
      <p:sp>
        <p:nvSpPr>
          <p:cNvPr id="1384" name="Google Shape;1384;p6: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385" name="Google Shape;1385;p6:notes"/>
          <p:cNvSpPr>
            <a:spLocks noGrp="1" noRot="1" noChangeAspect="1"/>
          </p:cNvSpPr>
          <p:nvPr>
            <p:ph type="sldImg" idx="2"/>
          </p:nvPr>
        </p:nvSpPr>
        <p:spPr>
          <a:xfrm>
            <a:off x="1301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0"/>
        <p:cNvGrpSpPr/>
        <p:nvPr/>
      </p:nvGrpSpPr>
      <p:grpSpPr>
        <a:xfrm>
          <a:off x="0" y="0"/>
          <a:ext cx="0" cy="0"/>
          <a:chOff x="0" y="0"/>
          <a:chExt cx="0" cy="0"/>
        </a:xfrm>
      </p:grpSpPr>
      <p:sp>
        <p:nvSpPr>
          <p:cNvPr id="1401" name="Google Shape;1401;p11:notes"/>
          <p:cNvSpPr txBox="1">
            <a:spLocks noGrp="1"/>
          </p:cNvSpPr>
          <p:nvPr>
            <p:ph type="body" idx="1"/>
          </p:nvPr>
        </p:nvSpPr>
        <p:spPr>
          <a:xfrm>
            <a:off x="130629" y="1395523"/>
            <a:ext cx="8882742" cy="5237506"/>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
        <p:nvSpPr>
          <p:cNvPr id="1402" name="Google Shape;1402;p11: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13"/>
        <p:cNvGrpSpPr/>
        <p:nvPr/>
      </p:nvGrpSpPr>
      <p:grpSpPr>
        <a:xfrm>
          <a:off x="0" y="0"/>
          <a:ext cx="0" cy="0"/>
          <a:chOff x="0" y="0"/>
          <a:chExt cx="0" cy="0"/>
        </a:xfrm>
      </p:grpSpPr>
      <p:sp>
        <p:nvSpPr>
          <p:cNvPr id="1414" name="Google Shape;1414;p12:notes"/>
          <p:cNvSpPr>
            <a:spLocks noGrp="1" noRot="1" noChangeAspect="1"/>
          </p:cNvSpPr>
          <p:nvPr>
            <p:ph type="sldImg" idx="2"/>
          </p:nvPr>
        </p:nvSpPr>
        <p:spPr>
          <a:xfrm>
            <a:off x="128588" y="104775"/>
            <a:ext cx="2079625" cy="11699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15" name="Google Shape;1415;p12: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0"/>
        <p:cNvGrpSpPr/>
        <p:nvPr/>
      </p:nvGrpSpPr>
      <p:grpSpPr>
        <a:xfrm>
          <a:off x="0" y="0"/>
          <a:ext cx="0" cy="0"/>
          <a:chOff x="0" y="0"/>
          <a:chExt cx="0" cy="0"/>
        </a:xfrm>
      </p:grpSpPr>
      <p:sp>
        <p:nvSpPr>
          <p:cNvPr id="1421" name="Google Shape;1421;p13:notes"/>
          <p:cNvSpPr>
            <a:spLocks noGrp="1" noRot="1" noChangeAspect="1"/>
          </p:cNvSpPr>
          <p:nvPr>
            <p:ph type="sldImg" idx="2"/>
          </p:nvPr>
        </p:nvSpPr>
        <p:spPr>
          <a:xfrm>
            <a:off x="3533775" y="104775"/>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2" name="Google Shape;1422;p13: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9"/>
        <p:cNvGrpSpPr/>
        <p:nvPr/>
      </p:nvGrpSpPr>
      <p:grpSpPr>
        <a:xfrm>
          <a:off x="0" y="0"/>
          <a:ext cx="0" cy="0"/>
          <a:chOff x="0" y="0"/>
          <a:chExt cx="0" cy="0"/>
        </a:xfrm>
      </p:grpSpPr>
      <p:sp>
        <p:nvSpPr>
          <p:cNvPr id="1430" name="Google Shape;1430;p14:notes"/>
          <p:cNvSpPr>
            <a:spLocks noGrp="1" noRot="1" noChangeAspect="1"/>
          </p:cNvSpPr>
          <p:nvPr>
            <p:ph type="sldImg" idx="2"/>
          </p:nvPr>
        </p:nvSpPr>
        <p:spPr>
          <a:xfrm>
            <a:off x="3533775" y="127000"/>
            <a:ext cx="2076450" cy="11684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31" name="Google Shape;1431;p14:notes"/>
          <p:cNvSpPr txBox="1">
            <a:spLocks noGrp="1"/>
          </p:cNvSpPr>
          <p:nvPr>
            <p:ph type="body" idx="1"/>
          </p:nvPr>
        </p:nvSpPr>
        <p:spPr>
          <a:xfrm>
            <a:off x="130629" y="1395523"/>
            <a:ext cx="8882700" cy="5237400"/>
          </a:xfrm>
          <a:prstGeom prst="rect">
            <a:avLst/>
          </a:prstGeom>
          <a:noFill/>
          <a:ln>
            <a:noFill/>
          </a:ln>
        </p:spPr>
        <p:txBody>
          <a:bodyPr spcFirstLastPara="1" wrap="square" lIns="0" tIns="0" rIns="0" bIns="0" anchor="t" anchorCtr="0">
            <a:noAutofit/>
          </a:bodyPr>
          <a:lstStyle/>
          <a:p>
            <a:pPr marL="0" lvl="0" indent="0" algn="r" rtl="1">
              <a:lnSpc>
                <a:spcPct val="100000"/>
              </a:lnSpc>
              <a:spcBef>
                <a:spcPts val="0"/>
              </a:spcBef>
              <a:spcAft>
                <a:spcPts val="0"/>
              </a:spcAft>
              <a:buSzPts val="1400"/>
              <a:buNone/>
            </a:pPr>
            <a:endParaRPr>
              <a:latin typeface="Times New Roman"/>
              <a:ea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3.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2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21.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1.pn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4.png"/><Relationship Id="rId4" Type="http://schemas.openxmlformats.org/officeDocument/2006/relationships/image" Target="../media/image21.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3.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20.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2.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1.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18.jpg"/><Relationship Id="rId5" Type="http://schemas.openxmlformats.org/officeDocument/2006/relationships/image" Target="../media/image5.png"/><Relationship Id="rId4" Type="http://schemas.openxmlformats.org/officeDocument/2006/relationships/image" Target="../media/image4.pn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4.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2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6" Type="http://schemas.openxmlformats.org/officeDocument/2006/relationships/image" Target="../media/image22.jpg"/><Relationship Id="rId5" Type="http://schemas.openxmlformats.org/officeDocument/2006/relationships/image" Target="../media/image4.png"/><Relationship Id="rId4" Type="http://schemas.openxmlformats.org/officeDocument/2006/relationships/image" Target="../media/image21.png"/></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1.png"/></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4.png"/><Relationship Id="rId4" Type="http://schemas.openxmlformats.org/officeDocument/2006/relationships/image" Target="../media/image21.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4.png"/><Relationship Id="rId1" Type="http://schemas.openxmlformats.org/officeDocument/2006/relationships/slideMaster" Target="../slideMasters/slideMaster4.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5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6" Type="http://schemas.openxmlformats.org/officeDocument/2006/relationships/image" Target="../media/image23.jpg"/><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5.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21.pn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5.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6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5.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6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6.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6.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Layouts/_rels/slideLayout7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7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4.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15.png"/></Relationships>
</file>

<file path=ppt/slideLayouts/_rels/slideLayout73.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Master" Target="../slideMasters/slideMaster7.xml"/><Relationship Id="rId6" Type="http://schemas.openxmlformats.org/officeDocument/2006/relationships/image" Target="../media/image9.png"/><Relationship Id="rId5" Type="http://schemas.openxmlformats.org/officeDocument/2006/relationships/image" Target="../media/image5.png"/><Relationship Id="rId4" Type="http://schemas.openxmlformats.org/officeDocument/2006/relationships/image" Target="../media/image4.png"/><Relationship Id="rId9" Type="http://schemas.openxmlformats.org/officeDocument/2006/relationships/image" Target="../media/image11.jpg"/></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7.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jp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7.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7.jpg"/><Relationship Id="rId1" Type="http://schemas.openxmlformats.org/officeDocument/2006/relationships/slideMaster" Target="../slideMasters/slideMaster2.xml"/><Relationship Id="rId6" Type="http://schemas.openxmlformats.org/officeDocument/2006/relationships/image" Target="../media/image5.png"/><Relationship Id="rId5" Type="http://schemas.openxmlformats.org/officeDocument/2006/relationships/image" Target="../media/image15.png"/><Relationship Id="rId4" Type="http://schemas.openxmlformats.org/officeDocument/2006/relationships/image" Target="../media/image3.png"/></Relationships>
</file>

<file path=ppt/slideLayouts/_rels/slideLayout8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4.jpg"/><Relationship Id="rId1" Type="http://schemas.openxmlformats.org/officeDocument/2006/relationships/slideMaster" Target="../slideMasters/slideMaster8.xml"/><Relationship Id="rId6" Type="http://schemas.openxmlformats.org/officeDocument/2006/relationships/image" Target="../media/image14.png"/><Relationship Id="rId5" Type="http://schemas.openxmlformats.org/officeDocument/2006/relationships/image" Target="../media/image15.png"/><Relationship Id="rId4" Type="http://schemas.openxmlformats.org/officeDocument/2006/relationships/image" Target="../media/image5.png"/></Relationships>
</file>

<file path=ppt/slideLayouts/_rels/slideLayout8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8.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8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8.xml"/><Relationship Id="rId5" Type="http://schemas.openxmlformats.org/officeDocument/2006/relationships/image" Target="../media/image14.png"/><Relationship Id="rId4" Type="http://schemas.openxmlformats.org/officeDocument/2006/relationships/image" Target="../media/image15.png"/></Relationships>
</file>

<file path=ppt/slideLayouts/_rels/slideLayout8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8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8.xml"/><Relationship Id="rId5" Type="http://schemas.openxmlformats.org/officeDocument/2006/relationships/image" Target="../media/image19.png"/><Relationship Id="rId4" Type="http://schemas.openxmlformats.org/officeDocument/2006/relationships/image" Target="../media/image1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7"/>
        <p:cNvGrpSpPr/>
        <p:nvPr/>
      </p:nvGrpSpPr>
      <p:grpSpPr>
        <a:xfrm>
          <a:off x="0" y="0"/>
          <a:ext cx="0" cy="0"/>
          <a:chOff x="0" y="0"/>
          <a:chExt cx="0" cy="0"/>
        </a:xfrm>
      </p:grpSpPr>
      <p:sp>
        <p:nvSpPr>
          <p:cNvPr id="8" name="Google Shape;8;p27"/>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chemeClr val="lt1"/>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9" name="Google Shape;9;p27"/>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 name="Google Shape;10;p27"/>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 name="Google Shape;11;p27"/>
          <p:cNvGrpSpPr/>
          <p:nvPr/>
        </p:nvGrpSpPr>
        <p:grpSpPr>
          <a:xfrm>
            <a:off x="-12180" y="5607273"/>
            <a:ext cx="12219900" cy="83414"/>
            <a:chOff x="-12180" y="5607273"/>
            <a:chExt cx="12219900" cy="83414"/>
          </a:xfrm>
        </p:grpSpPr>
        <p:cxnSp>
          <p:nvCxnSpPr>
            <p:cNvPr id="12" name="Google Shape;12;p27"/>
            <p:cNvCxnSpPr/>
            <p:nvPr/>
          </p:nvCxnSpPr>
          <p:spPr>
            <a:xfrm>
              <a:off x="-12180" y="5607273"/>
              <a:ext cx="12219900" cy="0"/>
            </a:xfrm>
            <a:prstGeom prst="straightConnector1">
              <a:avLst/>
            </a:prstGeom>
            <a:noFill/>
            <a:ln w="88900" cap="flat" cmpd="sng">
              <a:solidFill>
                <a:srgbClr val="006FB6"/>
              </a:solidFill>
              <a:prstDash val="solid"/>
              <a:miter lim="800000"/>
              <a:headEnd type="none" w="sm" len="sm"/>
              <a:tailEnd type="none" w="sm" len="sm"/>
            </a:ln>
          </p:spPr>
        </p:cxnSp>
        <p:cxnSp>
          <p:nvCxnSpPr>
            <p:cNvPr id="13" name="Google Shape;13;p27"/>
            <p:cNvCxnSpPr/>
            <p:nvPr/>
          </p:nvCxnSpPr>
          <p:spPr>
            <a:xfrm>
              <a:off x="-12180" y="5690687"/>
              <a:ext cx="122076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Facilitator">
  <p:cSld name="Facilitator">
    <p:spTree>
      <p:nvGrpSpPr>
        <p:cNvPr id="1" name="Shape 90"/>
        <p:cNvGrpSpPr/>
        <p:nvPr/>
      </p:nvGrpSpPr>
      <p:grpSpPr>
        <a:xfrm>
          <a:off x="0" y="0"/>
          <a:ext cx="0" cy="0"/>
          <a:chOff x="0" y="0"/>
          <a:chExt cx="0" cy="0"/>
        </a:xfrm>
      </p:grpSpPr>
      <p:sp>
        <p:nvSpPr>
          <p:cNvPr id="91" name="Google Shape;91;p26"/>
          <p:cNvSpPr/>
          <p:nvPr/>
        </p:nvSpPr>
        <p:spPr>
          <a:xfrm>
            <a:off x="0" y="0"/>
            <a:ext cx="12192000" cy="1291200"/>
          </a:xfrm>
          <a:prstGeom prst="rect">
            <a:avLst/>
          </a:prstGeom>
          <a:solidFill>
            <a:srgbClr val="D7E8AF"/>
          </a:solidFill>
          <a:ln>
            <a:noFill/>
          </a:ln>
        </p:spPr>
        <p:txBody>
          <a:bodyPr spcFirstLastPara="1" wrap="square" lIns="91433" tIns="45700" rIns="91433" bIns="45700" anchor="ctr" anchorCtr="0">
            <a:noAutofit/>
          </a:bodyPr>
          <a:lstStyle/>
          <a:p>
            <a:pPr marL="0" marR="0" lvl="0" indent="0" algn="ctr" rtl="0">
              <a:lnSpc>
                <a:spcPct val="100000"/>
              </a:lnSpc>
              <a:spcBef>
                <a:spcPct val="0"/>
              </a:spcBef>
              <a:spcAft>
                <a:spcPct val="0"/>
              </a:spcAft>
              <a:buClr>
                <a:schemeClr val="lt1"/>
              </a:buClr>
              <a:buSzPts val="1400"/>
              <a:buFont typeface="Calibri"/>
              <a:buNone/>
            </a:pPr>
            <a:endParaRPr sz="1867" b="0" i="0" u="none" strike="noStrike" cap="none">
              <a:solidFill>
                <a:srgbClr val="FFFFFF"/>
              </a:solidFill>
              <a:latin typeface="Calibri"/>
              <a:ea typeface="Calibri"/>
              <a:cs typeface="Calibri"/>
              <a:sym typeface="Calibri"/>
            </a:endParaRPr>
          </a:p>
        </p:txBody>
      </p:sp>
      <p:cxnSp>
        <p:nvCxnSpPr>
          <p:cNvPr id="92" name="Google Shape;92;p26"/>
          <p:cNvCxnSpPr/>
          <p:nvPr/>
        </p:nvCxnSpPr>
        <p:spPr>
          <a:xfrm>
            <a:off x="0" y="1291245"/>
            <a:ext cx="12192000" cy="0"/>
          </a:xfrm>
          <a:prstGeom prst="straightConnector1">
            <a:avLst/>
          </a:prstGeom>
          <a:noFill/>
          <a:ln w="76200" cap="flat" cmpd="sng">
            <a:solidFill>
              <a:srgbClr val="96C93F"/>
            </a:solidFill>
            <a:prstDash val="solid"/>
            <a:miter lim="800000"/>
            <a:headEnd type="none" w="sm" len="sm"/>
            <a:tailEnd type="none" w="sm" len="sm"/>
          </a:ln>
        </p:spPr>
      </p:cxnSp>
      <p:pic>
        <p:nvPicPr>
          <p:cNvPr id="93" name="Google Shape;93;p26"/>
          <p:cNvPicPr preferRelativeResize="0"/>
          <p:nvPr/>
        </p:nvPicPr>
        <p:blipFill>
          <a:blip r:embed="rId2">
            <a:alphaModFix/>
          </a:blip>
          <a:stretch>
            <a:fillRect/>
          </a:stretch>
        </p:blipFill>
        <p:spPr>
          <a:xfrm>
            <a:off x="9220261" y="169846"/>
            <a:ext cx="2816352" cy="856741"/>
          </a:xfrm>
          <a:prstGeom prst="rect">
            <a:avLst/>
          </a:prstGeom>
          <a:noFill/>
          <a:ln>
            <a:noFill/>
          </a:ln>
        </p:spPr>
      </p:pic>
      <p:cxnSp>
        <p:nvCxnSpPr>
          <p:cNvPr id="94" name="Google Shape;94;p26"/>
          <p:cNvCxnSpPr>
            <a:endCxn id="91" idx="2"/>
          </p:cNvCxnSpPr>
          <p:nvPr/>
        </p:nvCxnSpPr>
        <p:spPr>
          <a:xfrm>
            <a:off x="0" y="1291200"/>
            <a:ext cx="6096000" cy="0"/>
          </a:xfrm>
          <a:prstGeom prst="straightConnector1">
            <a:avLst/>
          </a:prstGeom>
          <a:noFill/>
          <a:ln w="76200" cap="flat" cmpd="sng">
            <a:solidFill>
              <a:srgbClr val="96C93F"/>
            </a:solidFill>
            <a:prstDash val="solid"/>
            <a:miter lim="800000"/>
            <a:headEnd type="none" w="sm" len="sm"/>
            <a:tailEnd type="none" w="sm" len="sm"/>
          </a:ln>
        </p:spPr>
      </p:cxnSp>
      <p:pic>
        <p:nvPicPr>
          <p:cNvPr id="95" name="Google Shape;95;p26"/>
          <p:cNvPicPr preferRelativeResize="0"/>
          <p:nvPr/>
        </p:nvPicPr>
        <p:blipFill>
          <a:blip r:embed="rId2">
            <a:alphaModFix/>
          </a:blip>
          <a:stretch>
            <a:fillRect/>
          </a:stretch>
        </p:blipFill>
        <p:spPr>
          <a:xfrm>
            <a:off x="9220261" y="169846"/>
            <a:ext cx="2816352" cy="856741"/>
          </a:xfrm>
          <a:prstGeom prst="rect">
            <a:avLst/>
          </a:prstGeom>
          <a:noFill/>
          <a:ln>
            <a:noFill/>
          </a:ln>
        </p:spPr>
      </p:pic>
      <p:sp>
        <p:nvSpPr>
          <p:cNvPr id="96" name="Google Shape;96;p26"/>
          <p:cNvSpPr txBox="1">
            <a:spLocks noGrp="1"/>
          </p:cNvSpPr>
          <p:nvPr>
            <p:ph type="title"/>
          </p:nvPr>
        </p:nvSpPr>
        <p:spPr>
          <a:xfrm>
            <a:off x="0" y="-1"/>
            <a:ext cx="9160000" cy="1251200"/>
          </a:xfrm>
          <a:prstGeom prst="rect">
            <a:avLst/>
          </a:prstGeom>
          <a:noFill/>
          <a:ln>
            <a:noFill/>
          </a:ln>
        </p:spPr>
        <p:txBody>
          <a:bodyPr spcFirstLastPara="1" wrap="square" lIns="205725" tIns="34275" rIns="68575" bIns="34275" anchor="ctr" anchorCtr="0">
            <a:normAutofit/>
          </a:bodyPr>
          <a:lstStyle>
            <a:lvl1pPr marR="0" lvl="0" algn="l" rtl="0">
              <a:lnSpc>
                <a:spcPct val="90000"/>
              </a:lnSpc>
              <a:spcBef>
                <a:spcPct val="0"/>
              </a:spcBef>
              <a:spcAft>
                <a:spcPct val="0"/>
              </a:spcAft>
              <a:buClr>
                <a:srgbClr val="0771BA"/>
              </a:buClr>
              <a:buSzPts val="3800"/>
              <a:buFont typeface="Calibri"/>
              <a:buNone/>
              <a:defRPr sz="5067" b="1" i="0" u="none" strike="noStrike" cap="none">
                <a:solidFill>
                  <a:srgbClr val="0771BA"/>
                </a:solidFill>
                <a:latin typeface="Calibri"/>
                <a:ea typeface="Calibri"/>
                <a:cs typeface="Calibri"/>
                <a:sym typeface="Calibri"/>
              </a:defRPr>
            </a:lvl1pPr>
            <a:lvl2pPr marR="0" lvl="1"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2pPr>
            <a:lvl3pPr marR="0" lvl="2"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3pPr>
            <a:lvl4pPr marR="0" lvl="3"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4pPr>
            <a:lvl5pPr marR="0" lvl="4"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5pPr>
            <a:lvl6pPr marR="0" lvl="5"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6pPr>
            <a:lvl7pPr marR="0" lvl="6"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7pPr>
            <a:lvl8pPr marR="0" lvl="7"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8pPr>
            <a:lvl9pPr marR="0" lvl="8" algn="l" rtl="0">
              <a:lnSpc>
                <a:spcPct val="100000"/>
              </a:lnSpc>
              <a:spcBef>
                <a:spcPct val="0"/>
              </a:spcBef>
              <a:spcAft>
                <a:spcPct val="0"/>
              </a:spcAft>
              <a:buClr>
                <a:srgbClr val="000000"/>
              </a:buClr>
              <a:buSzPts val="1100"/>
              <a:buFont typeface="Arial"/>
              <a:buNone/>
              <a:defRPr sz="1867" b="0" i="0" u="none" strike="noStrike" cap="none">
                <a:solidFill>
                  <a:srgbClr val="000000"/>
                </a:solidFill>
                <a:latin typeface="Arial"/>
                <a:ea typeface="Arial"/>
                <a:cs typeface="Arial"/>
                <a:sym typeface="Arial"/>
              </a:defRPr>
            </a:lvl9pPr>
          </a:lstStyle>
          <a:p>
            <a:endParaRPr/>
          </a:p>
        </p:txBody>
      </p:sp>
      <p:sp>
        <p:nvSpPr>
          <p:cNvPr id="97" name="Google Shape;97;p26"/>
          <p:cNvSpPr txBox="1">
            <a:spLocks noGrp="1"/>
          </p:cNvSpPr>
          <p:nvPr>
            <p:ph type="body" idx="1"/>
          </p:nvPr>
        </p:nvSpPr>
        <p:spPr>
          <a:xfrm>
            <a:off x="0" y="5764437"/>
            <a:ext cx="12192000" cy="1093600"/>
          </a:xfrm>
          <a:prstGeom prst="rect">
            <a:avLst/>
          </a:prstGeom>
          <a:noFill/>
          <a:ln>
            <a:noFill/>
          </a:ln>
        </p:spPr>
        <p:txBody>
          <a:bodyPr spcFirstLastPara="1" wrap="square" lIns="68575" tIns="34275" rIns="68575" bIns="34275" anchor="ctr" anchorCtr="1">
            <a:noAutofit/>
          </a:bodyPr>
          <a:lstStyle>
            <a:lvl1pPr marL="609585" marR="0" lvl="0" indent="-304792" algn="ctr" rtl="0">
              <a:lnSpc>
                <a:spcPct val="90000"/>
              </a:lnSpc>
              <a:spcBef>
                <a:spcPts val="1067"/>
              </a:spcBef>
              <a:spcAft>
                <a:spcPct val="0"/>
              </a:spcAft>
              <a:buClr>
                <a:srgbClr val="0771BA"/>
              </a:buClr>
              <a:buSzPts val="3300"/>
              <a:buFont typeface="Arial"/>
              <a:buNone/>
              <a:defRPr sz="4400" b="1" i="0" u="none" strike="noStrike" cap="none">
                <a:solidFill>
                  <a:srgbClr val="0771BA"/>
                </a:solidFill>
                <a:latin typeface="Calibri"/>
                <a:ea typeface="Calibri"/>
                <a:cs typeface="Calibri"/>
                <a:sym typeface="Calibri"/>
              </a:defRPr>
            </a:lvl1pPr>
            <a:lvl2pPr marL="1219170" marR="0" lvl="1" indent="-457189" algn="l" rtl="0">
              <a:lnSpc>
                <a:spcPct val="90000"/>
              </a:lnSpc>
              <a:spcBef>
                <a:spcPts val="533"/>
              </a:spcBef>
              <a:spcAft>
                <a:spcPct val="0"/>
              </a:spcAft>
              <a:buClr>
                <a:schemeClr val="dk1"/>
              </a:buClr>
              <a:buSzPts val="1800"/>
              <a:buFont typeface="Arial"/>
              <a:buChar char="•"/>
              <a:defRPr sz="2400" b="0" i="0" u="none" strike="noStrike" cap="none">
                <a:solidFill>
                  <a:schemeClr val="dk1"/>
                </a:solidFill>
                <a:latin typeface="Calibri"/>
                <a:ea typeface="Calibri"/>
                <a:cs typeface="Calibri"/>
                <a:sym typeface="Calibri"/>
              </a:defRPr>
            </a:lvl2pPr>
            <a:lvl3pPr marL="1828754" marR="0" lvl="2" indent="-431789" algn="l" rtl="0">
              <a:lnSpc>
                <a:spcPct val="90000"/>
              </a:lnSpc>
              <a:spcBef>
                <a:spcPts val="533"/>
              </a:spcBef>
              <a:spcAft>
                <a:spcPct val="0"/>
              </a:spcAft>
              <a:buClr>
                <a:schemeClr val="dk1"/>
              </a:buClr>
              <a:buSzPts val="1500"/>
              <a:buFont typeface="Arial"/>
              <a:buChar char="•"/>
              <a:defRPr sz="2000" b="0" i="0" u="none" strike="noStrike" cap="none">
                <a:solidFill>
                  <a:schemeClr val="dk1"/>
                </a:solidFill>
                <a:latin typeface="Calibri"/>
                <a:ea typeface="Calibri"/>
                <a:cs typeface="Calibri"/>
                <a:sym typeface="Calibri"/>
              </a:defRPr>
            </a:lvl3pPr>
            <a:lvl4pPr marL="2438339" marR="0" lvl="3"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4pPr>
            <a:lvl5pPr marL="3047924" marR="0" lvl="4"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
        <p:nvSpPr>
          <p:cNvPr id="98" name="Google Shape;98;p26"/>
          <p:cNvSpPr txBox="1">
            <a:spLocks noGrp="1"/>
          </p:cNvSpPr>
          <p:nvPr>
            <p:ph type="body" idx="2"/>
          </p:nvPr>
        </p:nvSpPr>
        <p:spPr>
          <a:xfrm>
            <a:off x="0" y="1657351"/>
            <a:ext cx="12192000" cy="3524000"/>
          </a:xfrm>
          <a:prstGeom prst="rect">
            <a:avLst/>
          </a:prstGeom>
          <a:noFill/>
          <a:ln>
            <a:noFill/>
          </a:ln>
        </p:spPr>
        <p:txBody>
          <a:bodyPr spcFirstLastPara="1" wrap="square" lIns="342900" tIns="34275" rIns="68575" bIns="34275" anchor="t" anchorCtr="0">
            <a:noAutofit/>
          </a:bodyPr>
          <a:lstStyle>
            <a:lvl1pPr marL="609585" marR="0" lvl="0" indent="-533387" algn="l" rtl="0">
              <a:lnSpc>
                <a:spcPct val="100000"/>
              </a:lnSpc>
              <a:spcBef>
                <a:spcPts val="1067"/>
              </a:spcBef>
              <a:spcAft>
                <a:spcPct val="0"/>
              </a:spcAft>
              <a:buClr>
                <a:srgbClr val="0771BA"/>
              </a:buClr>
              <a:buSzPts val="2700"/>
              <a:buFont typeface="Arial"/>
              <a:buChar char="•"/>
              <a:defRPr sz="3600" b="0" i="0" u="none" strike="noStrike" cap="none">
                <a:solidFill>
                  <a:srgbClr val="0771BA"/>
                </a:solidFill>
                <a:latin typeface="Calibri"/>
                <a:ea typeface="Calibri"/>
                <a:cs typeface="Calibri"/>
                <a:sym typeface="Calibri"/>
              </a:defRPr>
            </a:lvl1pPr>
            <a:lvl2pPr marL="1219170" marR="0" lvl="1" indent="-507987" algn="l" rtl="0">
              <a:lnSpc>
                <a:spcPct val="100000"/>
              </a:lnSpc>
              <a:spcBef>
                <a:spcPts val="533"/>
              </a:spcBef>
              <a:spcAft>
                <a:spcPct val="0"/>
              </a:spcAft>
              <a:buClr>
                <a:srgbClr val="0771BA"/>
              </a:buClr>
              <a:buSzPts val="2400"/>
              <a:buFont typeface="Arial"/>
              <a:buChar char="•"/>
              <a:defRPr sz="3200" b="0" i="0" u="none" strike="noStrike" cap="none">
                <a:solidFill>
                  <a:srgbClr val="0771BA"/>
                </a:solidFill>
                <a:latin typeface="Calibri"/>
                <a:ea typeface="Calibri"/>
                <a:cs typeface="Calibri"/>
                <a:sym typeface="Calibri"/>
              </a:defRPr>
            </a:lvl2pPr>
            <a:lvl3pPr marL="1828754" marR="0" lvl="2" indent="-482588" algn="l" rtl="0">
              <a:lnSpc>
                <a:spcPct val="100000"/>
              </a:lnSpc>
              <a:spcBef>
                <a:spcPts val="533"/>
              </a:spcBef>
              <a:spcAft>
                <a:spcPct val="0"/>
              </a:spcAft>
              <a:buClr>
                <a:srgbClr val="0771BA"/>
              </a:buClr>
              <a:buSzPts val="2100"/>
              <a:buFont typeface="Arial"/>
              <a:buChar char="•"/>
              <a:defRPr sz="2800" b="0" i="0" u="none" strike="noStrike" cap="none">
                <a:solidFill>
                  <a:srgbClr val="0771BA"/>
                </a:solidFill>
                <a:latin typeface="Calibri"/>
                <a:ea typeface="Calibri"/>
                <a:cs typeface="Calibri"/>
                <a:sym typeface="Calibri"/>
              </a:defRPr>
            </a:lvl3pPr>
            <a:lvl4pPr marL="2438339" marR="0" lvl="3"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4pPr>
            <a:lvl5pPr marL="3047924" marR="0" lvl="4" indent="-457189" algn="l" rtl="0">
              <a:lnSpc>
                <a:spcPct val="100000"/>
              </a:lnSpc>
              <a:spcBef>
                <a:spcPts val="533"/>
              </a:spcBef>
              <a:spcAft>
                <a:spcPct val="0"/>
              </a:spcAft>
              <a:buClr>
                <a:srgbClr val="0771BA"/>
              </a:buClr>
              <a:buSzPts val="1800"/>
              <a:buFont typeface="Arial"/>
              <a:buChar char="•"/>
              <a:defRPr sz="2400" b="0" i="0" u="none" strike="noStrike" cap="none">
                <a:solidFill>
                  <a:srgbClr val="0771BA"/>
                </a:solidFill>
                <a:latin typeface="Calibri"/>
                <a:ea typeface="Calibri"/>
                <a:cs typeface="Calibri"/>
                <a:sym typeface="Calibri"/>
              </a:defRPr>
            </a:lvl5pPr>
            <a:lvl6pPr marL="3657509" marR="0" lvl="5"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6pPr>
            <a:lvl7pPr marL="4267093" marR="0" lvl="6"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7pPr>
            <a:lvl8pPr marL="4876678" marR="0" lvl="7"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8pPr>
            <a:lvl9pPr marL="5486263" marR="0" lvl="8" indent="-423323" algn="l" rtl="0">
              <a:lnSpc>
                <a:spcPct val="90000"/>
              </a:lnSpc>
              <a:spcBef>
                <a:spcPts val="533"/>
              </a:spcBef>
              <a:spcAft>
                <a:spcPct val="0"/>
              </a:spcAft>
              <a:buClr>
                <a:schemeClr val="dk1"/>
              </a:buClr>
              <a:buSzPts val="1400"/>
              <a:buFont typeface="Arial"/>
              <a:buChar char="•"/>
              <a:defRPr sz="1867" b="0" i="0" u="none" strike="noStrike" cap="none">
                <a:solidFill>
                  <a:schemeClr val="dk1"/>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00225568"/>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157"/>
        <p:cNvGrpSpPr/>
        <p:nvPr/>
      </p:nvGrpSpPr>
      <p:grpSpPr>
        <a:xfrm>
          <a:off x="0" y="0"/>
          <a:ext cx="0" cy="0"/>
          <a:chOff x="0" y="0"/>
          <a:chExt cx="0" cy="0"/>
        </a:xfrm>
      </p:grpSpPr>
      <p:sp>
        <p:nvSpPr>
          <p:cNvPr id="158" name="Google Shape;158;p33"/>
          <p:cNvSpPr>
            <a:spLocks noGrp="1"/>
          </p:cNvSpPr>
          <p:nvPr>
            <p:ph type="pic" idx="2"/>
          </p:nvPr>
        </p:nvSpPr>
        <p:spPr>
          <a:xfrm>
            <a:off x="5305232" y="1853299"/>
            <a:ext cx="6578600" cy="3763962"/>
          </a:xfrm>
          <a:prstGeom prst="rect">
            <a:avLst/>
          </a:prstGeom>
          <a:noFill/>
          <a:ln w="19050" cap="flat" cmpd="sng">
            <a:solidFill>
              <a:srgbClr val="666666"/>
            </a:solidFill>
            <a:prstDash val="solid"/>
            <a:round/>
            <a:headEnd type="none" w="sm" len="sm"/>
            <a:tailEnd type="none" w="sm" len="sm"/>
          </a:ln>
        </p:spPr>
      </p:sp>
      <p:sp>
        <p:nvSpPr>
          <p:cNvPr id="159" name="Google Shape;159;p33"/>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0" name="Google Shape;160;p33"/>
          <p:cNvSpPr txBox="1">
            <a:spLocks noGrp="1"/>
          </p:cNvSpPr>
          <p:nvPr>
            <p:ph type="body" idx="3"/>
          </p:nvPr>
        </p:nvSpPr>
        <p:spPr>
          <a:xfrm>
            <a:off x="1660585" y="2653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1" name="Google Shape;161;p33"/>
          <p:cNvSpPr txBox="1">
            <a:spLocks noGrp="1"/>
          </p:cNvSpPr>
          <p:nvPr>
            <p:ph type="body" idx="4"/>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62" name="Google Shape;162;p3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63" name="Google Shape;163;p33"/>
          <p:cNvSpPr txBox="1">
            <a:spLocks noGrp="1"/>
          </p:cNvSpPr>
          <p:nvPr>
            <p:ph type="body" idx="5"/>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64" name="Google Shape;164;p33"/>
          <p:cNvGrpSpPr/>
          <p:nvPr/>
        </p:nvGrpSpPr>
        <p:grpSpPr>
          <a:xfrm flipH="1">
            <a:off x="-30396" y="6196177"/>
            <a:ext cx="12233029" cy="626186"/>
            <a:chOff x="-30396" y="6196177"/>
            <a:chExt cx="12233029" cy="626186"/>
          </a:xfrm>
        </p:grpSpPr>
        <p:pic>
          <p:nvPicPr>
            <p:cNvPr id="165" name="Google Shape;165;p33"/>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66" name="Google Shape;166;p33"/>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67" name="Google Shape;167;p33"/>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68" name="Google Shape;168;p33"/>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69" name="Google Shape;169;p33"/>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70" name="Google Shape;170;p3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71" name="Google Shape;171;p3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72" name="Google Shape;172;p3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73" name="Google Shape;173;p3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174" name="Google Shape;174;p33"/>
          <p:cNvSpPr txBox="1">
            <a:spLocks noGrp="1"/>
          </p:cNvSpPr>
          <p:nvPr>
            <p:ph type="body" idx="6"/>
          </p:nvPr>
        </p:nvSpPr>
        <p:spPr>
          <a:xfrm>
            <a:off x="691245" y="1502511"/>
            <a:ext cx="576072"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5" name="Google Shape;175;p33"/>
          <p:cNvSpPr txBox="1">
            <a:spLocks noGrp="1"/>
          </p:cNvSpPr>
          <p:nvPr>
            <p:ph type="body" idx="7"/>
          </p:nvPr>
        </p:nvSpPr>
        <p:spPr>
          <a:xfrm>
            <a:off x="693292" y="2822770"/>
            <a:ext cx="758952"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6" name="Google Shape;176;p33"/>
          <p:cNvSpPr txBox="1">
            <a:spLocks noGrp="1"/>
          </p:cNvSpPr>
          <p:nvPr>
            <p:ph type="body" idx="8"/>
          </p:nvPr>
        </p:nvSpPr>
        <p:spPr>
          <a:xfrm>
            <a:off x="691246" y="3939833"/>
            <a:ext cx="795528" cy="71323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77" name="Google Shape;177;p33"/>
          <p:cNvSpPr txBox="1">
            <a:spLocks noGrp="1"/>
          </p:cNvSpPr>
          <p:nvPr>
            <p:ph type="body" idx="9"/>
          </p:nvPr>
        </p:nvSpPr>
        <p:spPr>
          <a:xfrm>
            <a:off x="691245" y="5162747"/>
            <a:ext cx="658368" cy="76391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178"/>
        <p:cNvGrpSpPr/>
        <p:nvPr/>
      </p:nvGrpSpPr>
      <p:grpSpPr>
        <a:xfrm>
          <a:off x="0" y="0"/>
          <a:ext cx="0" cy="0"/>
          <a:chOff x="0" y="0"/>
          <a:chExt cx="0" cy="0"/>
        </a:xfrm>
      </p:grpSpPr>
      <p:sp>
        <p:nvSpPr>
          <p:cNvPr id="179" name="Google Shape;179;p3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80" name="Google Shape;180;p37"/>
          <p:cNvGrpSpPr/>
          <p:nvPr/>
        </p:nvGrpSpPr>
        <p:grpSpPr>
          <a:xfrm flipH="1">
            <a:off x="-46438" y="6196177"/>
            <a:ext cx="12249071" cy="626186"/>
            <a:chOff x="-46438" y="6196177"/>
            <a:chExt cx="12249071" cy="626186"/>
          </a:xfrm>
        </p:grpSpPr>
        <p:pic>
          <p:nvPicPr>
            <p:cNvPr id="181" name="Google Shape;181;p37"/>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182" name="Google Shape;182;p37"/>
            <p:cNvCxnSpPr/>
            <p:nvPr/>
          </p:nvCxnSpPr>
          <p:spPr>
            <a:xfrm>
              <a:off x="-46438"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3" name="Google Shape;183;p3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84" name="Google Shape;184;p3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5" name="Google Shape;185;p3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86" name="Google Shape;186;p3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87" name="Google Shape;187;p3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88" name="Google Shape;188;p3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89" name="Google Shape;189;p3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190" name="Google Shape;190;p37"/>
          <p:cNvSpPr txBox="1">
            <a:spLocks noGrp="1"/>
          </p:cNvSpPr>
          <p:nvPr>
            <p:ph type="body" idx="1"/>
          </p:nvPr>
        </p:nvSpPr>
        <p:spPr>
          <a:xfrm>
            <a:off x="6303981" y="1659612"/>
            <a:ext cx="5353397" cy="11937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91" name="Google Shape;191;p37"/>
          <p:cNvSpPr txBox="1">
            <a:spLocks noGrp="1"/>
          </p:cNvSpPr>
          <p:nvPr>
            <p:ph type="body" idx="2"/>
          </p:nvPr>
        </p:nvSpPr>
        <p:spPr>
          <a:xfrm>
            <a:off x="6303981" y="4001457"/>
            <a:ext cx="5353397" cy="1554195"/>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192" name="Google Shape;192;p37" descr="A picture containing person, indoor&#10;&#10;Description automatically generated"/>
          <p:cNvPicPr preferRelativeResize="0"/>
          <p:nvPr/>
        </p:nvPicPr>
        <p:blipFill rotWithShape="1">
          <a:blip r:embed="rId6">
            <a:alphaModFix/>
          </a:blip>
          <a:srcRect/>
          <a:stretch/>
        </p:blipFill>
        <p:spPr>
          <a:xfrm>
            <a:off x="7580512" y="1659612"/>
            <a:ext cx="4253837" cy="4198988"/>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2_Title, Pic">
  <p:cSld name="2_Title, Pic">
    <p:spTree>
      <p:nvGrpSpPr>
        <p:cNvPr id="1" name="Shape 193"/>
        <p:cNvGrpSpPr/>
        <p:nvPr/>
      </p:nvGrpSpPr>
      <p:grpSpPr>
        <a:xfrm>
          <a:off x="0" y="0"/>
          <a:ext cx="0" cy="0"/>
          <a:chOff x="0" y="0"/>
          <a:chExt cx="0" cy="0"/>
        </a:xfrm>
      </p:grpSpPr>
      <p:sp>
        <p:nvSpPr>
          <p:cNvPr id="194" name="Google Shape;194;p44"/>
          <p:cNvSpPr>
            <a:spLocks noGrp="1"/>
          </p:cNvSpPr>
          <p:nvPr>
            <p:ph type="pic" idx="2"/>
          </p:nvPr>
        </p:nvSpPr>
        <p:spPr>
          <a:xfrm>
            <a:off x="2932176" y="1489108"/>
            <a:ext cx="6327600" cy="4425600"/>
          </a:xfrm>
          <a:prstGeom prst="rect">
            <a:avLst/>
          </a:prstGeom>
          <a:noFill/>
          <a:ln w="19050" cap="flat" cmpd="sng">
            <a:solidFill>
              <a:srgbClr val="666666"/>
            </a:solidFill>
            <a:prstDash val="solid"/>
            <a:round/>
            <a:headEnd type="none" w="sm" len="sm"/>
            <a:tailEnd type="none" w="sm" len="sm"/>
          </a:ln>
        </p:spPr>
      </p:sp>
      <p:sp>
        <p:nvSpPr>
          <p:cNvPr id="195" name="Google Shape;195;p4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Arial"/>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96" name="Google Shape;196;p44"/>
          <p:cNvGrpSpPr/>
          <p:nvPr/>
        </p:nvGrpSpPr>
        <p:grpSpPr>
          <a:xfrm flipH="1">
            <a:off x="-30396" y="6196177"/>
            <a:ext cx="12233149" cy="626185"/>
            <a:chOff x="-30396" y="6196177"/>
            <a:chExt cx="12233149" cy="626185"/>
          </a:xfrm>
        </p:grpSpPr>
        <p:pic>
          <p:nvPicPr>
            <p:cNvPr id="197" name="Google Shape;197;p4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98" name="Google Shape;198;p4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99" name="Google Shape;199;p4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00" name="Google Shape;200;p4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01" name="Google Shape;201;p4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02" name="Google Shape;202;p4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03" name="Google Shape;203;p4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04" name="Google Shape;204;p4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05" name="Google Shape;205;p4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206"/>
        <p:cNvGrpSpPr/>
        <p:nvPr/>
      </p:nvGrpSpPr>
      <p:grpSpPr>
        <a:xfrm>
          <a:off x="0" y="0"/>
          <a:ext cx="0" cy="0"/>
          <a:chOff x="0" y="0"/>
          <a:chExt cx="0" cy="0"/>
        </a:xfrm>
      </p:grpSpPr>
      <p:grpSp>
        <p:nvGrpSpPr>
          <p:cNvPr id="207" name="Google Shape;207;p51"/>
          <p:cNvGrpSpPr/>
          <p:nvPr/>
        </p:nvGrpSpPr>
        <p:grpSpPr>
          <a:xfrm flipH="1">
            <a:off x="-30396" y="6196177"/>
            <a:ext cx="12233029" cy="626186"/>
            <a:chOff x="-30396" y="6196177"/>
            <a:chExt cx="12233029" cy="626186"/>
          </a:xfrm>
        </p:grpSpPr>
        <p:pic>
          <p:nvPicPr>
            <p:cNvPr id="208" name="Google Shape;208;p51"/>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09" name="Google Shape;209;p51"/>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0" name="Google Shape;210;p51"/>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11" name="Google Shape;211;p51"/>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212" name="Google Shape;212;p51"/>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213" name="Google Shape;213;p51"/>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14" name="Google Shape;214;p5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15" name="Google Shape;215;p5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16" name="Google Shape;216;p5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217" name="Google Shape;217;p51"/>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18" name="Google Shape;218;p51"/>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9" name="Google Shape;219;p51"/>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220"/>
        <p:cNvGrpSpPr/>
        <p:nvPr/>
      </p:nvGrpSpPr>
      <p:grpSpPr>
        <a:xfrm>
          <a:off x="0" y="0"/>
          <a:ext cx="0" cy="0"/>
          <a:chOff x="0" y="0"/>
          <a:chExt cx="0" cy="0"/>
        </a:xfrm>
      </p:grpSpPr>
      <p:sp>
        <p:nvSpPr>
          <p:cNvPr id="221" name="Google Shape;221;p56"/>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2" name="Google Shape;222;p56"/>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3" name="Google Shape;223;p56"/>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4" name="Google Shape;224;p5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25" name="Google Shape;225;p5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226" name="Google Shape;226;p5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27" name="Google Shape;227;p5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228" name="Google Shape;228;p5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29" name="Google Shape;229;p5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230" name="Google Shape;230;p5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231" name="Google Shape;231;p5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32" name="Google Shape;232;p5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33" name="Google Shape;233;p5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234" name="Google Shape;234;p56"/>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35" name="Google Shape;235;p56"/>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36" name="Google Shape;236;p56"/>
          <p:cNvPicPr preferRelativeResize="0"/>
          <p:nvPr/>
        </p:nvPicPr>
        <p:blipFill rotWithShape="1">
          <a:blip r:embed="rId6">
            <a:alphaModFix/>
          </a:blip>
          <a:srcRect/>
          <a:stretch/>
        </p:blipFill>
        <p:spPr>
          <a:xfrm>
            <a:off x="3265450" y="1494950"/>
            <a:ext cx="5661102" cy="4743376"/>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237"/>
        <p:cNvGrpSpPr/>
        <p:nvPr/>
      </p:nvGrpSpPr>
      <p:grpSpPr>
        <a:xfrm>
          <a:off x="0" y="0"/>
          <a:ext cx="0" cy="0"/>
          <a:chOff x="0" y="0"/>
          <a:chExt cx="0" cy="0"/>
        </a:xfrm>
      </p:grpSpPr>
      <p:sp>
        <p:nvSpPr>
          <p:cNvPr id="238" name="Google Shape;238;p5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9" name="Google Shape;239;p57"/>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40" name="Google Shape;240;p57"/>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41" name="Google Shape;241;p5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242" name="Google Shape;242;p5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43" name="Google Shape;243;p5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44" name="Google Shape;244;p5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45" name="Google Shape;245;p5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46" name="Google Shape;246;p5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47" name="Google Shape;247;p5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48" name="Google Shape;248;p57"/>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249" name="Google Shape;249;p5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250"/>
        <p:cNvGrpSpPr/>
        <p:nvPr/>
      </p:nvGrpSpPr>
      <p:grpSpPr>
        <a:xfrm>
          <a:off x="0" y="0"/>
          <a:ext cx="0" cy="0"/>
          <a:chOff x="0" y="0"/>
          <a:chExt cx="0" cy="0"/>
        </a:xfrm>
      </p:grpSpPr>
      <p:sp>
        <p:nvSpPr>
          <p:cNvPr id="251" name="Google Shape;251;p58"/>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2" name="Google Shape;252;p58"/>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3" name="Google Shape;253;p58"/>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4" name="Google Shape;254;p58"/>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5" name="Google Shape;255;p58"/>
          <p:cNvSpPr txBox="1">
            <a:spLocks noGrp="1"/>
          </p:cNvSpPr>
          <p:nvPr>
            <p:ph type="body" idx="5"/>
          </p:nvPr>
        </p:nvSpPr>
        <p:spPr>
          <a:xfrm>
            <a:off x="651620" y="1700202"/>
            <a:ext cx="2130552" cy="2130552"/>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6" name="Google Shape;256;p58"/>
          <p:cNvSpPr txBox="1">
            <a:spLocks noGrp="1"/>
          </p:cNvSpPr>
          <p:nvPr>
            <p:ph type="body" idx="6"/>
          </p:nvPr>
        </p:nvSpPr>
        <p:spPr>
          <a:xfrm>
            <a:off x="3479964" y="1854357"/>
            <a:ext cx="2487168"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7" name="Google Shape;257;p58"/>
          <p:cNvSpPr txBox="1">
            <a:spLocks noGrp="1"/>
          </p:cNvSpPr>
          <p:nvPr>
            <p:ph type="body" idx="7"/>
          </p:nvPr>
        </p:nvSpPr>
        <p:spPr>
          <a:xfrm>
            <a:off x="6416856" y="186161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8" name="Google Shape;258;p58"/>
          <p:cNvSpPr txBox="1">
            <a:spLocks noGrp="1"/>
          </p:cNvSpPr>
          <p:nvPr>
            <p:ph type="body" idx="8"/>
          </p:nvPr>
        </p:nvSpPr>
        <p:spPr>
          <a:xfrm>
            <a:off x="9355776" y="1852559"/>
            <a:ext cx="2084832" cy="1975104"/>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59" name="Google Shape;259;p58"/>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260" name="Google Shape;260;p58"/>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61" name="Google Shape;261;p58"/>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2" name="Google Shape;262;p5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63" name="Google Shape;263;p5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4" name="Google Shape;264;p5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65" name="Google Shape;265;p5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66" name="Google Shape;266;p5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67" name="Google Shape;267;p5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68" name="Google Shape;268;p5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269"/>
        <p:cNvGrpSpPr/>
        <p:nvPr/>
      </p:nvGrpSpPr>
      <p:grpSpPr>
        <a:xfrm>
          <a:off x="0" y="0"/>
          <a:ext cx="0" cy="0"/>
          <a:chOff x="0" y="0"/>
          <a:chExt cx="0" cy="0"/>
        </a:xfrm>
      </p:grpSpPr>
      <p:sp>
        <p:nvSpPr>
          <p:cNvPr id="270" name="Google Shape;270;p5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71" name="Google Shape;271;p5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2" name="Google Shape;272;p5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73" name="Google Shape;273;p5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74" name="Google Shape;274;p5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75" name="Google Shape;275;p5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76" name="Google Shape;276;p5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7" name="Google Shape;277;p5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8" name="Google Shape;278;p5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79" name="Google Shape;279;p5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80" name="Google Shape;280;p5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81" name="Google Shape;281;p5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282" name="Google Shape;282;p5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283" name="Google Shape;283;p5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284" name="Google Shape;284;p59"/>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285" name="Google Shape;285;p59"/>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286" name="Google Shape;286;p59"/>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287"/>
        <p:cNvGrpSpPr/>
        <p:nvPr/>
      </p:nvGrpSpPr>
      <p:grpSpPr>
        <a:xfrm>
          <a:off x="0" y="0"/>
          <a:ext cx="0" cy="0"/>
          <a:chOff x="0" y="0"/>
          <a:chExt cx="0" cy="0"/>
        </a:xfrm>
      </p:grpSpPr>
      <p:sp>
        <p:nvSpPr>
          <p:cNvPr id="288" name="Google Shape;288;p60"/>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89" name="Google Shape;289;p6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0" name="Google Shape;290;p60"/>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91" name="Google Shape;291;p6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92" name="Google Shape;292;p60"/>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293" name="Google Shape;293;p6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94" name="Google Shape;294;p6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5" name="Google Shape;295;p6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96" name="Google Shape;296;p6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7" name="Google Shape;297;p6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8" name="Google Shape;298;p6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299" name="Google Shape;299;p6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00" name="Google Shape;300;p6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01" name="Google Shape;301;p6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302" name="Google Shape;302;p60"/>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303" name="Google Shape;303;p60"/>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304" name="Google Shape;304;p60"/>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18"/>
        <p:cNvGrpSpPr/>
        <p:nvPr/>
      </p:nvGrpSpPr>
      <p:grpSpPr>
        <a:xfrm>
          <a:off x="0" y="0"/>
          <a:ext cx="0" cy="0"/>
          <a:chOff x="0" y="0"/>
          <a:chExt cx="0" cy="0"/>
        </a:xfrm>
      </p:grpSpPr>
      <p:sp>
        <p:nvSpPr>
          <p:cNvPr id="19" name="Google Shape;19;p29"/>
          <p:cNvSpPr>
            <a:spLocks noGrp="1"/>
          </p:cNvSpPr>
          <p:nvPr>
            <p:ph type="pic" idx="2"/>
          </p:nvPr>
        </p:nvSpPr>
        <p:spPr>
          <a:xfrm>
            <a:off x="5292892" y="1502510"/>
            <a:ext cx="6578600" cy="4545253"/>
          </a:xfrm>
          <a:prstGeom prst="rect">
            <a:avLst/>
          </a:prstGeom>
          <a:noFill/>
          <a:ln w="19050" cap="flat" cmpd="sng">
            <a:solidFill>
              <a:srgbClr val="666666"/>
            </a:solidFill>
            <a:prstDash val="solid"/>
            <a:round/>
            <a:headEnd type="none" w="sm" len="sm"/>
            <a:tailEnd type="none" w="sm" len="sm"/>
          </a:ln>
        </p:spPr>
      </p:sp>
      <p:sp>
        <p:nvSpPr>
          <p:cNvPr id="20" name="Google Shape;20;p29"/>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1" name="Google Shape;21;p29"/>
          <p:cNvSpPr txBox="1">
            <a:spLocks noGrp="1"/>
          </p:cNvSpPr>
          <p:nvPr>
            <p:ph type="body" idx="3"/>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2" name="Google Shape;22;p2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23" name="Google Shape;23;p29"/>
          <p:cNvSpPr txBox="1">
            <a:spLocks noGrp="1"/>
          </p:cNvSpPr>
          <p:nvPr>
            <p:ph type="body" idx="4"/>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24" name="Google Shape;24;p29"/>
          <p:cNvGrpSpPr/>
          <p:nvPr/>
        </p:nvGrpSpPr>
        <p:grpSpPr>
          <a:xfrm flipH="1">
            <a:off x="-30396" y="6196177"/>
            <a:ext cx="12233029" cy="626186"/>
            <a:chOff x="-30396" y="6196177"/>
            <a:chExt cx="12233029" cy="626186"/>
          </a:xfrm>
        </p:grpSpPr>
        <p:pic>
          <p:nvPicPr>
            <p:cNvPr id="25" name="Google Shape;25;p29"/>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26" name="Google Shape;26;p29"/>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7" name="Google Shape;27;p29"/>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28" name="Google Shape;28;p29"/>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29" name="Google Shape;29;p29"/>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0" name="Google Shape;30;p29"/>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1" name="Google Shape;31;p2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2" name="Google Shape;32;p29"/>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3" name="Google Shape;33;p29"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34" name="Google Shape;34;p29"/>
          <p:cNvPicPr preferRelativeResize="0"/>
          <p:nvPr/>
        </p:nvPicPr>
        <p:blipFill rotWithShape="1">
          <a:blip r:embed="rId6">
            <a:alphaModFix/>
          </a:blip>
          <a:srcRect/>
          <a:stretch/>
        </p:blipFill>
        <p:spPr>
          <a:xfrm>
            <a:off x="10623374" y="1666754"/>
            <a:ext cx="768146" cy="762970"/>
          </a:xfrm>
          <a:prstGeom prst="rect">
            <a:avLst/>
          </a:prstGeom>
          <a:noFill/>
          <a:ln>
            <a:noFill/>
          </a:ln>
        </p:spPr>
      </p:pic>
      <p:pic>
        <p:nvPicPr>
          <p:cNvPr id="35" name="Google Shape;35;p29"/>
          <p:cNvPicPr preferRelativeResize="0"/>
          <p:nvPr/>
        </p:nvPicPr>
        <p:blipFill rotWithShape="1">
          <a:blip r:embed="rId7">
            <a:alphaModFix/>
          </a:blip>
          <a:srcRect/>
          <a:stretch/>
        </p:blipFill>
        <p:spPr>
          <a:xfrm>
            <a:off x="10590398" y="3130840"/>
            <a:ext cx="834098" cy="884000"/>
          </a:xfrm>
          <a:prstGeom prst="rect">
            <a:avLst/>
          </a:prstGeom>
          <a:noFill/>
          <a:ln>
            <a:noFill/>
          </a:ln>
        </p:spPr>
      </p:pic>
      <p:pic>
        <p:nvPicPr>
          <p:cNvPr id="36" name="Google Shape;36;p29"/>
          <p:cNvPicPr preferRelativeResize="0"/>
          <p:nvPr/>
        </p:nvPicPr>
        <p:blipFill rotWithShape="1">
          <a:blip r:embed="rId8">
            <a:alphaModFix/>
          </a:blip>
          <a:srcRect/>
          <a:stretch/>
        </p:blipFill>
        <p:spPr>
          <a:xfrm>
            <a:off x="10590398" y="4872764"/>
            <a:ext cx="834098" cy="914400"/>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305"/>
        <p:cNvGrpSpPr/>
        <p:nvPr/>
      </p:nvGrpSpPr>
      <p:grpSpPr>
        <a:xfrm>
          <a:off x="0" y="0"/>
          <a:ext cx="0" cy="0"/>
          <a:chOff x="0" y="0"/>
          <a:chExt cx="0" cy="0"/>
        </a:xfrm>
      </p:grpSpPr>
      <p:sp>
        <p:nvSpPr>
          <p:cNvPr id="306" name="Google Shape;306;p61"/>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7" name="Google Shape;307;p61"/>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8" name="Google Shape;308;p61"/>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09" name="Google Shape;309;p61"/>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0" name="Google Shape;310;p61"/>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1" name="Google Shape;311;p61"/>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2" name="Google Shape;312;p61"/>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3" name="Google Shape;313;p61"/>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14" name="Google Shape;314;p61"/>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315" name="Google Shape;315;p61"/>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316" name="Google Shape;316;p61"/>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17" name="Google Shape;317;p61"/>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18" name="Google Shape;318;p61"/>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19" name="Google Shape;319;p61"/>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0" name="Google Shape;320;p61"/>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21" name="Google Shape;321;p6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22" name="Google Shape;322;p6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323" name="Google Shape;323;p6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324"/>
        <p:cNvGrpSpPr/>
        <p:nvPr/>
      </p:nvGrpSpPr>
      <p:grpSpPr>
        <a:xfrm>
          <a:off x="0" y="0"/>
          <a:ext cx="0" cy="0"/>
          <a:chOff x="0" y="0"/>
          <a:chExt cx="0" cy="0"/>
        </a:xfrm>
      </p:grpSpPr>
      <p:pic>
        <p:nvPicPr>
          <p:cNvPr id="325" name="Google Shape;325;p62"/>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26" name="Google Shape;326;p62"/>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27" name="Google Shape;327;p62"/>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28" name="Google Shape;328;p62"/>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29" name="Google Shape;329;p6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30" name="Google Shape;330;p6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31" name="Google Shape;331;p62"/>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32" name="Google Shape;332;p62"/>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33" name="Google Shape;333;p6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34" name="Google Shape;334;p62"/>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35" name="Google Shape;335;p62"/>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6" name="Google Shape;336;p62"/>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7" name="Google Shape;337;p62"/>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8" name="Google Shape;338;p62"/>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39" name="Google Shape;339;p62"/>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0" name="Google Shape;340;p62"/>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1" name="Google Shape;341;p62"/>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42" name="Google Shape;342;p62"/>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43" name="Google Shape;343;p62" descr="Una imagen con un muchacho, niño, joven  Descripción generada con muchísima confianza"/>
          <p:cNvPicPr preferRelativeResize="0"/>
          <p:nvPr/>
        </p:nvPicPr>
        <p:blipFill rotWithShape="1">
          <a:blip r:embed="rId6">
            <a:alphaModFix/>
          </a:blip>
          <a:srcRect/>
          <a:stretch/>
        </p:blipFill>
        <p:spPr>
          <a:xfrm>
            <a:off x="6552007" y="2127658"/>
            <a:ext cx="5112983"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344"/>
        <p:cNvGrpSpPr/>
        <p:nvPr/>
      </p:nvGrpSpPr>
      <p:grpSpPr>
        <a:xfrm>
          <a:off x="0" y="0"/>
          <a:ext cx="0" cy="0"/>
          <a:chOff x="0" y="0"/>
          <a:chExt cx="0" cy="0"/>
        </a:xfrm>
      </p:grpSpPr>
      <p:pic>
        <p:nvPicPr>
          <p:cNvPr id="345" name="Google Shape;345;p63"/>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46" name="Google Shape;346;p63"/>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47" name="Google Shape;347;p63"/>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48" name="Google Shape;348;p63"/>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49" name="Google Shape;349;p6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50" name="Google Shape;350;p63"/>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51" name="Google Shape;351;p63"/>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52" name="Google Shape;352;p63"/>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53" name="Google Shape;353;p63"/>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54" name="Google Shape;354;p63"/>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55" name="Google Shape;355;p63"/>
          <p:cNvSpPr txBox="1">
            <a:spLocks noGrp="1"/>
          </p:cNvSpPr>
          <p:nvPr>
            <p:ph type="body" idx="1"/>
          </p:nvPr>
        </p:nvSpPr>
        <p:spPr>
          <a:xfrm>
            <a:off x="1639564" y="1374414"/>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6" name="Google Shape;356;p63"/>
          <p:cNvSpPr txBox="1">
            <a:spLocks noGrp="1"/>
          </p:cNvSpPr>
          <p:nvPr>
            <p:ph type="body" idx="2"/>
          </p:nvPr>
        </p:nvSpPr>
        <p:spPr>
          <a:xfrm>
            <a:off x="1627989" y="259224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7" name="Google Shape;357;p63"/>
          <p:cNvSpPr txBox="1">
            <a:spLocks noGrp="1"/>
          </p:cNvSpPr>
          <p:nvPr>
            <p:ph type="body" idx="3"/>
          </p:nvPr>
        </p:nvSpPr>
        <p:spPr>
          <a:xfrm>
            <a:off x="1655384" y="38091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8" name="Google Shape;358;p63"/>
          <p:cNvSpPr txBox="1">
            <a:spLocks noGrp="1"/>
          </p:cNvSpPr>
          <p:nvPr>
            <p:ph type="body" idx="4"/>
          </p:nvPr>
        </p:nvSpPr>
        <p:spPr>
          <a:xfrm>
            <a:off x="698497" y="1377337"/>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59" name="Google Shape;359;p63"/>
          <p:cNvSpPr txBox="1">
            <a:spLocks noGrp="1"/>
          </p:cNvSpPr>
          <p:nvPr>
            <p:ph type="body" idx="5"/>
          </p:nvPr>
        </p:nvSpPr>
        <p:spPr>
          <a:xfrm>
            <a:off x="698497" y="3809178"/>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0" name="Google Shape;360;p63"/>
          <p:cNvSpPr txBox="1">
            <a:spLocks noGrp="1"/>
          </p:cNvSpPr>
          <p:nvPr>
            <p:ph type="body" idx="6"/>
          </p:nvPr>
        </p:nvSpPr>
        <p:spPr>
          <a:xfrm>
            <a:off x="1627989" y="5024978"/>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1" name="Google Shape;361;p63"/>
          <p:cNvSpPr txBox="1">
            <a:spLocks noGrp="1"/>
          </p:cNvSpPr>
          <p:nvPr>
            <p:ph type="body" idx="7"/>
          </p:nvPr>
        </p:nvSpPr>
        <p:spPr>
          <a:xfrm>
            <a:off x="698497" y="2592249"/>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2" name="Google Shape;362;p63"/>
          <p:cNvSpPr txBox="1">
            <a:spLocks noGrp="1"/>
          </p:cNvSpPr>
          <p:nvPr>
            <p:ph type="body" idx="8"/>
          </p:nvPr>
        </p:nvSpPr>
        <p:spPr>
          <a:xfrm>
            <a:off x="698497" y="5027421"/>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63" name="Google Shape;363;p63"/>
          <p:cNvSpPr txBox="1">
            <a:spLocks noGrp="1"/>
          </p:cNvSpPr>
          <p:nvPr>
            <p:ph type="body" idx="9"/>
          </p:nvPr>
        </p:nvSpPr>
        <p:spPr>
          <a:xfrm>
            <a:off x="8389001" y="1520875"/>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364" name="Google Shape;364;p63" descr="Una imagen con un muchacho, niño, joven  Descripción generada con muchísima confianza"/>
          <p:cNvPicPr preferRelativeResize="0"/>
          <p:nvPr/>
        </p:nvPicPr>
        <p:blipFill rotWithShape="1">
          <a:blip r:embed="rId6">
            <a:alphaModFix/>
          </a:blip>
          <a:srcRect/>
          <a:stretch/>
        </p:blipFill>
        <p:spPr>
          <a:xfrm>
            <a:off x="5348708" y="3084976"/>
            <a:ext cx="3642577" cy="2854739"/>
          </a:xfrm>
          <a:prstGeom prst="rect">
            <a:avLst/>
          </a:prstGeom>
          <a:noFill/>
          <a:ln w="19050" cap="sq" cmpd="sng">
            <a:solidFill>
              <a:srgbClr val="666666"/>
            </a:solidFill>
            <a:prstDash val="solid"/>
            <a:miter lim="800000"/>
            <a:headEnd type="none" w="sm" len="sm"/>
            <a:tailEnd type="none" w="sm" len="sm"/>
          </a:ln>
        </p:spPr>
      </p:pic>
      <p:sp>
        <p:nvSpPr>
          <p:cNvPr id="365" name="Google Shape;365;p63"/>
          <p:cNvSpPr/>
          <p:nvPr/>
        </p:nvSpPr>
        <p:spPr>
          <a:xfrm>
            <a:off x="8182573" y="1374414"/>
            <a:ext cx="3801397" cy="1571144"/>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366" name="Google Shape;366;p63"/>
          <p:cNvSpPr/>
          <p:nvPr/>
        </p:nvSpPr>
        <p:spPr>
          <a:xfrm>
            <a:off x="8852546" y="4379200"/>
            <a:ext cx="3206776" cy="1571145"/>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367" name="Google Shape;367;p63"/>
          <p:cNvSpPr txBox="1">
            <a:spLocks noGrp="1"/>
          </p:cNvSpPr>
          <p:nvPr>
            <p:ph type="body" idx="13"/>
          </p:nvPr>
        </p:nvSpPr>
        <p:spPr>
          <a:xfrm>
            <a:off x="8991285" y="4468187"/>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368"/>
        <p:cNvGrpSpPr/>
        <p:nvPr/>
      </p:nvGrpSpPr>
      <p:grpSpPr>
        <a:xfrm>
          <a:off x="0" y="0"/>
          <a:ext cx="0" cy="0"/>
          <a:chOff x="0" y="0"/>
          <a:chExt cx="0" cy="0"/>
        </a:xfrm>
      </p:grpSpPr>
      <p:pic>
        <p:nvPicPr>
          <p:cNvPr id="369" name="Google Shape;369;p64"/>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70" name="Google Shape;370;p64"/>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1" name="Google Shape;371;p6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2" name="Google Shape;372;p64"/>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73" name="Google Shape;373;p6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74" name="Google Shape;374;p6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75" name="Google Shape;375;p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76" name="Google Shape;376;p64"/>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377" name="Google Shape;377;p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378" name="Google Shape;378;p64"/>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79" name="Google Shape;379;p64"/>
          <p:cNvSpPr txBox="1">
            <a:spLocks noGrp="1"/>
          </p:cNvSpPr>
          <p:nvPr>
            <p:ph type="body" idx="1"/>
          </p:nvPr>
        </p:nvSpPr>
        <p:spPr>
          <a:xfrm>
            <a:off x="421059" y="1739549"/>
            <a:ext cx="6408738" cy="364013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80" name="Google Shape;380;p64"/>
          <p:cNvSpPr txBox="1">
            <a:spLocks noGrp="1"/>
          </p:cNvSpPr>
          <p:nvPr>
            <p:ph type="body" idx="2"/>
          </p:nvPr>
        </p:nvSpPr>
        <p:spPr>
          <a:xfrm>
            <a:off x="7182346" y="1811338"/>
            <a:ext cx="4443597" cy="364013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381"/>
        <p:cNvGrpSpPr/>
        <p:nvPr/>
      </p:nvGrpSpPr>
      <p:grpSpPr>
        <a:xfrm>
          <a:off x="0" y="0"/>
          <a:ext cx="0" cy="0"/>
          <a:chOff x="0" y="0"/>
          <a:chExt cx="0" cy="0"/>
        </a:xfrm>
      </p:grpSpPr>
      <p:pic>
        <p:nvPicPr>
          <p:cNvPr id="382" name="Google Shape;382;p65"/>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83" name="Google Shape;383;p65"/>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4" name="Google Shape;384;p65"/>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85" name="Google Shape;385;p65"/>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86" name="Google Shape;386;p6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387" name="Google Shape;387;p65"/>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388" name="Google Shape;388;p65"/>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89" name="Google Shape;389;p65"/>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390" name="Google Shape;390;p65"/>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391" name="Google Shape;391;p65"/>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392" name="Google Shape;392;p65"/>
          <p:cNvSpPr txBox="1">
            <a:spLocks noGrp="1"/>
          </p:cNvSpPr>
          <p:nvPr>
            <p:ph type="body" idx="1"/>
          </p:nvPr>
        </p:nvSpPr>
        <p:spPr>
          <a:xfrm>
            <a:off x="1114424" y="1558925"/>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3" name="Google Shape;393;p65"/>
          <p:cNvSpPr txBox="1">
            <a:spLocks noGrp="1"/>
          </p:cNvSpPr>
          <p:nvPr>
            <p:ph type="body" idx="2"/>
          </p:nvPr>
        </p:nvSpPr>
        <p:spPr>
          <a:xfrm>
            <a:off x="6494085" y="1558924"/>
            <a:ext cx="4583491" cy="44418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394"/>
        <p:cNvGrpSpPr/>
        <p:nvPr/>
      </p:nvGrpSpPr>
      <p:grpSpPr>
        <a:xfrm>
          <a:off x="0" y="0"/>
          <a:ext cx="0" cy="0"/>
          <a:chOff x="0" y="0"/>
          <a:chExt cx="0" cy="0"/>
        </a:xfrm>
      </p:grpSpPr>
      <p:pic>
        <p:nvPicPr>
          <p:cNvPr id="395" name="Google Shape;395;p66"/>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396" name="Google Shape;396;p66"/>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397" name="Google Shape;397;p66"/>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398" name="Google Shape;398;p66"/>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399" name="Google Shape;399;p6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00" name="Google Shape;400;p66"/>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01" name="Google Shape;401;p66"/>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02" name="Google Shape;402;p66"/>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03" name="Google Shape;403;p66"/>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404" name="Google Shape;404;p66"/>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05" name="Google Shape;405;p66"/>
          <p:cNvSpPr txBox="1">
            <a:spLocks noGrp="1"/>
          </p:cNvSpPr>
          <p:nvPr>
            <p:ph type="body" idx="1"/>
          </p:nvPr>
        </p:nvSpPr>
        <p:spPr>
          <a:xfrm>
            <a:off x="5528247" y="1563523"/>
            <a:ext cx="6168431" cy="4112287"/>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6" name="Google Shape;406;p66"/>
          <p:cNvSpPr txBox="1">
            <a:spLocks noGrp="1"/>
          </p:cNvSpPr>
          <p:nvPr>
            <p:ph type="body" idx="2"/>
          </p:nvPr>
        </p:nvSpPr>
        <p:spPr>
          <a:xfrm>
            <a:off x="1660584" y="16041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7" name="Google Shape;407;p66"/>
          <p:cNvSpPr txBox="1">
            <a:spLocks noGrp="1"/>
          </p:cNvSpPr>
          <p:nvPr>
            <p:ph type="body" idx="3"/>
          </p:nvPr>
        </p:nvSpPr>
        <p:spPr>
          <a:xfrm>
            <a:off x="1660585" y="3034440"/>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8" name="Google Shape;408;p66"/>
          <p:cNvSpPr txBox="1">
            <a:spLocks noGrp="1"/>
          </p:cNvSpPr>
          <p:nvPr>
            <p:ph type="body" idx="4"/>
          </p:nvPr>
        </p:nvSpPr>
        <p:spPr>
          <a:xfrm>
            <a:off x="1660585" y="4505841"/>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9" name="Google Shape;409;p66"/>
          <p:cNvSpPr txBox="1">
            <a:spLocks noGrp="1"/>
          </p:cNvSpPr>
          <p:nvPr>
            <p:ph type="body" idx="5"/>
          </p:nvPr>
        </p:nvSpPr>
        <p:spPr>
          <a:xfrm>
            <a:off x="698500" y="1615215"/>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0" name="Google Shape;410;p66"/>
          <p:cNvSpPr txBox="1">
            <a:spLocks noGrp="1"/>
          </p:cNvSpPr>
          <p:nvPr>
            <p:ph type="body" idx="6"/>
          </p:nvPr>
        </p:nvSpPr>
        <p:spPr>
          <a:xfrm>
            <a:off x="698498" y="3040794"/>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11" name="Google Shape;411;p66"/>
          <p:cNvSpPr txBox="1">
            <a:spLocks noGrp="1"/>
          </p:cNvSpPr>
          <p:nvPr>
            <p:ph type="body" idx="7"/>
          </p:nvPr>
        </p:nvSpPr>
        <p:spPr>
          <a:xfrm>
            <a:off x="698498" y="4505840"/>
            <a:ext cx="847065" cy="1055685"/>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412"/>
        <p:cNvGrpSpPr/>
        <p:nvPr/>
      </p:nvGrpSpPr>
      <p:grpSpPr>
        <a:xfrm>
          <a:off x="0" y="0"/>
          <a:ext cx="0" cy="0"/>
          <a:chOff x="0" y="0"/>
          <a:chExt cx="0" cy="0"/>
        </a:xfrm>
      </p:grpSpPr>
      <p:pic>
        <p:nvPicPr>
          <p:cNvPr id="413" name="Google Shape;413;p67"/>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14" name="Google Shape;414;p6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5" name="Google Shape;415;p67"/>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16" name="Google Shape;416;p67"/>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17" name="Google Shape;417;p67"/>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18" name="Google Shape;418;p67"/>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19" name="Google Shape;419;p67"/>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20" name="Google Shape;420;p6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21" name="Google Shape;421;p6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22" name="Google Shape;422;p6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23" name="Google Shape;423;p67"/>
          <p:cNvSpPr txBox="1">
            <a:spLocks noGrp="1"/>
          </p:cNvSpPr>
          <p:nvPr>
            <p:ph type="body" idx="1"/>
          </p:nvPr>
        </p:nvSpPr>
        <p:spPr>
          <a:xfrm>
            <a:off x="1265238" y="1692275"/>
            <a:ext cx="9766300"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424"/>
        <p:cNvGrpSpPr/>
        <p:nvPr/>
      </p:nvGrpSpPr>
      <p:grpSpPr>
        <a:xfrm>
          <a:off x="0" y="0"/>
          <a:ext cx="0" cy="0"/>
          <a:chOff x="0" y="0"/>
          <a:chExt cx="0" cy="0"/>
        </a:xfrm>
      </p:grpSpPr>
      <p:pic>
        <p:nvPicPr>
          <p:cNvPr id="425" name="Google Shape;425;p68"/>
          <p:cNvPicPr preferRelativeResize="0"/>
          <p:nvPr/>
        </p:nvPicPr>
        <p:blipFill rotWithShape="1">
          <a:blip r:embed="rId2">
            <a:alphaModFix/>
          </a:blip>
          <a:srcRect/>
          <a:stretch/>
        </p:blipFill>
        <p:spPr>
          <a:xfrm>
            <a:off x="2097147" y="6246434"/>
            <a:ext cx="309930" cy="493979"/>
          </a:xfrm>
          <a:prstGeom prst="rect">
            <a:avLst/>
          </a:prstGeom>
          <a:noFill/>
          <a:ln>
            <a:noFill/>
          </a:ln>
        </p:spPr>
      </p:pic>
      <p:cxnSp>
        <p:nvCxnSpPr>
          <p:cNvPr id="426" name="Google Shape;426;p6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27" name="Google Shape;427;p68"/>
          <p:cNvCxnSpPr/>
          <p:nvPr/>
        </p:nvCxnSpPr>
        <p:spPr>
          <a:xfrm>
            <a:off x="762099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28" name="Google Shape;428;p68"/>
          <p:cNvCxnSpPr/>
          <p:nvPr/>
        </p:nvCxnSpPr>
        <p:spPr>
          <a:xfrm>
            <a:off x="10120153" y="6584021"/>
            <a:ext cx="2082480" cy="0"/>
          </a:xfrm>
          <a:prstGeom prst="straightConnector1">
            <a:avLst/>
          </a:prstGeom>
          <a:noFill/>
          <a:ln w="25400" cap="flat" cmpd="sng">
            <a:solidFill>
              <a:srgbClr val="96C934"/>
            </a:solidFill>
            <a:prstDash val="solid"/>
            <a:miter lim="800000"/>
            <a:headEnd type="none" w="sm" len="sm"/>
            <a:tailEnd type="none" w="sm" len="sm"/>
          </a:ln>
        </p:spPr>
      </p:cxnSp>
      <p:pic>
        <p:nvPicPr>
          <p:cNvPr id="429" name="Google Shape;429;p68"/>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430" name="Google Shape;430;p68"/>
          <p:cNvCxnSpPr/>
          <p:nvPr/>
        </p:nvCxnSpPr>
        <p:spPr>
          <a:xfrm>
            <a:off x="22895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31" name="Google Shape;431;p68"/>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32" name="Google Shape;432;p68"/>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33" name="Google Shape;433;p68"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434" name="Google Shape;434;p6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35" name="Google Shape;435;p68"/>
          <p:cNvSpPr txBox="1">
            <a:spLocks noGrp="1"/>
          </p:cNvSpPr>
          <p:nvPr>
            <p:ph type="body" idx="1"/>
          </p:nvPr>
        </p:nvSpPr>
        <p:spPr>
          <a:xfrm>
            <a:off x="1185028" y="1692275"/>
            <a:ext cx="4830762" cy="406717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36" name="Google Shape;436;p68"/>
          <p:cNvSpPr txBox="1">
            <a:spLocks noGrp="1"/>
          </p:cNvSpPr>
          <p:nvPr>
            <p:ph type="body" idx="2"/>
          </p:nvPr>
        </p:nvSpPr>
        <p:spPr>
          <a:xfrm>
            <a:off x="6250420" y="1692275"/>
            <a:ext cx="4756551" cy="4100677"/>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437"/>
        <p:cNvGrpSpPr/>
        <p:nvPr/>
      </p:nvGrpSpPr>
      <p:grpSpPr>
        <a:xfrm>
          <a:off x="0" y="0"/>
          <a:ext cx="0" cy="0"/>
          <a:chOff x="0" y="0"/>
          <a:chExt cx="0" cy="0"/>
        </a:xfrm>
      </p:grpSpPr>
      <p:sp>
        <p:nvSpPr>
          <p:cNvPr id="438" name="Google Shape;438;p69"/>
          <p:cNvSpPr>
            <a:spLocks noGrp="1"/>
          </p:cNvSpPr>
          <p:nvPr>
            <p:ph type="pic" idx="2"/>
          </p:nvPr>
        </p:nvSpPr>
        <p:spPr>
          <a:xfrm>
            <a:off x="8142818" y="1687513"/>
            <a:ext cx="3587749" cy="3763962"/>
          </a:xfrm>
          <a:prstGeom prst="rect">
            <a:avLst/>
          </a:prstGeom>
          <a:noFill/>
          <a:ln w="19050" cap="flat" cmpd="sng">
            <a:solidFill>
              <a:srgbClr val="666666"/>
            </a:solidFill>
            <a:prstDash val="solid"/>
            <a:round/>
            <a:headEnd type="none" w="sm" len="sm"/>
            <a:tailEnd type="none" w="sm" len="sm"/>
          </a:ln>
        </p:spPr>
      </p:sp>
      <p:sp>
        <p:nvSpPr>
          <p:cNvPr id="439" name="Google Shape;439;p69"/>
          <p:cNvSpPr txBox="1">
            <a:spLocks noGrp="1"/>
          </p:cNvSpPr>
          <p:nvPr>
            <p:ph type="body" idx="1"/>
          </p:nvPr>
        </p:nvSpPr>
        <p:spPr>
          <a:xfrm>
            <a:off x="258234" y="1687513"/>
            <a:ext cx="7884583" cy="3763962"/>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0" name="Google Shape;440;p69"/>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itle and Content 1">
  <p:cSld name="Title and Content 1">
    <p:spTree>
      <p:nvGrpSpPr>
        <p:cNvPr id="1" name="Shape 446"/>
        <p:cNvGrpSpPr/>
        <p:nvPr/>
      </p:nvGrpSpPr>
      <p:grpSpPr>
        <a:xfrm>
          <a:off x="0" y="0"/>
          <a:ext cx="0" cy="0"/>
          <a:chOff x="0" y="0"/>
          <a:chExt cx="0" cy="0"/>
        </a:xfrm>
      </p:grpSpPr>
      <p:sp>
        <p:nvSpPr>
          <p:cNvPr id="447" name="Google Shape;447;p36"/>
          <p:cNvSpPr txBox="1">
            <a:spLocks noGrp="1"/>
          </p:cNvSpPr>
          <p:nvPr>
            <p:ph type="body" idx="1"/>
          </p:nvPr>
        </p:nvSpPr>
        <p:spPr>
          <a:xfrm>
            <a:off x="994808" y="1334491"/>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8" name="Google Shape;448;p36"/>
          <p:cNvSpPr txBox="1">
            <a:spLocks noGrp="1"/>
          </p:cNvSpPr>
          <p:nvPr>
            <p:ph type="body" idx="2"/>
          </p:nvPr>
        </p:nvSpPr>
        <p:spPr>
          <a:xfrm>
            <a:off x="91432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49" name="Google Shape;449;p36"/>
          <p:cNvSpPr txBox="1">
            <a:spLocks noGrp="1"/>
          </p:cNvSpPr>
          <p:nvPr>
            <p:ph type="body" idx="3"/>
          </p:nvPr>
        </p:nvSpPr>
        <p:spPr>
          <a:xfrm>
            <a:off x="4458284" y="2860693"/>
            <a:ext cx="2514600" cy="1828800"/>
          </a:xfrm>
          <a:prstGeom prst="rect">
            <a:avLst/>
          </a:prstGeom>
          <a:solidFill>
            <a:schemeClr val="lt1"/>
          </a:solid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50" name="Google Shape;450;p36"/>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451" name="Google Shape;451;p36"/>
          <p:cNvGrpSpPr/>
          <p:nvPr/>
        </p:nvGrpSpPr>
        <p:grpSpPr>
          <a:xfrm flipH="1">
            <a:off x="-30396" y="6196177"/>
            <a:ext cx="12233149" cy="626186"/>
            <a:chOff x="-30396" y="6196177"/>
            <a:chExt cx="12233149" cy="626186"/>
          </a:xfrm>
        </p:grpSpPr>
        <p:pic>
          <p:nvPicPr>
            <p:cNvPr id="452" name="Google Shape;452;p3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53" name="Google Shape;453;p3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4" name="Google Shape;454;p3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55" name="Google Shape;455;p3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6" name="Google Shape;456;p3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57" name="Google Shape;457;p3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58" name="Google Shape;458;p3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59" name="Google Shape;459;p3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460" name="Google Shape;460;p3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461" name="Google Shape;461;p36"/>
          <p:cNvSpPr txBox="1">
            <a:spLocks noGrp="1"/>
          </p:cNvSpPr>
          <p:nvPr>
            <p:ph type="body" idx="4"/>
          </p:nvPr>
        </p:nvSpPr>
        <p:spPr>
          <a:xfrm>
            <a:off x="994808" y="4100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62" name="Google Shape;462;p36"/>
          <p:cNvSpPr txBox="1">
            <a:spLocks noGrp="1"/>
          </p:cNvSpPr>
          <p:nvPr>
            <p:ph type="body" idx="5"/>
          </p:nvPr>
        </p:nvSpPr>
        <p:spPr>
          <a:xfrm>
            <a:off x="9143260" y="14080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63" name="Google Shape;463;p36"/>
          <p:cNvPicPr preferRelativeResize="0"/>
          <p:nvPr/>
        </p:nvPicPr>
        <p:blipFill rotWithShape="1">
          <a:blip r:embed="rId6">
            <a:alphaModFix/>
          </a:blip>
          <a:srcRect/>
          <a:stretch/>
        </p:blipFill>
        <p:spPr>
          <a:xfrm flipH="1">
            <a:off x="3265450" y="1494950"/>
            <a:ext cx="5661102" cy="4743376"/>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37"/>
        <p:cNvGrpSpPr/>
        <p:nvPr/>
      </p:nvGrpSpPr>
      <p:grpSpPr>
        <a:xfrm>
          <a:off x="0" y="0"/>
          <a:ext cx="0" cy="0"/>
          <a:chOff x="0" y="0"/>
          <a:chExt cx="0" cy="0"/>
        </a:xfrm>
      </p:grpSpPr>
      <p:sp>
        <p:nvSpPr>
          <p:cNvPr id="38" name="Google Shape;38;p30"/>
          <p:cNvSpPr txBox="1">
            <a:spLocks noGrp="1"/>
          </p:cNvSpPr>
          <p:nvPr>
            <p:ph type="body" idx="1"/>
          </p:nvPr>
        </p:nvSpPr>
        <p:spPr>
          <a:xfrm>
            <a:off x="1660584" y="1489802"/>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39" name="Google Shape;39;p30"/>
          <p:cNvSpPr txBox="1">
            <a:spLocks noGrp="1"/>
          </p:cNvSpPr>
          <p:nvPr>
            <p:ph type="body" idx="2"/>
          </p:nvPr>
        </p:nvSpPr>
        <p:spPr>
          <a:xfrm>
            <a:off x="1660584" y="3817079"/>
            <a:ext cx="3394016"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0" name="Google Shape;40;p30"/>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1" name="Google Shape;41;p30"/>
          <p:cNvSpPr txBox="1">
            <a:spLocks noGrp="1"/>
          </p:cNvSpPr>
          <p:nvPr>
            <p:ph type="body" idx="3"/>
          </p:nvPr>
        </p:nvSpPr>
        <p:spPr>
          <a:xfrm>
            <a:off x="1660584" y="4992079"/>
            <a:ext cx="363230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42" name="Google Shape;42;p30"/>
          <p:cNvGrpSpPr/>
          <p:nvPr/>
        </p:nvGrpSpPr>
        <p:grpSpPr>
          <a:xfrm flipH="1">
            <a:off x="-30396" y="6196177"/>
            <a:ext cx="12233029" cy="626186"/>
            <a:chOff x="-30396" y="6196177"/>
            <a:chExt cx="12233029" cy="626186"/>
          </a:xfrm>
        </p:grpSpPr>
        <p:pic>
          <p:nvPicPr>
            <p:cNvPr id="43" name="Google Shape;43;p30"/>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44" name="Google Shape;44;p30"/>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5" name="Google Shape;45;p30"/>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46" name="Google Shape;46;p30"/>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7" name="Google Shape;47;p30"/>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48" name="Google Shape;48;p30"/>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49" name="Google Shape;49;p3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 name="Google Shape;50;p3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 name="Google Shape;51;p3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52" name="Google Shape;52;p30"/>
          <p:cNvPicPr preferRelativeResize="0"/>
          <p:nvPr/>
        </p:nvPicPr>
        <p:blipFill rotWithShape="1">
          <a:blip r:embed="rId6">
            <a:alphaModFix/>
          </a:blip>
          <a:srcRect/>
          <a:stretch/>
        </p:blipFill>
        <p:spPr>
          <a:xfrm>
            <a:off x="10818600" y="1630111"/>
            <a:ext cx="735594" cy="836256"/>
          </a:xfrm>
          <a:prstGeom prst="rect">
            <a:avLst/>
          </a:prstGeom>
          <a:noFill/>
          <a:ln>
            <a:noFill/>
          </a:ln>
        </p:spPr>
      </p:pic>
      <p:pic>
        <p:nvPicPr>
          <p:cNvPr id="53" name="Google Shape;53;p30"/>
          <p:cNvPicPr preferRelativeResize="0"/>
          <p:nvPr/>
        </p:nvPicPr>
        <p:blipFill rotWithShape="1">
          <a:blip r:embed="rId7">
            <a:alphaModFix/>
          </a:blip>
          <a:srcRect/>
          <a:stretch/>
        </p:blipFill>
        <p:spPr>
          <a:xfrm>
            <a:off x="10818600" y="3183039"/>
            <a:ext cx="735594" cy="779602"/>
          </a:xfrm>
          <a:prstGeom prst="rect">
            <a:avLst/>
          </a:prstGeom>
          <a:noFill/>
          <a:ln>
            <a:noFill/>
          </a:ln>
        </p:spPr>
      </p:pic>
      <p:pic>
        <p:nvPicPr>
          <p:cNvPr id="54" name="Google Shape;54;p30"/>
          <p:cNvPicPr preferRelativeResize="0"/>
          <p:nvPr/>
        </p:nvPicPr>
        <p:blipFill rotWithShape="1">
          <a:blip r:embed="rId8">
            <a:alphaModFix/>
          </a:blip>
          <a:srcRect/>
          <a:stretch/>
        </p:blipFill>
        <p:spPr>
          <a:xfrm>
            <a:off x="10769348" y="4977591"/>
            <a:ext cx="834098" cy="704745"/>
          </a:xfrm>
          <a:prstGeom prst="rect">
            <a:avLst/>
          </a:prstGeom>
          <a:noFill/>
          <a:ln>
            <a:noFill/>
          </a:ln>
        </p:spPr>
      </p:pic>
      <p:pic>
        <p:nvPicPr>
          <p:cNvPr id="55" name="Google Shape;55;p30" descr="A group of people in a room&#10;&#10;Description automatically generated with low confidence"/>
          <p:cNvPicPr preferRelativeResize="0"/>
          <p:nvPr/>
        </p:nvPicPr>
        <p:blipFill rotWithShape="1">
          <a:blip r:embed="rId9">
            <a:alphaModFix/>
          </a:blip>
          <a:srcRect/>
          <a:stretch/>
        </p:blipFill>
        <p:spPr>
          <a:xfrm>
            <a:off x="1010844" y="1890885"/>
            <a:ext cx="4792050" cy="2665575"/>
          </a:xfrm>
          <a:prstGeom prst="rect">
            <a:avLst/>
          </a:prstGeom>
          <a:noFill/>
          <a:ln>
            <a:noFill/>
          </a:ln>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3_Title, 3 points,content box">
  <p:cSld name="3_Title, 3 points,content box">
    <p:spTree>
      <p:nvGrpSpPr>
        <p:cNvPr id="1" name="Shape 464"/>
        <p:cNvGrpSpPr/>
        <p:nvPr/>
      </p:nvGrpSpPr>
      <p:grpSpPr>
        <a:xfrm>
          <a:off x="0" y="0"/>
          <a:ext cx="0" cy="0"/>
          <a:chOff x="0" y="0"/>
          <a:chExt cx="0" cy="0"/>
        </a:xfrm>
      </p:grpSpPr>
      <p:grpSp>
        <p:nvGrpSpPr>
          <p:cNvPr id="465" name="Google Shape;465;p49"/>
          <p:cNvGrpSpPr/>
          <p:nvPr/>
        </p:nvGrpSpPr>
        <p:grpSpPr>
          <a:xfrm flipH="1">
            <a:off x="-30396" y="6196177"/>
            <a:ext cx="12233149" cy="626186"/>
            <a:chOff x="-30396" y="6196177"/>
            <a:chExt cx="12233149" cy="626186"/>
          </a:xfrm>
        </p:grpSpPr>
        <p:pic>
          <p:nvPicPr>
            <p:cNvPr id="466" name="Google Shape;466;p49"/>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467" name="Google Shape;467;p4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68" name="Google Shape;468;p4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69" name="Google Shape;469;p4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470" name="Google Shape;470;p4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471" name="Google Shape;471;p4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472" name="Google Shape;472;p4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73" name="Google Shape;473;p4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474" name="Google Shape;474;p49"/>
            <p:cNvPicPr preferRelativeResize="0"/>
            <p:nvPr/>
          </p:nvPicPr>
          <p:blipFill rotWithShape="1">
            <a:blip r:embed="rId5">
              <a:alphaModFix/>
            </a:blip>
            <a:srcRect/>
            <a:stretch/>
          </p:blipFill>
          <p:spPr>
            <a:xfrm>
              <a:off x="4458273" y="6324412"/>
              <a:ext cx="529889" cy="497951"/>
            </a:xfrm>
            <a:prstGeom prst="rect">
              <a:avLst/>
            </a:prstGeom>
            <a:noFill/>
            <a:ln>
              <a:noFill/>
            </a:ln>
          </p:spPr>
        </p:pic>
      </p:grpSp>
      <p:sp>
        <p:nvSpPr>
          <p:cNvPr id="475" name="Google Shape;475;p4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76" name="Google Shape;476;p49"/>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7" name="Google Shape;477;p49"/>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8" name="Google Shape;478;p49"/>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79" name="Google Shape;479;p49"/>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0" name="Google Shape;480;p49"/>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1" name="Google Shape;481;p49"/>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2" name="Google Shape;482;p49"/>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3" name="Google Shape;483;p49"/>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4" name="Google Shape;484;p49"/>
          <p:cNvSpPr>
            <a:spLocks noGrp="1"/>
          </p:cNvSpPr>
          <p:nvPr>
            <p:ph type="pic" idx="9"/>
          </p:nvPr>
        </p:nvSpPr>
        <p:spPr>
          <a:xfrm>
            <a:off x="7967502" y="1420398"/>
            <a:ext cx="3962100" cy="3122700"/>
          </a:xfrm>
          <a:prstGeom prst="rect">
            <a:avLst/>
          </a:prstGeom>
          <a:noFill/>
          <a:ln>
            <a:noFill/>
          </a:ln>
        </p:spPr>
      </p:sp>
      <p:sp>
        <p:nvSpPr>
          <p:cNvPr id="485" name="Google Shape;485;p49"/>
          <p:cNvSpPr txBox="1">
            <a:spLocks noGrp="1"/>
          </p:cNvSpPr>
          <p:nvPr>
            <p:ph type="body" idx="13"/>
          </p:nvPr>
        </p:nvSpPr>
        <p:spPr>
          <a:xfrm>
            <a:off x="6381858" y="5027422"/>
            <a:ext cx="5547900" cy="10533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86" name="Google Shape;486;p49"/>
          <p:cNvSpPr txBox="1">
            <a:spLocks noGrp="1"/>
          </p:cNvSpPr>
          <p:nvPr>
            <p:ph type="body" idx="14"/>
          </p:nvPr>
        </p:nvSpPr>
        <p:spPr>
          <a:xfrm>
            <a:off x="5534775" y="1420400"/>
            <a:ext cx="2335500" cy="1947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6FB6"/>
              </a:buClr>
              <a:buSzPts val="3400"/>
              <a:buFont typeface="Arial"/>
              <a:buNone/>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Welcome 4 Points, Pic">
  <p:cSld name="Welcome 4 Points, Pic">
    <p:spTree>
      <p:nvGrpSpPr>
        <p:cNvPr id="1" name="Shape 487"/>
        <p:cNvGrpSpPr/>
        <p:nvPr/>
      </p:nvGrpSpPr>
      <p:grpSpPr>
        <a:xfrm>
          <a:off x="0" y="0"/>
          <a:ext cx="0" cy="0"/>
          <a:chOff x="0" y="0"/>
          <a:chExt cx="0" cy="0"/>
        </a:xfrm>
      </p:grpSpPr>
      <p:sp>
        <p:nvSpPr>
          <p:cNvPr id="488" name="Google Shape;488;p70"/>
          <p:cNvSpPr>
            <a:spLocks noGrp="1"/>
          </p:cNvSpPr>
          <p:nvPr>
            <p:ph type="pic" idx="2"/>
          </p:nvPr>
        </p:nvSpPr>
        <p:spPr>
          <a:xfrm>
            <a:off x="5305232" y="1853299"/>
            <a:ext cx="6578700" cy="3764100"/>
          </a:xfrm>
          <a:prstGeom prst="rect">
            <a:avLst/>
          </a:prstGeom>
          <a:noFill/>
          <a:ln w="19050" cap="flat" cmpd="sng">
            <a:solidFill>
              <a:srgbClr val="666666"/>
            </a:solidFill>
            <a:prstDash val="solid"/>
            <a:round/>
            <a:headEnd type="none" w="sm" len="sm"/>
            <a:tailEnd type="none" w="sm" len="sm"/>
          </a:ln>
        </p:spPr>
      </p:sp>
      <p:sp>
        <p:nvSpPr>
          <p:cNvPr id="489" name="Google Shape;489;p70"/>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0" name="Google Shape;490;p70"/>
          <p:cNvSpPr txBox="1">
            <a:spLocks noGrp="1"/>
          </p:cNvSpPr>
          <p:nvPr>
            <p:ph type="body" idx="3"/>
          </p:nvPr>
        </p:nvSpPr>
        <p:spPr>
          <a:xfrm>
            <a:off x="1660585" y="2653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1" name="Google Shape;491;p70"/>
          <p:cNvSpPr txBox="1">
            <a:spLocks noGrp="1"/>
          </p:cNvSpPr>
          <p:nvPr>
            <p:ph type="body" idx="4"/>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492" name="Google Shape;492;p7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493" name="Google Shape;493;p70"/>
          <p:cNvSpPr txBox="1">
            <a:spLocks noGrp="1"/>
          </p:cNvSpPr>
          <p:nvPr>
            <p:ph type="body" idx="5"/>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494" name="Google Shape;494;p70"/>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495" name="Google Shape;495;p70"/>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6" name="Google Shape;496;p7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497" name="Google Shape;497;p70"/>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8" name="Google Shape;498;p7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499" name="Google Shape;499;p7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00" name="Google Shape;500;p7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01" name="Google Shape;501;p70"/>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02" name="Google Shape;502;p7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03" name="Google Shape;503;p70"/>
          <p:cNvSpPr txBox="1">
            <a:spLocks noGrp="1"/>
          </p:cNvSpPr>
          <p:nvPr>
            <p:ph type="body" idx="6"/>
          </p:nvPr>
        </p:nvSpPr>
        <p:spPr>
          <a:xfrm>
            <a:off x="691245" y="1502511"/>
            <a:ext cx="576000"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4" name="Google Shape;504;p70"/>
          <p:cNvSpPr txBox="1">
            <a:spLocks noGrp="1"/>
          </p:cNvSpPr>
          <p:nvPr>
            <p:ph type="body" idx="7"/>
          </p:nvPr>
        </p:nvSpPr>
        <p:spPr>
          <a:xfrm>
            <a:off x="693292" y="2822770"/>
            <a:ext cx="7590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5" name="Google Shape;505;p70"/>
          <p:cNvSpPr txBox="1">
            <a:spLocks noGrp="1"/>
          </p:cNvSpPr>
          <p:nvPr>
            <p:ph type="body" idx="8"/>
          </p:nvPr>
        </p:nvSpPr>
        <p:spPr>
          <a:xfrm>
            <a:off x="691246" y="3939833"/>
            <a:ext cx="795600" cy="713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06" name="Google Shape;506;p70"/>
          <p:cNvSpPr txBox="1">
            <a:spLocks noGrp="1"/>
          </p:cNvSpPr>
          <p:nvPr>
            <p:ph type="body" idx="9"/>
          </p:nvPr>
        </p:nvSpPr>
        <p:spPr>
          <a:xfrm>
            <a:off x="691245" y="5162747"/>
            <a:ext cx="658500" cy="7638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1_Title, Pic">
  <p:cSld name="1_Title, Pic">
    <p:spTree>
      <p:nvGrpSpPr>
        <p:cNvPr id="1" name="Shape 507"/>
        <p:cNvGrpSpPr/>
        <p:nvPr/>
      </p:nvGrpSpPr>
      <p:grpSpPr>
        <a:xfrm>
          <a:off x="0" y="0"/>
          <a:ext cx="0" cy="0"/>
          <a:chOff x="0" y="0"/>
          <a:chExt cx="0" cy="0"/>
        </a:xfrm>
      </p:grpSpPr>
      <p:sp>
        <p:nvSpPr>
          <p:cNvPr id="508" name="Google Shape;508;p7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09" name="Google Shape;509;p7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10" name="Google Shape;510;p71"/>
          <p:cNvCxnSpPr/>
          <p:nvPr/>
        </p:nvCxnSpPr>
        <p:spPr>
          <a:xfrm>
            <a:off x="-46438"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1" name="Google Shape;511;p7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12" name="Google Shape;512;p71"/>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3" name="Google Shape;513;p7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14" name="Google Shape;514;p7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15" name="Google Shape;515;p7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16" name="Google Shape;516;p71"/>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17" name="Google Shape;517;p7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18" name="Google Shape;518;p71"/>
          <p:cNvSpPr txBox="1">
            <a:spLocks noGrp="1"/>
          </p:cNvSpPr>
          <p:nvPr>
            <p:ph type="body" idx="1"/>
          </p:nvPr>
        </p:nvSpPr>
        <p:spPr>
          <a:xfrm>
            <a:off x="6303981" y="1659612"/>
            <a:ext cx="5353500" cy="11937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1"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19" name="Google Shape;519;p71"/>
          <p:cNvSpPr txBox="1">
            <a:spLocks noGrp="1"/>
          </p:cNvSpPr>
          <p:nvPr>
            <p:ph type="body" idx="2"/>
          </p:nvPr>
        </p:nvSpPr>
        <p:spPr>
          <a:xfrm>
            <a:off x="6303981" y="4001457"/>
            <a:ext cx="5353500" cy="15543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Arial"/>
              <a:buChar char="•"/>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0" name="Google Shape;520;p71" descr="A picture containing person, indoor&#10;&#10;Description automatically generated"/>
          <p:cNvPicPr preferRelativeResize="0"/>
          <p:nvPr/>
        </p:nvPicPr>
        <p:blipFill rotWithShape="1">
          <a:blip r:embed="rId6">
            <a:alphaModFix/>
          </a:blip>
          <a:srcRect/>
          <a:stretch/>
        </p:blipFill>
        <p:spPr>
          <a:xfrm>
            <a:off x="671712" y="1659612"/>
            <a:ext cx="4253838" cy="4198987"/>
          </a:xfrm>
          <a:prstGeom prst="rect">
            <a:avLst/>
          </a:prstGeom>
          <a:noFill/>
          <a:ln w="9525" cap="flat" cmpd="sng">
            <a:solidFill>
              <a:srgbClr val="666666"/>
            </a:solidFill>
            <a:prstDash val="solid"/>
            <a:round/>
            <a:headEnd type="none" w="sm" len="sm"/>
            <a:tailEnd type="none" w="sm" len="sm"/>
          </a:ln>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2 Reading tip_2 Content boxes">
  <p:cSld name="2 Reading tip_2 Content boxes">
    <p:spTree>
      <p:nvGrpSpPr>
        <p:cNvPr id="1" name="Shape 521"/>
        <p:cNvGrpSpPr/>
        <p:nvPr/>
      </p:nvGrpSpPr>
      <p:grpSpPr>
        <a:xfrm>
          <a:off x="0" y="0"/>
          <a:ext cx="0" cy="0"/>
          <a:chOff x="0" y="0"/>
          <a:chExt cx="0" cy="0"/>
        </a:xfrm>
      </p:grpSpPr>
      <p:sp>
        <p:nvSpPr>
          <p:cNvPr id="522" name="Google Shape;522;p7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23" name="Google Shape;523;p72"/>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24" name="Google Shape;524;p72"/>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25" name="Google Shape;525;p7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526" name="Google Shape;526;p7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27" name="Google Shape;527;p72"/>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8" name="Google Shape;528;p7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29" name="Google Shape;529;p72"/>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30" name="Google Shape;530;p7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31" name="Google Shape;531;p7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32" name="Google Shape;532;p72"/>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533" name="Google Shape;533;p72"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4_2 Content boxes">
  <p:cSld name="4_2 Content boxes">
    <p:spTree>
      <p:nvGrpSpPr>
        <p:cNvPr id="1" name="Shape 534"/>
        <p:cNvGrpSpPr/>
        <p:nvPr/>
      </p:nvGrpSpPr>
      <p:grpSpPr>
        <a:xfrm>
          <a:off x="0" y="0"/>
          <a:ext cx="0" cy="0"/>
          <a:chOff x="0" y="0"/>
          <a:chExt cx="0" cy="0"/>
        </a:xfrm>
      </p:grpSpPr>
      <p:pic>
        <p:nvPicPr>
          <p:cNvPr id="535" name="Google Shape;535;p7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536" name="Google Shape;536;p7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37" name="Google Shape;537;p7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38" name="Google Shape;538;p73"/>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539" name="Google Shape;539;p73"/>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540" name="Google Shape;540;p7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41" name="Google Shape;541;p7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42" name="Google Shape;542;p7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43" name="Google Shape;543;p7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544" name="Google Shape;544;p7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45" name="Google Shape;545;p73"/>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6" name="Google Shape;546;p73"/>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547"/>
        <p:cNvGrpSpPr/>
        <p:nvPr/>
      </p:nvGrpSpPr>
      <p:grpSpPr>
        <a:xfrm>
          <a:off x="0" y="0"/>
          <a:ext cx="0" cy="0"/>
          <a:chOff x="0" y="0"/>
          <a:chExt cx="0" cy="0"/>
        </a:xfrm>
      </p:grpSpPr>
      <p:sp>
        <p:nvSpPr>
          <p:cNvPr id="548" name="Google Shape;548;p74"/>
          <p:cNvSpPr txBox="1">
            <a:spLocks noGrp="1"/>
          </p:cNvSpPr>
          <p:nvPr>
            <p:ph type="body" idx="1"/>
          </p:nvPr>
        </p:nvSpPr>
        <p:spPr>
          <a:xfrm>
            <a:off x="459596" y="3948916"/>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49" name="Google Shape;549;p74"/>
          <p:cNvSpPr txBox="1">
            <a:spLocks noGrp="1"/>
          </p:cNvSpPr>
          <p:nvPr>
            <p:ph type="body" idx="2"/>
          </p:nvPr>
        </p:nvSpPr>
        <p:spPr>
          <a:xfrm>
            <a:off x="6201972"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0" name="Google Shape;550;p74"/>
          <p:cNvSpPr txBox="1">
            <a:spLocks noGrp="1"/>
          </p:cNvSpPr>
          <p:nvPr>
            <p:ph type="body" idx="3"/>
          </p:nvPr>
        </p:nvSpPr>
        <p:spPr>
          <a:xfrm>
            <a:off x="9073160" y="3943617"/>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1" name="Google Shape;551;p74"/>
          <p:cNvSpPr txBox="1">
            <a:spLocks noGrp="1"/>
          </p:cNvSpPr>
          <p:nvPr>
            <p:ph type="body" idx="4"/>
          </p:nvPr>
        </p:nvSpPr>
        <p:spPr>
          <a:xfrm>
            <a:off x="3330784" y="3950205"/>
            <a:ext cx="2514600" cy="1828800"/>
          </a:xfrm>
          <a:prstGeom prst="rect">
            <a:avLst/>
          </a:prstGeom>
          <a:noFill/>
          <a:ln>
            <a:noFill/>
          </a:ln>
        </p:spPr>
        <p:txBody>
          <a:bodyPr spcFirstLastPara="1" wrap="square" lIns="91425" tIns="45700" rIns="91425" bIns="45700" anchor="t" anchorCtr="1">
            <a:normAutofit/>
          </a:bodyPr>
          <a:lstStyle>
            <a:lvl1pPr marL="457200" marR="0" lvl="0" indent="-228600" algn="ctr"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2" name="Google Shape;552;p74"/>
          <p:cNvSpPr txBox="1">
            <a:spLocks noGrp="1"/>
          </p:cNvSpPr>
          <p:nvPr>
            <p:ph type="body" idx="5"/>
          </p:nvPr>
        </p:nvSpPr>
        <p:spPr>
          <a:xfrm>
            <a:off x="651620" y="1700202"/>
            <a:ext cx="2130600" cy="21306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3" name="Google Shape;553;p74"/>
          <p:cNvSpPr txBox="1">
            <a:spLocks noGrp="1"/>
          </p:cNvSpPr>
          <p:nvPr>
            <p:ph type="body" idx="6"/>
          </p:nvPr>
        </p:nvSpPr>
        <p:spPr>
          <a:xfrm>
            <a:off x="3479964" y="1854357"/>
            <a:ext cx="24873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4" name="Google Shape;554;p74"/>
          <p:cNvSpPr txBox="1">
            <a:spLocks noGrp="1"/>
          </p:cNvSpPr>
          <p:nvPr>
            <p:ph type="body" idx="7"/>
          </p:nvPr>
        </p:nvSpPr>
        <p:spPr>
          <a:xfrm>
            <a:off x="6416856" y="186161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5" name="Google Shape;555;p74"/>
          <p:cNvSpPr txBox="1">
            <a:spLocks noGrp="1"/>
          </p:cNvSpPr>
          <p:nvPr>
            <p:ph type="body" idx="8"/>
          </p:nvPr>
        </p:nvSpPr>
        <p:spPr>
          <a:xfrm>
            <a:off x="9355776" y="1852559"/>
            <a:ext cx="2084700" cy="19752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56" name="Google Shape;556;p74"/>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557" name="Google Shape;557;p7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58" name="Google Shape;558;p7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59" name="Google Shape;559;p7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60" name="Google Shape;560;p7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61" name="Google Shape;561;p7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62" name="Google Shape;562;p7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63" name="Google Shape;563;p7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64" name="Google Shape;564;p7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65" name="Google Shape;565;p7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p:spTree>
      <p:nvGrpSpPr>
        <p:cNvPr id="1" name="Shape 566"/>
        <p:cNvGrpSpPr/>
        <p:nvPr/>
      </p:nvGrpSpPr>
      <p:grpSpPr>
        <a:xfrm>
          <a:off x="0" y="0"/>
          <a:ext cx="0" cy="0"/>
          <a:chOff x="0" y="0"/>
          <a:chExt cx="0" cy="0"/>
        </a:xfrm>
      </p:grpSpPr>
      <p:sp>
        <p:nvSpPr>
          <p:cNvPr id="567" name="Google Shape;567;p75"/>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568" name="Google Shape;568;p75"/>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69" name="Google Shape;569;p75"/>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0" name="Google Shape;570;p7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71" name="Google Shape;571;p75"/>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72" name="Google Shape;572;p75"/>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73" name="Google Shape;573;p75"/>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74" name="Google Shape;574;p75"/>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75" name="Google Shape;575;p75"/>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76" name="Google Shape;576;p75"/>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77" name="Google Shape;577;p7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78" name="Google Shape;578;p75"/>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79" name="Google Shape;579;p75"/>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80" name="Google Shape;580;p75"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81" name="Google Shape;581;p75"/>
          <p:cNvPicPr preferRelativeResize="0"/>
          <p:nvPr/>
        </p:nvPicPr>
        <p:blipFill rotWithShape="1">
          <a:blip r:embed="rId6">
            <a:alphaModFix/>
          </a:blip>
          <a:srcRect/>
          <a:stretch/>
        </p:blipFill>
        <p:spPr>
          <a:xfrm>
            <a:off x="544196" y="1666754"/>
            <a:ext cx="768146" cy="762970"/>
          </a:xfrm>
          <a:prstGeom prst="rect">
            <a:avLst/>
          </a:prstGeom>
          <a:noFill/>
          <a:ln>
            <a:noFill/>
          </a:ln>
        </p:spPr>
      </p:pic>
      <p:pic>
        <p:nvPicPr>
          <p:cNvPr id="582" name="Google Shape;582;p75"/>
          <p:cNvPicPr preferRelativeResize="0"/>
          <p:nvPr/>
        </p:nvPicPr>
        <p:blipFill rotWithShape="1">
          <a:blip r:embed="rId7">
            <a:alphaModFix/>
          </a:blip>
          <a:srcRect/>
          <a:stretch/>
        </p:blipFill>
        <p:spPr>
          <a:xfrm>
            <a:off x="511220" y="3130840"/>
            <a:ext cx="834098" cy="884000"/>
          </a:xfrm>
          <a:prstGeom prst="rect">
            <a:avLst/>
          </a:prstGeom>
          <a:noFill/>
          <a:ln>
            <a:noFill/>
          </a:ln>
        </p:spPr>
      </p:pic>
      <p:pic>
        <p:nvPicPr>
          <p:cNvPr id="583" name="Google Shape;583;p75"/>
          <p:cNvPicPr preferRelativeResize="0"/>
          <p:nvPr/>
        </p:nvPicPr>
        <p:blipFill rotWithShape="1">
          <a:blip r:embed="rId8">
            <a:alphaModFix/>
          </a:blip>
          <a:srcRect/>
          <a:stretch/>
        </p:blipFill>
        <p:spPr>
          <a:xfrm>
            <a:off x="511220" y="4872764"/>
            <a:ext cx="834098" cy="914400"/>
          </a:xfrm>
          <a:prstGeom prst="rect">
            <a:avLst/>
          </a:prstGeom>
          <a:noFill/>
          <a:ln>
            <a:noFill/>
          </a:ln>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Welcome 4 Points, Pic">
  <p:cSld name="1_Welcome 4 Points, Pic 2">
    <p:spTree>
      <p:nvGrpSpPr>
        <p:cNvPr id="1" name="Shape 584"/>
        <p:cNvGrpSpPr/>
        <p:nvPr/>
      </p:nvGrpSpPr>
      <p:grpSpPr>
        <a:xfrm>
          <a:off x="0" y="0"/>
          <a:ext cx="0" cy="0"/>
          <a:chOff x="0" y="0"/>
          <a:chExt cx="0" cy="0"/>
        </a:xfrm>
      </p:grpSpPr>
      <p:sp>
        <p:nvSpPr>
          <p:cNvPr id="585" name="Google Shape;585;p76"/>
          <p:cNvSpPr>
            <a:spLocks noGrp="1"/>
          </p:cNvSpPr>
          <p:nvPr>
            <p:ph type="pic" idx="2"/>
          </p:nvPr>
        </p:nvSpPr>
        <p:spPr>
          <a:xfrm>
            <a:off x="5292892" y="1502510"/>
            <a:ext cx="6578700" cy="4545300"/>
          </a:xfrm>
          <a:prstGeom prst="rect">
            <a:avLst/>
          </a:prstGeom>
          <a:noFill/>
          <a:ln w="19050" cap="flat" cmpd="sng">
            <a:solidFill>
              <a:srgbClr val="666666"/>
            </a:solidFill>
            <a:prstDash val="solid"/>
            <a:round/>
            <a:headEnd type="none" w="sm" len="sm"/>
            <a:tailEnd type="none" w="sm" len="sm"/>
          </a:ln>
        </p:spPr>
      </p:sp>
      <p:sp>
        <p:nvSpPr>
          <p:cNvPr id="586" name="Google Shape;586;p76"/>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7" name="Google Shape;587;p76"/>
          <p:cNvSpPr txBox="1">
            <a:spLocks noGrp="1"/>
          </p:cNvSpPr>
          <p:nvPr>
            <p:ph type="body" idx="3"/>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8" name="Google Shape;588;p76"/>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589" name="Google Shape;589;p76"/>
          <p:cNvSpPr txBox="1">
            <a:spLocks noGrp="1"/>
          </p:cNvSpPr>
          <p:nvPr>
            <p:ph type="body" idx="4"/>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590" name="Google Shape;590;p76"/>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591" name="Google Shape;591;p76"/>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92" name="Google Shape;592;p76"/>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593" name="Google Shape;593;p76"/>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94" name="Google Shape;594;p76"/>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595" name="Google Shape;595;p76"/>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596" name="Google Shape;596;p76"/>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597" name="Google Shape;597;p76"/>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598" name="Google Shape;598;p76"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pic>
        <p:nvPicPr>
          <p:cNvPr id="599" name="Google Shape;599;p76"/>
          <p:cNvPicPr preferRelativeResize="0"/>
          <p:nvPr/>
        </p:nvPicPr>
        <p:blipFill rotWithShape="1">
          <a:blip r:embed="rId6">
            <a:alphaModFix/>
          </a:blip>
          <a:srcRect/>
          <a:stretch/>
        </p:blipFill>
        <p:spPr>
          <a:xfrm>
            <a:off x="531600" y="1630111"/>
            <a:ext cx="735594" cy="836256"/>
          </a:xfrm>
          <a:prstGeom prst="rect">
            <a:avLst/>
          </a:prstGeom>
          <a:noFill/>
          <a:ln>
            <a:noFill/>
          </a:ln>
        </p:spPr>
      </p:pic>
      <p:pic>
        <p:nvPicPr>
          <p:cNvPr id="600" name="Google Shape;600;p76"/>
          <p:cNvPicPr preferRelativeResize="0"/>
          <p:nvPr/>
        </p:nvPicPr>
        <p:blipFill rotWithShape="1">
          <a:blip r:embed="rId7">
            <a:alphaModFix/>
          </a:blip>
          <a:srcRect/>
          <a:stretch/>
        </p:blipFill>
        <p:spPr>
          <a:xfrm>
            <a:off x="531600" y="3183039"/>
            <a:ext cx="735594" cy="779602"/>
          </a:xfrm>
          <a:prstGeom prst="rect">
            <a:avLst/>
          </a:prstGeom>
          <a:noFill/>
          <a:ln>
            <a:noFill/>
          </a:ln>
        </p:spPr>
      </p:pic>
      <p:pic>
        <p:nvPicPr>
          <p:cNvPr id="601" name="Google Shape;601;p76"/>
          <p:cNvPicPr preferRelativeResize="0"/>
          <p:nvPr/>
        </p:nvPicPr>
        <p:blipFill rotWithShape="1">
          <a:blip r:embed="rId8">
            <a:alphaModFix/>
          </a:blip>
          <a:srcRect/>
          <a:stretch/>
        </p:blipFill>
        <p:spPr>
          <a:xfrm>
            <a:off x="482348" y="4977591"/>
            <a:ext cx="834098" cy="704745"/>
          </a:xfrm>
          <a:prstGeom prst="rect">
            <a:avLst/>
          </a:prstGeom>
          <a:noFill/>
          <a:ln>
            <a:noFill/>
          </a:ln>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602"/>
        <p:cNvGrpSpPr/>
        <p:nvPr/>
      </p:nvGrpSpPr>
      <p:grpSpPr>
        <a:xfrm>
          <a:off x="0" y="0"/>
          <a:ext cx="0" cy="0"/>
          <a:chOff x="0" y="0"/>
          <a:chExt cx="0" cy="0"/>
        </a:xfrm>
      </p:grpSpPr>
      <p:sp>
        <p:nvSpPr>
          <p:cNvPr id="603" name="Google Shape;603;p77"/>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4" name="Google Shape;604;p77"/>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5" name="Google Shape;605;p77"/>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6" name="Google Shape;606;p77"/>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7" name="Google Shape;607;p77"/>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8" name="Google Shape;608;p77"/>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09" name="Google Shape;609;p77"/>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0" name="Google Shape;610;p77"/>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1" name="Google Shape;611;p77"/>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12" name="Google Shape;612;p77"/>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613" name="Google Shape;613;p77"/>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4" name="Google Shape;614;p77"/>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15" name="Google Shape;615;p77"/>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16" name="Google Shape;616;p77"/>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17" name="Google Shape;617;p77"/>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18" name="Google Shape;618;p77"/>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19" name="Google Shape;619;p77"/>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620" name="Google Shape;620;p77"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p:spTree>
      <p:nvGrpSpPr>
        <p:cNvPr id="1" name="Shape 621"/>
        <p:cNvGrpSpPr/>
        <p:nvPr/>
      </p:nvGrpSpPr>
      <p:grpSpPr>
        <a:xfrm>
          <a:off x="0" y="0"/>
          <a:ext cx="0" cy="0"/>
          <a:chOff x="0" y="0"/>
          <a:chExt cx="0" cy="0"/>
        </a:xfrm>
      </p:grpSpPr>
      <p:pic>
        <p:nvPicPr>
          <p:cNvPr id="622" name="Google Shape;622;p78"/>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23" name="Google Shape;623;p78"/>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4" name="Google Shape;624;p78"/>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25" name="Google Shape;625;p78"/>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26" name="Google Shape;626;p78"/>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27" name="Google Shape;627;p78"/>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28" name="Google Shape;628;p78"/>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29" name="Google Shape;629;p78"/>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30" name="Google Shape;630;p78"/>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31" name="Google Shape;631;p78"/>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32" name="Google Shape;632;p78"/>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3" name="Google Shape;633;p78"/>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4" name="Google Shape;634;p78"/>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5" name="Google Shape;635;p78"/>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6" name="Google Shape;636;p78"/>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7" name="Google Shape;637;p78"/>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8" name="Google Shape;638;p78"/>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39" name="Google Shape;639;p78"/>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40" name="Google Shape;640;p78" descr="Una imagen con un muchacho, niño, joven  Descripción generada con muchísima confianza"/>
          <p:cNvPicPr preferRelativeResize="0"/>
          <p:nvPr/>
        </p:nvPicPr>
        <p:blipFill rotWithShape="1">
          <a:blip r:embed="rId6">
            <a:alphaModFix/>
          </a:blip>
          <a:srcRect/>
          <a:stretch/>
        </p:blipFill>
        <p:spPr>
          <a:xfrm>
            <a:off x="6552007" y="2127658"/>
            <a:ext cx="5112981" cy="3839191"/>
          </a:xfrm>
          <a:prstGeom prst="rect">
            <a:avLst/>
          </a:prstGeom>
          <a:noFill/>
          <a:ln w="19050" cap="sq" cmpd="sng">
            <a:solidFill>
              <a:srgbClr val="666666"/>
            </a:solidFill>
            <a:prstDash val="solid"/>
            <a:miter lim="800000"/>
            <a:headEnd type="none" w="sm" len="sm"/>
            <a:tailEnd type="none" w="sm" len="sm"/>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Understand the story">
  <p:cSld name="Title, Understand the story">
    <p:spTree>
      <p:nvGrpSpPr>
        <p:cNvPr id="1" name="Shape 56"/>
        <p:cNvGrpSpPr/>
        <p:nvPr/>
      </p:nvGrpSpPr>
      <p:grpSpPr>
        <a:xfrm>
          <a:off x="0" y="0"/>
          <a:ext cx="0" cy="0"/>
          <a:chOff x="0" y="0"/>
          <a:chExt cx="0" cy="0"/>
        </a:xfrm>
      </p:grpSpPr>
      <p:pic>
        <p:nvPicPr>
          <p:cNvPr id="57" name="Google Shape;57;p31"/>
          <p:cNvPicPr preferRelativeResize="0"/>
          <p:nvPr/>
        </p:nvPicPr>
        <p:blipFill rotWithShape="1">
          <a:blip r:embed="rId2">
            <a:alphaModFix/>
          </a:blip>
          <a:srcRect/>
          <a:stretch/>
        </p:blipFill>
        <p:spPr>
          <a:xfrm>
            <a:off x="19610" y="0"/>
            <a:ext cx="12152782" cy="6858001"/>
          </a:xfrm>
          <a:prstGeom prst="rect">
            <a:avLst/>
          </a:prstGeom>
          <a:noFill/>
          <a:ln>
            <a:noFill/>
          </a:ln>
        </p:spPr>
      </p:pic>
      <p:grpSp>
        <p:nvGrpSpPr>
          <p:cNvPr id="58" name="Google Shape;58;p31"/>
          <p:cNvGrpSpPr/>
          <p:nvPr/>
        </p:nvGrpSpPr>
        <p:grpSpPr>
          <a:xfrm>
            <a:off x="1" y="5607273"/>
            <a:ext cx="12213728" cy="1252537"/>
            <a:chOff x="-33239" y="5603791"/>
            <a:chExt cx="9160525" cy="1252537"/>
          </a:xfrm>
        </p:grpSpPr>
        <p:sp>
          <p:nvSpPr>
            <p:cNvPr id="59" name="Google Shape;59;p31"/>
            <p:cNvSpPr/>
            <p:nvPr/>
          </p:nvSpPr>
          <p:spPr>
            <a:xfrm>
              <a:off x="-29914" y="5611028"/>
              <a:ext cx="9157200" cy="1245300"/>
            </a:xfrm>
            <a:prstGeom prst="rect">
              <a:avLst/>
            </a:prstGeom>
            <a:solidFill>
              <a:schemeClr val="lt1">
                <a:alpha val="80000"/>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60" name="Google Shape;60;p31"/>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61" name="Google Shape;61;p31"/>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
        <p:nvSpPr>
          <p:cNvPr id="62" name="Google Shape;62;p31"/>
          <p:cNvSpPr txBox="1">
            <a:spLocks noGrp="1"/>
          </p:cNvSpPr>
          <p:nvPr>
            <p:ph type="title"/>
          </p:nvPr>
        </p:nvSpPr>
        <p:spPr>
          <a:xfrm>
            <a:off x="22142" y="5994739"/>
            <a:ext cx="9156300" cy="559200"/>
          </a:xfrm>
          <a:prstGeom prst="rect">
            <a:avLst/>
          </a:prstGeom>
          <a:noFill/>
          <a:ln>
            <a:noFill/>
          </a:ln>
        </p:spPr>
        <p:txBody>
          <a:bodyPr spcFirstLastPara="1" wrap="square" lIns="91425" tIns="45700" rIns="91425" bIns="45700" anchor="ctr" anchorCtr="0">
            <a:noAutofit/>
          </a:bodyPr>
          <a:lstStyle>
            <a:lvl1pPr marR="0" lvl="0" algn="ctr" rtl="0">
              <a:lnSpc>
                <a:spcPct val="90000"/>
              </a:lnSpc>
              <a:spcBef>
                <a:spcPts val="0"/>
              </a:spcBef>
              <a:spcAft>
                <a:spcPts val="0"/>
              </a:spcAft>
              <a:buClr>
                <a:srgbClr val="006FB6"/>
              </a:buClr>
              <a:buSzPts val="3750"/>
              <a:buFont typeface="Calibri"/>
              <a:buNone/>
              <a:defRPr sz="375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63" name="Google Shape;63;p31"/>
          <p:cNvPicPr preferRelativeResize="0"/>
          <p:nvPr/>
        </p:nvPicPr>
        <p:blipFill rotWithShape="1">
          <a:blip r:embed="rId3">
            <a:alphaModFix/>
          </a:blip>
          <a:srcRect/>
          <a:stretch/>
        </p:blipFill>
        <p:spPr>
          <a:xfrm>
            <a:off x="1011512" y="5842014"/>
            <a:ext cx="2339650" cy="711925"/>
          </a:xfrm>
          <a:prstGeom prst="rect">
            <a:avLst/>
          </a:prstGeom>
          <a:noFill/>
          <a:ln>
            <a:noFill/>
          </a:ln>
        </p:spPr>
      </p:pic>
      <p:sp>
        <p:nvSpPr>
          <p:cNvPr id="64" name="Google Shape;64;p31"/>
          <p:cNvSpPr/>
          <p:nvPr/>
        </p:nvSpPr>
        <p:spPr>
          <a:xfrm>
            <a:off x="-15450" y="0"/>
            <a:ext cx="12222900" cy="5610900"/>
          </a:xfrm>
          <a:prstGeom prst="rect">
            <a:avLst/>
          </a:prstGeom>
          <a:solidFill>
            <a:srgbClr val="006FB6">
              <a:alpha val="32156"/>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3_Title, 3 points,content box">
  <p:cSld name="4_Title, 3 points,content box 2">
    <p:spTree>
      <p:nvGrpSpPr>
        <p:cNvPr id="1" name="Shape 641"/>
        <p:cNvGrpSpPr/>
        <p:nvPr/>
      </p:nvGrpSpPr>
      <p:grpSpPr>
        <a:xfrm>
          <a:off x="0" y="0"/>
          <a:ext cx="0" cy="0"/>
          <a:chOff x="0" y="0"/>
          <a:chExt cx="0" cy="0"/>
        </a:xfrm>
      </p:grpSpPr>
      <p:pic>
        <p:nvPicPr>
          <p:cNvPr id="642" name="Google Shape;642;p79"/>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43" name="Google Shape;643;p79"/>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44" name="Google Shape;644;p79"/>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45" name="Google Shape;645;p79"/>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46" name="Google Shape;646;p79"/>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47" name="Google Shape;647;p79"/>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48" name="Google Shape;648;p79"/>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49" name="Google Shape;649;p79"/>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50" name="Google Shape;650;p79"/>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51" name="Google Shape;651;p79"/>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52" name="Google Shape;652;p79"/>
          <p:cNvSpPr txBox="1">
            <a:spLocks noGrp="1"/>
          </p:cNvSpPr>
          <p:nvPr>
            <p:ph type="body" idx="1"/>
          </p:nvPr>
        </p:nvSpPr>
        <p:spPr>
          <a:xfrm>
            <a:off x="1639564" y="1374414"/>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3" name="Google Shape;653;p79"/>
          <p:cNvSpPr txBox="1">
            <a:spLocks noGrp="1"/>
          </p:cNvSpPr>
          <p:nvPr>
            <p:ph type="body" idx="2"/>
          </p:nvPr>
        </p:nvSpPr>
        <p:spPr>
          <a:xfrm>
            <a:off x="1627989" y="259224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4" name="Google Shape;654;p79"/>
          <p:cNvSpPr txBox="1">
            <a:spLocks noGrp="1"/>
          </p:cNvSpPr>
          <p:nvPr>
            <p:ph type="body" idx="3"/>
          </p:nvPr>
        </p:nvSpPr>
        <p:spPr>
          <a:xfrm>
            <a:off x="1655384" y="38091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5" name="Google Shape;655;p79"/>
          <p:cNvSpPr txBox="1">
            <a:spLocks noGrp="1"/>
          </p:cNvSpPr>
          <p:nvPr>
            <p:ph type="body" idx="4"/>
          </p:nvPr>
        </p:nvSpPr>
        <p:spPr>
          <a:xfrm>
            <a:off x="698497" y="1377337"/>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6" name="Google Shape;656;p79"/>
          <p:cNvSpPr txBox="1">
            <a:spLocks noGrp="1"/>
          </p:cNvSpPr>
          <p:nvPr>
            <p:ph type="body" idx="5"/>
          </p:nvPr>
        </p:nvSpPr>
        <p:spPr>
          <a:xfrm>
            <a:off x="698497" y="3809178"/>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7" name="Google Shape;657;p79"/>
          <p:cNvSpPr txBox="1">
            <a:spLocks noGrp="1"/>
          </p:cNvSpPr>
          <p:nvPr>
            <p:ph type="body" idx="6"/>
          </p:nvPr>
        </p:nvSpPr>
        <p:spPr>
          <a:xfrm>
            <a:off x="1627989" y="5024978"/>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8" name="Google Shape;658;p79"/>
          <p:cNvSpPr txBox="1">
            <a:spLocks noGrp="1"/>
          </p:cNvSpPr>
          <p:nvPr>
            <p:ph type="body" idx="7"/>
          </p:nvPr>
        </p:nvSpPr>
        <p:spPr>
          <a:xfrm>
            <a:off x="698497" y="2592249"/>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59" name="Google Shape;659;p79"/>
          <p:cNvSpPr txBox="1">
            <a:spLocks noGrp="1"/>
          </p:cNvSpPr>
          <p:nvPr>
            <p:ph type="body" idx="8"/>
          </p:nvPr>
        </p:nvSpPr>
        <p:spPr>
          <a:xfrm>
            <a:off x="698497" y="5027421"/>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60" name="Google Shape;660;p79"/>
          <p:cNvSpPr txBox="1">
            <a:spLocks noGrp="1"/>
          </p:cNvSpPr>
          <p:nvPr>
            <p:ph type="body" idx="9"/>
          </p:nvPr>
        </p:nvSpPr>
        <p:spPr>
          <a:xfrm>
            <a:off x="8389001" y="1520875"/>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pic>
        <p:nvPicPr>
          <p:cNvPr id="661" name="Google Shape;661;p79" descr="Una imagen con un muchacho, niño, joven  Descripción generada con muchísima confianza"/>
          <p:cNvPicPr preferRelativeResize="0"/>
          <p:nvPr/>
        </p:nvPicPr>
        <p:blipFill rotWithShape="1">
          <a:blip r:embed="rId6">
            <a:alphaModFix/>
          </a:blip>
          <a:srcRect/>
          <a:stretch/>
        </p:blipFill>
        <p:spPr>
          <a:xfrm>
            <a:off x="5348708" y="3084976"/>
            <a:ext cx="3642575" cy="2854738"/>
          </a:xfrm>
          <a:prstGeom prst="rect">
            <a:avLst/>
          </a:prstGeom>
          <a:noFill/>
          <a:ln w="19050" cap="sq" cmpd="sng">
            <a:solidFill>
              <a:srgbClr val="666666"/>
            </a:solidFill>
            <a:prstDash val="solid"/>
            <a:miter lim="800000"/>
            <a:headEnd type="none" w="sm" len="sm"/>
            <a:tailEnd type="none" w="sm" len="sm"/>
          </a:ln>
        </p:spPr>
      </p:pic>
      <p:sp>
        <p:nvSpPr>
          <p:cNvPr id="662" name="Google Shape;662;p79"/>
          <p:cNvSpPr/>
          <p:nvPr/>
        </p:nvSpPr>
        <p:spPr>
          <a:xfrm>
            <a:off x="8182573" y="1374414"/>
            <a:ext cx="3801300" cy="1571100"/>
          </a:xfrm>
          <a:prstGeom prst="wedgeRoundRectCallout">
            <a:avLst>
              <a:gd name="adj1" fmla="val -43672"/>
              <a:gd name="adj2" fmla="val 91341"/>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663" name="Google Shape;663;p79"/>
          <p:cNvSpPr/>
          <p:nvPr/>
        </p:nvSpPr>
        <p:spPr>
          <a:xfrm>
            <a:off x="8852546" y="4379200"/>
            <a:ext cx="3206700" cy="1571100"/>
          </a:xfrm>
          <a:prstGeom prst="wedgeRoundRectCallout">
            <a:avLst>
              <a:gd name="adj1" fmla="val -55946"/>
              <a:gd name="adj2" fmla="val -85718"/>
              <a:gd name="adj3" fmla="val 16667"/>
            </a:avLst>
          </a:prstGeom>
          <a:no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664" name="Google Shape;664;p79"/>
          <p:cNvSpPr txBox="1">
            <a:spLocks noGrp="1"/>
          </p:cNvSpPr>
          <p:nvPr>
            <p:ph type="body" idx="13"/>
          </p:nvPr>
        </p:nvSpPr>
        <p:spPr>
          <a:xfrm>
            <a:off x="8991285" y="4468187"/>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665"/>
        <p:cNvGrpSpPr/>
        <p:nvPr/>
      </p:nvGrpSpPr>
      <p:grpSpPr>
        <a:xfrm>
          <a:off x="0" y="0"/>
          <a:ext cx="0" cy="0"/>
          <a:chOff x="0" y="0"/>
          <a:chExt cx="0" cy="0"/>
        </a:xfrm>
      </p:grpSpPr>
      <p:pic>
        <p:nvPicPr>
          <p:cNvPr id="666" name="Google Shape;666;p80"/>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67" name="Google Shape;667;p80"/>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68" name="Google Shape;668;p80"/>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69" name="Google Shape;669;p80"/>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70" name="Google Shape;670;p80"/>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71" name="Google Shape;671;p80"/>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72" name="Google Shape;672;p80"/>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73" name="Google Shape;673;p80"/>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674" name="Google Shape;674;p80"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675" name="Google Shape;675;p80"/>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76" name="Google Shape;676;p80"/>
          <p:cNvSpPr txBox="1">
            <a:spLocks noGrp="1"/>
          </p:cNvSpPr>
          <p:nvPr>
            <p:ph type="body" idx="1"/>
          </p:nvPr>
        </p:nvSpPr>
        <p:spPr>
          <a:xfrm>
            <a:off x="421059" y="1739549"/>
            <a:ext cx="6408600" cy="36402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7" name="Google Shape;677;p80"/>
          <p:cNvSpPr txBox="1">
            <a:spLocks noGrp="1"/>
          </p:cNvSpPr>
          <p:nvPr>
            <p:ph type="body" idx="2"/>
          </p:nvPr>
        </p:nvSpPr>
        <p:spPr>
          <a:xfrm>
            <a:off x="7182346" y="1811338"/>
            <a:ext cx="4443600" cy="36402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Title, 2 content boxes">
  <p:cSld name="Title, 2 content boxes">
    <p:spTree>
      <p:nvGrpSpPr>
        <p:cNvPr id="1" name="Shape 678"/>
        <p:cNvGrpSpPr/>
        <p:nvPr/>
      </p:nvGrpSpPr>
      <p:grpSpPr>
        <a:xfrm>
          <a:off x="0" y="0"/>
          <a:ext cx="0" cy="0"/>
          <a:chOff x="0" y="0"/>
          <a:chExt cx="0" cy="0"/>
        </a:xfrm>
      </p:grpSpPr>
      <p:pic>
        <p:nvPicPr>
          <p:cNvPr id="679" name="Google Shape;679;p81"/>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80" name="Google Shape;680;p8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81" name="Google Shape;681;p81"/>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82" name="Google Shape;682;p8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83" name="Google Shape;683;p8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84" name="Google Shape;684;p81"/>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85" name="Google Shape;685;p81"/>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86" name="Google Shape;686;p8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687" name="Google Shape;687;p81"/>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688" name="Google Shape;688;p8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689" name="Google Shape;689;p81"/>
          <p:cNvSpPr txBox="1">
            <a:spLocks noGrp="1"/>
          </p:cNvSpPr>
          <p:nvPr>
            <p:ph type="body" idx="1"/>
          </p:nvPr>
        </p:nvSpPr>
        <p:spPr>
          <a:xfrm>
            <a:off x="1114424" y="1558925"/>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0" name="Google Shape;690;p81"/>
          <p:cNvSpPr txBox="1">
            <a:spLocks noGrp="1"/>
          </p:cNvSpPr>
          <p:nvPr>
            <p:ph type="body" idx="2"/>
          </p:nvPr>
        </p:nvSpPr>
        <p:spPr>
          <a:xfrm>
            <a:off x="6494085" y="1558924"/>
            <a:ext cx="4583400" cy="44418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1_Title, 2 content boxes">
  <p:cSld name="1_Title, 2 content boxes">
    <p:spTree>
      <p:nvGrpSpPr>
        <p:cNvPr id="1" name="Shape 691"/>
        <p:cNvGrpSpPr/>
        <p:nvPr/>
      </p:nvGrpSpPr>
      <p:grpSpPr>
        <a:xfrm>
          <a:off x="0" y="0"/>
          <a:ext cx="0" cy="0"/>
          <a:chOff x="0" y="0"/>
          <a:chExt cx="0" cy="0"/>
        </a:xfrm>
      </p:grpSpPr>
      <p:pic>
        <p:nvPicPr>
          <p:cNvPr id="692" name="Google Shape;692;p82"/>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693" name="Google Shape;693;p82"/>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4" name="Google Shape;694;p82"/>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695" name="Google Shape;695;p82"/>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696" name="Google Shape;696;p82"/>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697" name="Google Shape;697;p82"/>
          <p:cNvPicPr preferRelativeResize="0"/>
          <p:nvPr/>
        </p:nvPicPr>
        <p:blipFill rotWithShape="1">
          <a:blip r:embed="rId4">
            <a:alphaModFix/>
          </a:blip>
          <a:srcRect/>
          <a:stretch/>
        </p:blipFill>
        <p:spPr>
          <a:xfrm>
            <a:off x="6981274" y="6196177"/>
            <a:ext cx="687747" cy="615552"/>
          </a:xfrm>
          <a:prstGeom prst="rect">
            <a:avLst/>
          </a:prstGeom>
          <a:noFill/>
          <a:ln>
            <a:noFill/>
          </a:ln>
        </p:spPr>
      </p:pic>
      <p:cxnSp>
        <p:nvCxnSpPr>
          <p:cNvPr id="698" name="Google Shape;698;p82"/>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699" name="Google Shape;699;p82"/>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700" name="Google Shape;700;p82"/>
          <p:cNvPicPr preferRelativeResize="0"/>
          <p:nvPr/>
        </p:nvPicPr>
        <p:blipFill rotWithShape="1">
          <a:blip r:embed="rId5">
            <a:alphaModFix/>
          </a:blip>
          <a:srcRect/>
          <a:stretch/>
        </p:blipFill>
        <p:spPr>
          <a:xfrm>
            <a:off x="4458273" y="6324412"/>
            <a:ext cx="529889" cy="497951"/>
          </a:xfrm>
          <a:prstGeom prst="rect">
            <a:avLst/>
          </a:prstGeom>
          <a:noFill/>
          <a:ln>
            <a:noFill/>
          </a:ln>
        </p:spPr>
      </p:pic>
      <p:sp>
        <p:nvSpPr>
          <p:cNvPr id="701" name="Google Shape;701;p82"/>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02" name="Google Shape;702;p82"/>
          <p:cNvSpPr txBox="1">
            <a:spLocks noGrp="1"/>
          </p:cNvSpPr>
          <p:nvPr>
            <p:ph type="body" idx="1"/>
          </p:nvPr>
        </p:nvSpPr>
        <p:spPr>
          <a:xfrm>
            <a:off x="5528247" y="1563523"/>
            <a:ext cx="6168300" cy="41124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3" name="Google Shape;703;p82"/>
          <p:cNvSpPr txBox="1">
            <a:spLocks noGrp="1"/>
          </p:cNvSpPr>
          <p:nvPr>
            <p:ph type="body" idx="2"/>
          </p:nvPr>
        </p:nvSpPr>
        <p:spPr>
          <a:xfrm>
            <a:off x="1660584" y="16041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4" name="Google Shape;704;p82"/>
          <p:cNvSpPr txBox="1">
            <a:spLocks noGrp="1"/>
          </p:cNvSpPr>
          <p:nvPr>
            <p:ph type="body" idx="3"/>
          </p:nvPr>
        </p:nvSpPr>
        <p:spPr>
          <a:xfrm>
            <a:off x="1660585" y="3034440"/>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5" name="Google Shape;705;p82"/>
          <p:cNvSpPr txBox="1">
            <a:spLocks noGrp="1"/>
          </p:cNvSpPr>
          <p:nvPr>
            <p:ph type="body" idx="4"/>
          </p:nvPr>
        </p:nvSpPr>
        <p:spPr>
          <a:xfrm>
            <a:off x="1660585" y="4505841"/>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6" name="Google Shape;706;p82"/>
          <p:cNvSpPr txBox="1">
            <a:spLocks noGrp="1"/>
          </p:cNvSpPr>
          <p:nvPr>
            <p:ph type="body" idx="5"/>
          </p:nvPr>
        </p:nvSpPr>
        <p:spPr>
          <a:xfrm>
            <a:off x="698500" y="1615215"/>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7" name="Google Shape;707;p82"/>
          <p:cNvSpPr txBox="1">
            <a:spLocks noGrp="1"/>
          </p:cNvSpPr>
          <p:nvPr>
            <p:ph type="body" idx="6"/>
          </p:nvPr>
        </p:nvSpPr>
        <p:spPr>
          <a:xfrm>
            <a:off x="698498" y="3040794"/>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8" name="Google Shape;708;p82"/>
          <p:cNvSpPr txBox="1">
            <a:spLocks noGrp="1"/>
          </p:cNvSpPr>
          <p:nvPr>
            <p:ph type="body" idx="7"/>
          </p:nvPr>
        </p:nvSpPr>
        <p:spPr>
          <a:xfrm>
            <a:off x="698498" y="4505840"/>
            <a:ext cx="847200" cy="1055700"/>
          </a:xfrm>
          <a:prstGeom prst="rect">
            <a:avLst/>
          </a:prstGeom>
          <a:noFill/>
          <a:ln>
            <a:noFill/>
          </a:ln>
        </p:spPr>
        <p:txBody>
          <a:bodyPr spcFirstLastPara="1" wrap="square" lIns="91425" tIns="45700" rIns="91425" bIns="45700" anchor="ctr" anchorCtr="0">
            <a:norm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3_Custom Layout">
  <p:cSld name="3_Custom Layout">
    <p:spTree>
      <p:nvGrpSpPr>
        <p:cNvPr id="1" name="Shape 709"/>
        <p:cNvGrpSpPr/>
        <p:nvPr/>
      </p:nvGrpSpPr>
      <p:grpSpPr>
        <a:xfrm>
          <a:off x="0" y="0"/>
          <a:ext cx="0" cy="0"/>
          <a:chOff x="0" y="0"/>
          <a:chExt cx="0" cy="0"/>
        </a:xfrm>
      </p:grpSpPr>
      <p:pic>
        <p:nvPicPr>
          <p:cNvPr id="710" name="Google Shape;710;p83"/>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711" name="Google Shape;711;p8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2" name="Google Shape;712;p83"/>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13" name="Google Shape;713;p83"/>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714" name="Google Shape;714;p83"/>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715" name="Google Shape;715;p83"/>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16" name="Google Shape;716;p8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17" name="Google Shape;717;p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18" name="Google Shape;718;p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19" name="Google Shape;719;p8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20" name="Google Shape;720;p83"/>
          <p:cNvSpPr txBox="1">
            <a:spLocks noGrp="1"/>
          </p:cNvSpPr>
          <p:nvPr>
            <p:ph type="body" idx="1"/>
          </p:nvPr>
        </p:nvSpPr>
        <p:spPr>
          <a:xfrm>
            <a:off x="1265238" y="1692275"/>
            <a:ext cx="97662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721"/>
        <p:cNvGrpSpPr/>
        <p:nvPr/>
      </p:nvGrpSpPr>
      <p:grpSpPr>
        <a:xfrm>
          <a:off x="0" y="0"/>
          <a:ext cx="0" cy="0"/>
          <a:chOff x="0" y="0"/>
          <a:chExt cx="0" cy="0"/>
        </a:xfrm>
      </p:grpSpPr>
      <p:pic>
        <p:nvPicPr>
          <p:cNvPr id="722" name="Google Shape;722;p84"/>
          <p:cNvPicPr preferRelativeResize="0"/>
          <p:nvPr/>
        </p:nvPicPr>
        <p:blipFill rotWithShape="1">
          <a:blip r:embed="rId2">
            <a:alphaModFix/>
          </a:blip>
          <a:srcRect/>
          <a:stretch/>
        </p:blipFill>
        <p:spPr>
          <a:xfrm>
            <a:off x="2097147" y="6246434"/>
            <a:ext cx="309929" cy="493980"/>
          </a:xfrm>
          <a:prstGeom prst="rect">
            <a:avLst/>
          </a:prstGeom>
          <a:noFill/>
          <a:ln>
            <a:noFill/>
          </a:ln>
        </p:spPr>
      </p:pic>
      <p:cxnSp>
        <p:nvCxnSpPr>
          <p:cNvPr id="723" name="Google Shape;723;p8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4" name="Google Shape;724;p84"/>
          <p:cNvCxnSpPr/>
          <p:nvPr/>
        </p:nvCxnSpPr>
        <p:spPr>
          <a:xfrm>
            <a:off x="76209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25" name="Google Shape;725;p84"/>
          <p:cNvCxnSpPr/>
          <p:nvPr/>
        </p:nvCxnSpPr>
        <p:spPr>
          <a:xfrm>
            <a:off x="10120153" y="6584021"/>
            <a:ext cx="2082600" cy="0"/>
          </a:xfrm>
          <a:prstGeom prst="straightConnector1">
            <a:avLst/>
          </a:prstGeom>
          <a:noFill/>
          <a:ln w="25400" cap="flat" cmpd="sng">
            <a:solidFill>
              <a:srgbClr val="96C934"/>
            </a:solidFill>
            <a:prstDash val="solid"/>
            <a:miter lim="800000"/>
            <a:headEnd type="none" w="sm" len="sm"/>
            <a:tailEnd type="none" w="sm" len="sm"/>
          </a:ln>
        </p:spPr>
      </p:cxnSp>
      <p:pic>
        <p:nvPicPr>
          <p:cNvPr id="726" name="Google Shape;726;p84"/>
          <p:cNvPicPr preferRelativeResize="0"/>
          <p:nvPr/>
        </p:nvPicPr>
        <p:blipFill rotWithShape="1">
          <a:blip r:embed="rId3">
            <a:alphaModFix/>
          </a:blip>
          <a:srcRect/>
          <a:stretch/>
        </p:blipFill>
        <p:spPr>
          <a:xfrm>
            <a:off x="9702615" y="6196177"/>
            <a:ext cx="491968" cy="536174"/>
          </a:xfrm>
          <a:prstGeom prst="rect">
            <a:avLst/>
          </a:prstGeom>
          <a:noFill/>
          <a:ln>
            <a:noFill/>
          </a:ln>
        </p:spPr>
      </p:pic>
      <p:cxnSp>
        <p:nvCxnSpPr>
          <p:cNvPr id="727" name="Google Shape;727;p84"/>
          <p:cNvCxnSpPr/>
          <p:nvPr/>
        </p:nvCxnSpPr>
        <p:spPr>
          <a:xfrm>
            <a:off x="22895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728" name="Google Shape;728;p8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29" name="Google Shape;729;p8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730" name="Google Shape;730;p8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sp>
        <p:nvSpPr>
          <p:cNvPr id="731" name="Google Shape;731;p8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32" name="Google Shape;732;p84"/>
          <p:cNvSpPr txBox="1">
            <a:spLocks noGrp="1"/>
          </p:cNvSpPr>
          <p:nvPr>
            <p:ph type="body" idx="1"/>
          </p:nvPr>
        </p:nvSpPr>
        <p:spPr>
          <a:xfrm>
            <a:off x="1185028" y="1692275"/>
            <a:ext cx="4830900" cy="406710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3" name="Google Shape;733;p84"/>
          <p:cNvSpPr txBox="1">
            <a:spLocks noGrp="1"/>
          </p:cNvSpPr>
          <p:nvPr>
            <p:ph type="body" idx="2"/>
          </p:nvPr>
        </p:nvSpPr>
        <p:spPr>
          <a:xfrm>
            <a:off x="6250420" y="1692275"/>
            <a:ext cx="4756500" cy="4100700"/>
          </a:xfrm>
          <a:prstGeom prst="rect">
            <a:avLst/>
          </a:prstGeom>
          <a:noFill/>
          <a:ln>
            <a:noFill/>
          </a:ln>
        </p:spPr>
        <p:txBody>
          <a:bodyPr spcFirstLastPara="1" wrap="square" lIns="91425" tIns="45700" rIns="91425" bIns="45700" anchor="ctr" anchorCtr="0">
            <a:no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Leveled Text, Pic">
  <p:cSld name="Title. Leveled Text, Pic">
    <p:spTree>
      <p:nvGrpSpPr>
        <p:cNvPr id="1" name="Shape 734"/>
        <p:cNvGrpSpPr/>
        <p:nvPr/>
      </p:nvGrpSpPr>
      <p:grpSpPr>
        <a:xfrm>
          <a:off x="0" y="0"/>
          <a:ext cx="0" cy="0"/>
          <a:chOff x="0" y="0"/>
          <a:chExt cx="0" cy="0"/>
        </a:xfrm>
      </p:grpSpPr>
      <p:sp>
        <p:nvSpPr>
          <p:cNvPr id="735" name="Google Shape;735;p85"/>
          <p:cNvSpPr>
            <a:spLocks noGrp="1"/>
          </p:cNvSpPr>
          <p:nvPr>
            <p:ph type="pic" idx="2"/>
          </p:nvPr>
        </p:nvSpPr>
        <p:spPr>
          <a:xfrm>
            <a:off x="8142818" y="1687513"/>
            <a:ext cx="3587700" cy="3764100"/>
          </a:xfrm>
          <a:prstGeom prst="rect">
            <a:avLst/>
          </a:prstGeom>
          <a:noFill/>
          <a:ln w="19050" cap="flat" cmpd="sng">
            <a:solidFill>
              <a:srgbClr val="666666"/>
            </a:solidFill>
            <a:prstDash val="solid"/>
            <a:round/>
            <a:headEnd type="none" w="sm" len="sm"/>
            <a:tailEnd type="none" w="sm" len="sm"/>
          </a:ln>
        </p:spPr>
      </p:sp>
      <p:sp>
        <p:nvSpPr>
          <p:cNvPr id="736" name="Google Shape;736;p85"/>
          <p:cNvSpPr txBox="1">
            <a:spLocks noGrp="1"/>
          </p:cNvSpPr>
          <p:nvPr>
            <p:ph type="body" idx="1"/>
          </p:nvPr>
        </p:nvSpPr>
        <p:spPr>
          <a:xfrm>
            <a:off x="258234" y="1687513"/>
            <a:ext cx="7884600" cy="3764100"/>
          </a:xfrm>
          <a:prstGeom prst="rect">
            <a:avLst/>
          </a:prstGeom>
          <a:noFill/>
          <a:ln>
            <a:noFill/>
          </a:ln>
        </p:spPr>
        <p:txBody>
          <a:bodyPr spcFirstLastPara="1" wrap="square" lIns="91425" tIns="45700" rIns="91425" bIns="45700" anchor="t" anchorCtr="0">
            <a:normAutofit/>
          </a:bodyPr>
          <a:lstStyle>
            <a:lvl1pPr marL="457200" marR="0" lvl="0" indent="-457200" algn="l" rtl="0">
              <a:lnSpc>
                <a:spcPct val="90000"/>
              </a:lnSpc>
              <a:spcBef>
                <a:spcPts val="1000"/>
              </a:spcBef>
              <a:spcAft>
                <a:spcPts val="0"/>
              </a:spcAft>
              <a:buClr>
                <a:srgbClr val="006FB6"/>
              </a:buClr>
              <a:buSzPts val="3600"/>
              <a:buFont typeface="Arial"/>
              <a:buChar char="•"/>
              <a:defRPr sz="36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7" name="Google Shape;737;p8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1_Find Your Materials">
  <p:cSld name="1_Find Your Materials">
    <p:spTree>
      <p:nvGrpSpPr>
        <p:cNvPr id="1" name="Shape 743"/>
        <p:cNvGrpSpPr/>
        <p:nvPr/>
      </p:nvGrpSpPr>
      <p:grpSpPr>
        <a:xfrm>
          <a:off x="0" y="0"/>
          <a:ext cx="0" cy="0"/>
          <a:chOff x="0" y="0"/>
          <a:chExt cx="0" cy="0"/>
        </a:xfrm>
      </p:grpSpPr>
      <p:sp>
        <p:nvSpPr>
          <p:cNvPr id="744" name="Google Shape;744;p39"/>
          <p:cNvSpPr txBox="1">
            <a:spLocks noGrp="1"/>
          </p:cNvSpPr>
          <p:nvPr>
            <p:ph type="title"/>
          </p:nvPr>
        </p:nvSpPr>
        <p:spPr>
          <a:xfrm>
            <a:off x="332740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45" name="Google Shape;745;p39"/>
          <p:cNvGrpSpPr/>
          <p:nvPr/>
        </p:nvGrpSpPr>
        <p:grpSpPr>
          <a:xfrm flipH="1">
            <a:off x="3757659" y="6196177"/>
            <a:ext cx="8097437" cy="626186"/>
            <a:chOff x="179447" y="6196177"/>
            <a:chExt cx="8097437" cy="626186"/>
          </a:xfrm>
        </p:grpSpPr>
        <p:pic>
          <p:nvPicPr>
            <p:cNvPr id="746" name="Google Shape;746;p39"/>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747" name="Google Shape;747;p39"/>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48" name="Google Shape;748;p39"/>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749" name="Google Shape;749;p3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50" name="Google Shape;750;p39"/>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751" name="Google Shape;751;p39"/>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752" name="Google Shape;752;p39"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grpSp>
      <p:sp>
        <p:nvSpPr>
          <p:cNvPr id="753" name="Google Shape;753;p39"/>
          <p:cNvSpPr txBox="1">
            <a:spLocks noGrp="1"/>
          </p:cNvSpPr>
          <p:nvPr>
            <p:ph type="body" idx="1"/>
          </p:nvPr>
        </p:nvSpPr>
        <p:spPr>
          <a:xfrm>
            <a:off x="8967862"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4" name="Google Shape;754;p39"/>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5" name="Google Shape;755;p39"/>
          <p:cNvSpPr txBox="1">
            <a:spLocks noGrp="1"/>
          </p:cNvSpPr>
          <p:nvPr>
            <p:ph type="body" idx="3"/>
          </p:nvPr>
        </p:nvSpPr>
        <p:spPr>
          <a:xfrm>
            <a:off x="142610" y="1454588"/>
            <a:ext cx="3258591"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6" name="Google Shape;756;p39"/>
          <p:cNvSpPr txBox="1">
            <a:spLocks noGrp="1"/>
          </p:cNvSpPr>
          <p:nvPr>
            <p:ph type="body" idx="4"/>
          </p:nvPr>
        </p:nvSpPr>
        <p:spPr>
          <a:xfrm>
            <a:off x="142609" y="2645354"/>
            <a:ext cx="3258592"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57" name="Google Shape;757;p39"/>
          <p:cNvSpPr>
            <a:spLocks noGrp="1"/>
          </p:cNvSpPr>
          <p:nvPr>
            <p:ph type="pic" idx="5"/>
          </p:nvPr>
        </p:nvSpPr>
        <p:spPr>
          <a:xfrm>
            <a:off x="336904" y="4407656"/>
            <a:ext cx="2926080" cy="1947672"/>
          </a:xfrm>
          <a:prstGeom prst="rect">
            <a:avLst/>
          </a:prstGeom>
          <a:noFill/>
          <a:ln>
            <a:noFill/>
          </a:ln>
        </p:spPr>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2_Reading tip introduction">
  <p:cSld name="2_Reading tip introduction">
    <p:spTree>
      <p:nvGrpSpPr>
        <p:cNvPr id="1" name="Shape 758"/>
        <p:cNvGrpSpPr/>
        <p:nvPr/>
      </p:nvGrpSpPr>
      <p:grpSpPr>
        <a:xfrm>
          <a:off x="0" y="0"/>
          <a:ext cx="0" cy="0"/>
          <a:chOff x="0" y="0"/>
          <a:chExt cx="0" cy="0"/>
        </a:xfrm>
      </p:grpSpPr>
      <p:sp>
        <p:nvSpPr>
          <p:cNvPr id="759" name="Google Shape;759;p40"/>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60" name="Google Shape;760;p40"/>
          <p:cNvGrpSpPr/>
          <p:nvPr/>
        </p:nvGrpSpPr>
        <p:grpSpPr>
          <a:xfrm>
            <a:off x="3598397" y="6190158"/>
            <a:ext cx="8441706" cy="621572"/>
            <a:chOff x="3598397" y="6190158"/>
            <a:chExt cx="8441706" cy="621572"/>
          </a:xfrm>
        </p:grpSpPr>
        <p:cxnSp>
          <p:nvCxnSpPr>
            <p:cNvPr id="761" name="Google Shape;761;p40"/>
            <p:cNvCxnSpPr/>
            <p:nvPr/>
          </p:nvCxnSpPr>
          <p:spPr>
            <a:xfrm>
              <a:off x="9634993" y="6560687"/>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62" name="Google Shape;762;p40"/>
            <p:cNvCxnSpPr/>
            <p:nvPr/>
          </p:nvCxnSpPr>
          <p:spPr>
            <a:xfrm>
              <a:off x="6900226" y="6562755"/>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763" name="Google Shape;763;p40"/>
            <p:cNvCxnSpPr/>
            <p:nvPr/>
          </p:nvCxnSpPr>
          <p:spPr>
            <a:xfrm>
              <a:off x="4077699" y="6573387"/>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764" name="Google Shape;764;p40"/>
            <p:cNvPicPr preferRelativeResize="0"/>
            <p:nvPr/>
          </p:nvPicPr>
          <p:blipFill rotWithShape="1">
            <a:blip r:embed="rId2">
              <a:alphaModFix/>
            </a:blip>
            <a:srcRect/>
            <a:stretch/>
          </p:blipFill>
          <p:spPr>
            <a:xfrm>
              <a:off x="3598397" y="6229847"/>
              <a:ext cx="491969" cy="536174"/>
            </a:xfrm>
            <a:prstGeom prst="rect">
              <a:avLst/>
            </a:prstGeom>
            <a:noFill/>
            <a:ln>
              <a:noFill/>
            </a:ln>
          </p:spPr>
        </p:pic>
        <p:pic>
          <p:nvPicPr>
            <p:cNvPr id="765" name="Google Shape;765;p40" descr="A picture containing vector graphics&#10;&#10;Description automatically generated"/>
            <p:cNvPicPr preferRelativeResize="0"/>
            <p:nvPr/>
          </p:nvPicPr>
          <p:blipFill rotWithShape="1">
            <a:blip r:embed="rId3">
              <a:alphaModFix/>
            </a:blip>
            <a:srcRect/>
            <a:stretch/>
          </p:blipFill>
          <p:spPr>
            <a:xfrm>
              <a:off x="6170222" y="6190158"/>
              <a:ext cx="687747" cy="615553"/>
            </a:xfrm>
            <a:prstGeom prst="rect">
              <a:avLst/>
            </a:prstGeom>
            <a:noFill/>
            <a:ln>
              <a:noFill/>
            </a:ln>
          </p:spPr>
        </p:pic>
        <p:pic>
          <p:nvPicPr>
            <p:cNvPr id="766" name="Google Shape;766;p40"/>
            <p:cNvPicPr preferRelativeResize="0"/>
            <p:nvPr/>
          </p:nvPicPr>
          <p:blipFill rotWithShape="1">
            <a:blip r:embed="rId4">
              <a:alphaModFix/>
            </a:blip>
            <a:srcRect/>
            <a:stretch/>
          </p:blipFill>
          <p:spPr>
            <a:xfrm>
              <a:off x="9033506" y="6313780"/>
              <a:ext cx="529889" cy="497950"/>
            </a:xfrm>
            <a:prstGeom prst="rect">
              <a:avLst/>
            </a:prstGeom>
            <a:noFill/>
            <a:ln>
              <a:noFill/>
            </a:ln>
          </p:spPr>
        </p:pic>
        <p:pic>
          <p:nvPicPr>
            <p:cNvPr id="767" name="Google Shape;767;p40"/>
            <p:cNvPicPr preferRelativeResize="0"/>
            <p:nvPr/>
          </p:nvPicPr>
          <p:blipFill rotWithShape="1">
            <a:blip r:embed="rId5">
              <a:alphaModFix/>
            </a:blip>
            <a:srcRect/>
            <a:stretch/>
          </p:blipFill>
          <p:spPr>
            <a:xfrm>
              <a:off x="11730173" y="6238372"/>
              <a:ext cx="309930" cy="493979"/>
            </a:xfrm>
            <a:prstGeom prst="rect">
              <a:avLst/>
            </a:prstGeom>
            <a:noFill/>
            <a:ln>
              <a:noFill/>
            </a:ln>
          </p:spPr>
        </p:pic>
      </p:grpSp>
      <p:sp>
        <p:nvSpPr>
          <p:cNvPr id="768" name="Google Shape;768;p40"/>
          <p:cNvSpPr>
            <a:spLocks noGrp="1"/>
          </p:cNvSpPr>
          <p:nvPr>
            <p:ph type="pic" idx="2"/>
          </p:nvPr>
        </p:nvSpPr>
        <p:spPr>
          <a:xfrm>
            <a:off x="9282749" y="1283634"/>
            <a:ext cx="2377440" cy="3172968"/>
          </a:xfrm>
          <a:prstGeom prst="rect">
            <a:avLst/>
          </a:prstGeom>
          <a:noFill/>
          <a:ln>
            <a:noFill/>
          </a:ln>
        </p:spPr>
      </p:sp>
      <p:sp>
        <p:nvSpPr>
          <p:cNvPr id="769" name="Google Shape;769;p40"/>
          <p:cNvSpPr txBox="1">
            <a:spLocks noGrp="1"/>
          </p:cNvSpPr>
          <p:nvPr>
            <p:ph type="body" idx="1"/>
          </p:nvPr>
        </p:nvSpPr>
        <p:spPr>
          <a:xfrm>
            <a:off x="9222900" y="4748864"/>
            <a:ext cx="2497138" cy="1342202"/>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70" name="Google Shape;770;p40"/>
          <p:cNvSpPr txBox="1">
            <a:spLocks noGrp="1"/>
          </p:cNvSpPr>
          <p:nvPr>
            <p:ph type="title" idx="3"/>
          </p:nvPr>
        </p:nvSpPr>
        <p:spPr>
          <a:xfrm>
            <a:off x="371850" y="247262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1" name="Google Shape;771;p40"/>
          <p:cNvSpPr txBox="1">
            <a:spLocks noGrp="1"/>
          </p:cNvSpPr>
          <p:nvPr>
            <p:ph type="title" idx="4"/>
          </p:nvPr>
        </p:nvSpPr>
        <p:spPr>
          <a:xfrm>
            <a:off x="371850" y="491044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2" name="Google Shape;772;p40"/>
          <p:cNvSpPr txBox="1">
            <a:spLocks noGrp="1"/>
          </p:cNvSpPr>
          <p:nvPr>
            <p:ph type="title" idx="5"/>
          </p:nvPr>
        </p:nvSpPr>
        <p:spPr>
          <a:xfrm>
            <a:off x="371850" y="3624715"/>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3" name="Google Shape;773;p40"/>
          <p:cNvSpPr txBox="1">
            <a:spLocks noGrp="1"/>
          </p:cNvSpPr>
          <p:nvPr>
            <p:ph type="body" idx="6"/>
          </p:nvPr>
        </p:nvSpPr>
        <p:spPr>
          <a:xfrm>
            <a:off x="1340850" y="135030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4" name="Google Shape;774;p40"/>
          <p:cNvSpPr txBox="1">
            <a:spLocks noGrp="1"/>
          </p:cNvSpPr>
          <p:nvPr>
            <p:ph type="body" idx="7"/>
          </p:nvPr>
        </p:nvSpPr>
        <p:spPr>
          <a:xfrm>
            <a:off x="1340850" y="247262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5" name="Google Shape;775;p40"/>
          <p:cNvSpPr txBox="1">
            <a:spLocks noGrp="1"/>
          </p:cNvSpPr>
          <p:nvPr>
            <p:ph type="body" idx="8"/>
          </p:nvPr>
        </p:nvSpPr>
        <p:spPr>
          <a:xfrm>
            <a:off x="1340838" y="3624715"/>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6" name="Google Shape;776;p40"/>
          <p:cNvSpPr txBox="1">
            <a:spLocks noGrp="1"/>
          </p:cNvSpPr>
          <p:nvPr>
            <p:ph type="body" idx="9"/>
          </p:nvPr>
        </p:nvSpPr>
        <p:spPr>
          <a:xfrm>
            <a:off x="1340838" y="4910440"/>
            <a:ext cx="4917000" cy="1023300"/>
          </a:xfrm>
          <a:prstGeom prst="rect">
            <a:avLst/>
          </a:prstGeom>
          <a:noFill/>
          <a:ln>
            <a:noFill/>
          </a:ln>
        </p:spPr>
        <p:txBody>
          <a:bodyPr spcFirstLastPara="1" wrap="square" lIns="91425" tIns="91425" rIns="91425" bIns="91425" anchor="t" anchorCtr="0">
            <a:noAutofit/>
          </a:bodyPr>
          <a:lstStyle>
            <a:lvl1pPr marL="457200" marR="0" lvl="0"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100000"/>
              </a:lnSpc>
              <a:spcBef>
                <a:spcPts val="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777" name="Google Shape;777;p40"/>
          <p:cNvSpPr txBox="1">
            <a:spLocks noGrp="1"/>
          </p:cNvSpPr>
          <p:nvPr>
            <p:ph type="title" idx="13"/>
          </p:nvPr>
        </p:nvSpPr>
        <p:spPr>
          <a:xfrm>
            <a:off x="371850" y="1350300"/>
            <a:ext cx="969000" cy="1023300"/>
          </a:xfrm>
          <a:prstGeom prst="rect">
            <a:avLst/>
          </a:prstGeom>
          <a:noFill/>
          <a:ln>
            <a:noFill/>
          </a:ln>
        </p:spPr>
        <p:txBody>
          <a:bodyPr spcFirstLastPara="1" wrap="square" lIns="274300" tIns="45700" rIns="91425" bIns="45700" anchor="t" anchorCtr="0">
            <a:normAutofit/>
          </a:bodyPr>
          <a:lstStyle>
            <a:lvl1pPr lvl="0" algn="l">
              <a:lnSpc>
                <a:spcPct val="90000"/>
              </a:lnSpc>
              <a:spcBef>
                <a:spcPts val="0"/>
              </a:spcBef>
              <a:spcAft>
                <a:spcPts val="0"/>
              </a:spcAft>
              <a:buSzPts val="50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2_Reading tip">
  <p:cSld name="3_Reading tip">
    <p:spTree>
      <p:nvGrpSpPr>
        <p:cNvPr id="1" name="Shape 778"/>
        <p:cNvGrpSpPr/>
        <p:nvPr/>
      </p:nvGrpSpPr>
      <p:grpSpPr>
        <a:xfrm>
          <a:off x="0" y="0"/>
          <a:ext cx="0" cy="0"/>
          <a:chOff x="0" y="0"/>
          <a:chExt cx="0" cy="0"/>
        </a:xfrm>
      </p:grpSpPr>
      <p:sp>
        <p:nvSpPr>
          <p:cNvPr id="779" name="Google Shape;779;p4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80" name="Google Shape;780;p42"/>
          <p:cNvGrpSpPr/>
          <p:nvPr/>
        </p:nvGrpSpPr>
        <p:grpSpPr>
          <a:xfrm flipH="1">
            <a:off x="3764748" y="6196177"/>
            <a:ext cx="8086609" cy="626185"/>
            <a:chOff x="190275" y="6196177"/>
            <a:chExt cx="8086609" cy="626185"/>
          </a:xfrm>
        </p:grpSpPr>
        <p:cxnSp>
          <p:nvCxnSpPr>
            <p:cNvPr id="781" name="Google Shape;781;p4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82" name="Google Shape;782;p4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83" name="Google Shape;783;p4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84" name="Google Shape;784;p4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785" name="Google Shape;785;p4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786" name="Google Shape;786;p4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787" name="Google Shape;787;p42"/>
            <p:cNvPicPr preferRelativeResize="0"/>
            <p:nvPr/>
          </p:nvPicPr>
          <p:blipFill rotWithShape="1">
            <a:blip r:embed="rId5">
              <a:alphaModFix/>
            </a:blip>
            <a:srcRect/>
            <a:stretch/>
          </p:blipFill>
          <p:spPr>
            <a:xfrm>
              <a:off x="190275" y="6251086"/>
              <a:ext cx="309931" cy="493980"/>
            </a:xfrm>
            <a:prstGeom prst="rect">
              <a:avLst/>
            </a:prstGeom>
            <a:noFill/>
            <a:ln>
              <a:noFill/>
            </a:ln>
          </p:spPr>
        </p:pic>
      </p:grpSp>
      <p:sp>
        <p:nvSpPr>
          <p:cNvPr id="788" name="Google Shape;788;p42"/>
          <p:cNvSpPr txBox="1">
            <a:spLocks noGrp="1"/>
          </p:cNvSpPr>
          <p:nvPr>
            <p:ph type="body" idx="1"/>
          </p:nvPr>
        </p:nvSpPr>
        <p:spPr>
          <a:xfrm>
            <a:off x="345240" y="1613199"/>
            <a:ext cx="40341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89" name="Google Shape;789;p42"/>
          <p:cNvSpPr>
            <a:spLocks noGrp="1"/>
          </p:cNvSpPr>
          <p:nvPr>
            <p:ph type="pic" idx="2"/>
          </p:nvPr>
        </p:nvSpPr>
        <p:spPr>
          <a:xfrm>
            <a:off x="9282272" y="1586830"/>
            <a:ext cx="2377500" cy="3173100"/>
          </a:xfrm>
          <a:prstGeom prst="rect">
            <a:avLst/>
          </a:prstGeom>
          <a:noFill/>
          <a:ln>
            <a:noFill/>
          </a:ln>
        </p:spPr>
      </p:sp>
      <p:sp>
        <p:nvSpPr>
          <p:cNvPr id="790" name="Google Shape;790;p42"/>
          <p:cNvSpPr txBox="1">
            <a:spLocks noGrp="1"/>
          </p:cNvSpPr>
          <p:nvPr>
            <p:ph type="body" idx="3"/>
          </p:nvPr>
        </p:nvSpPr>
        <p:spPr>
          <a:xfrm>
            <a:off x="8942610" y="4908884"/>
            <a:ext cx="3059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791" name="Google Shape;791;p42"/>
          <p:cNvSpPr txBox="1">
            <a:spLocks noGrp="1"/>
          </p:cNvSpPr>
          <p:nvPr>
            <p:ph type="body" idx="4"/>
          </p:nvPr>
        </p:nvSpPr>
        <p:spPr>
          <a:xfrm>
            <a:off x="4429885" y="1613198"/>
            <a:ext cx="40341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65"/>
        <p:cNvGrpSpPr/>
        <p:nvPr/>
      </p:nvGrpSpPr>
      <p:grpSpPr>
        <a:xfrm>
          <a:off x="0" y="0"/>
          <a:ext cx="0" cy="0"/>
          <a:chOff x="0" y="0"/>
          <a:chExt cx="0" cy="0"/>
        </a:xfrm>
      </p:grpSpPr>
      <p:sp>
        <p:nvSpPr>
          <p:cNvPr id="66" name="Google Shape;66;p34"/>
          <p:cNvSpPr txBox="1">
            <a:spLocks noGrp="1"/>
          </p:cNvSpPr>
          <p:nvPr>
            <p:ph type="body" idx="1"/>
          </p:nvPr>
        </p:nvSpPr>
        <p:spPr>
          <a:xfrm>
            <a:off x="4588042" y="1489802"/>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7" name="Google Shape;67;p34"/>
          <p:cNvSpPr txBox="1">
            <a:spLocks noGrp="1"/>
          </p:cNvSpPr>
          <p:nvPr>
            <p:ph type="body" idx="2"/>
          </p:nvPr>
        </p:nvSpPr>
        <p:spPr>
          <a:xfrm>
            <a:off x="4588042" y="2653440"/>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8" name="Google Shape;68;p34"/>
          <p:cNvSpPr txBox="1">
            <a:spLocks noGrp="1"/>
          </p:cNvSpPr>
          <p:nvPr>
            <p:ph type="body" idx="3"/>
          </p:nvPr>
        </p:nvSpPr>
        <p:spPr>
          <a:xfrm>
            <a:off x="4588042" y="3817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9" name="Google Shape;69;p34"/>
          <p:cNvSpPr txBox="1">
            <a:spLocks noGrp="1"/>
          </p:cNvSpPr>
          <p:nvPr>
            <p:ph type="body" idx="4"/>
          </p:nvPr>
        </p:nvSpPr>
        <p:spPr>
          <a:xfrm>
            <a:off x="4588042" y="4992079"/>
            <a:ext cx="7205373"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0" name="Google Shape;70;p34"/>
          <p:cNvSpPr txBox="1">
            <a:spLocks noGrp="1"/>
          </p:cNvSpPr>
          <p:nvPr>
            <p:ph type="body" idx="5"/>
          </p:nvPr>
        </p:nvSpPr>
        <p:spPr>
          <a:xfrm>
            <a:off x="691245" y="1502511"/>
            <a:ext cx="3435278"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1" name="Google Shape;71;p34"/>
          <p:cNvSpPr txBox="1">
            <a:spLocks noGrp="1"/>
          </p:cNvSpPr>
          <p:nvPr>
            <p:ph type="body" idx="6"/>
          </p:nvPr>
        </p:nvSpPr>
        <p:spPr>
          <a:xfrm>
            <a:off x="693292" y="2653440"/>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34"/>
          <p:cNvSpPr txBox="1">
            <a:spLocks noGrp="1"/>
          </p:cNvSpPr>
          <p:nvPr>
            <p:ph type="body" idx="7"/>
          </p:nvPr>
        </p:nvSpPr>
        <p:spPr>
          <a:xfrm>
            <a:off x="691246" y="3804369"/>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3" name="Google Shape;73;p34"/>
          <p:cNvSpPr txBox="1">
            <a:spLocks noGrp="1"/>
          </p:cNvSpPr>
          <p:nvPr>
            <p:ph type="body" idx="8"/>
          </p:nvPr>
        </p:nvSpPr>
        <p:spPr>
          <a:xfrm>
            <a:off x="691245" y="4959551"/>
            <a:ext cx="3433231" cy="1042976"/>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4" name="Google Shape;74;p34"/>
          <p:cNvSpPr txBox="1">
            <a:spLocks noGrp="1"/>
          </p:cNvSpPr>
          <p:nvPr>
            <p:ph type="ctrTitle"/>
          </p:nvPr>
        </p:nvSpPr>
        <p:spPr>
          <a:xfrm>
            <a:off x="0" y="32084"/>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75" name="Google Shape;75;p34"/>
          <p:cNvGrpSpPr/>
          <p:nvPr/>
        </p:nvGrpSpPr>
        <p:grpSpPr>
          <a:xfrm flipH="1">
            <a:off x="-30396" y="6196177"/>
            <a:ext cx="12233029" cy="626186"/>
            <a:chOff x="-30396" y="6196177"/>
            <a:chExt cx="12233029" cy="626186"/>
          </a:xfrm>
        </p:grpSpPr>
        <p:pic>
          <p:nvPicPr>
            <p:cNvPr id="76" name="Google Shape;76;p34"/>
            <p:cNvPicPr preferRelativeResize="0"/>
            <p:nvPr/>
          </p:nvPicPr>
          <p:blipFill rotWithShape="1">
            <a:blip r:embed="rId2">
              <a:alphaModFix/>
            </a:blip>
            <a:srcRect/>
            <a:stretch/>
          </p:blipFill>
          <p:spPr>
            <a:xfrm>
              <a:off x="2097147" y="6246434"/>
              <a:ext cx="309931" cy="493979"/>
            </a:xfrm>
            <a:prstGeom prst="rect">
              <a:avLst/>
            </a:prstGeom>
            <a:noFill/>
            <a:ln>
              <a:noFill/>
            </a:ln>
          </p:spPr>
        </p:pic>
        <p:cxnSp>
          <p:nvCxnSpPr>
            <p:cNvPr id="77" name="Google Shape;77;p34"/>
            <p:cNvCxnSpPr/>
            <p:nvPr/>
          </p:nvCxnSpPr>
          <p:spPr>
            <a:xfrm>
              <a:off x="-30396" y="6567434"/>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8" name="Google Shape;78;p34"/>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79" name="Google Shape;79;p34"/>
            <p:cNvCxnSpPr/>
            <p:nvPr/>
          </p:nvCxnSpPr>
          <p:spPr>
            <a:xfrm>
              <a:off x="49255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 name="Google Shape;80;p34"/>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 name="Google Shape;81;p34"/>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2" name="Google Shape;82;p3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83" name="Google Shape;83;p3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84" name="Google Shape;84;p3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2_Reading tip 1">
  <p:cSld name="3_Reading tip 1">
    <p:spTree>
      <p:nvGrpSpPr>
        <p:cNvPr id="1" name="Shape 792"/>
        <p:cNvGrpSpPr/>
        <p:nvPr/>
      </p:nvGrpSpPr>
      <p:grpSpPr>
        <a:xfrm>
          <a:off x="0" y="0"/>
          <a:ext cx="0" cy="0"/>
          <a:chOff x="0" y="0"/>
          <a:chExt cx="0" cy="0"/>
        </a:xfrm>
      </p:grpSpPr>
      <p:sp>
        <p:nvSpPr>
          <p:cNvPr id="793" name="Google Shape;793;p4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794" name="Google Shape;794;p43"/>
          <p:cNvGrpSpPr/>
          <p:nvPr/>
        </p:nvGrpSpPr>
        <p:grpSpPr>
          <a:xfrm flipH="1">
            <a:off x="3801698" y="6196177"/>
            <a:ext cx="8086609" cy="626185"/>
            <a:chOff x="190275" y="6196177"/>
            <a:chExt cx="8086609" cy="626185"/>
          </a:xfrm>
        </p:grpSpPr>
        <p:cxnSp>
          <p:nvCxnSpPr>
            <p:cNvPr id="795" name="Google Shape;795;p43"/>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796" name="Google Shape;796;p43"/>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797" name="Google Shape;797;p43"/>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798" name="Google Shape;798;p43"/>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799" name="Google Shape;799;p4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00" name="Google Shape;800;p43"/>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801" name="Google Shape;801;p43"/>
            <p:cNvPicPr preferRelativeResize="0"/>
            <p:nvPr/>
          </p:nvPicPr>
          <p:blipFill rotWithShape="1">
            <a:blip r:embed="rId5">
              <a:alphaModFix/>
            </a:blip>
            <a:srcRect/>
            <a:stretch/>
          </p:blipFill>
          <p:spPr>
            <a:xfrm>
              <a:off x="190275" y="6251086"/>
              <a:ext cx="309931" cy="493980"/>
            </a:xfrm>
            <a:prstGeom prst="rect">
              <a:avLst/>
            </a:prstGeom>
            <a:noFill/>
            <a:ln>
              <a:noFill/>
            </a:ln>
          </p:spPr>
        </p:pic>
      </p:grpSp>
      <p:sp>
        <p:nvSpPr>
          <p:cNvPr id="802" name="Google Shape;802;p43"/>
          <p:cNvSpPr>
            <a:spLocks noGrp="1"/>
          </p:cNvSpPr>
          <p:nvPr>
            <p:ph type="pic" idx="2"/>
          </p:nvPr>
        </p:nvSpPr>
        <p:spPr>
          <a:xfrm>
            <a:off x="9282272" y="1586830"/>
            <a:ext cx="2377500" cy="3173100"/>
          </a:xfrm>
          <a:prstGeom prst="rect">
            <a:avLst/>
          </a:prstGeom>
          <a:noFill/>
          <a:ln>
            <a:noFill/>
          </a:ln>
        </p:spPr>
      </p:sp>
      <p:sp>
        <p:nvSpPr>
          <p:cNvPr id="803" name="Google Shape;803;p43"/>
          <p:cNvSpPr txBox="1">
            <a:spLocks noGrp="1"/>
          </p:cNvSpPr>
          <p:nvPr>
            <p:ph type="body" idx="1"/>
          </p:nvPr>
        </p:nvSpPr>
        <p:spPr>
          <a:xfrm>
            <a:off x="8942610" y="4908884"/>
            <a:ext cx="3059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804" name="Google Shape;804;p43"/>
          <p:cNvSpPr>
            <a:spLocks noGrp="1"/>
          </p:cNvSpPr>
          <p:nvPr>
            <p:ph type="tbl" idx="3"/>
          </p:nvPr>
        </p:nvSpPr>
        <p:spPr>
          <a:xfrm>
            <a:off x="2081358" y="1514914"/>
            <a:ext cx="3935400" cy="32556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4_Raz Kids">
  <p:cSld name="4_Raz Kids">
    <p:spTree>
      <p:nvGrpSpPr>
        <p:cNvPr id="1" name="Shape 805"/>
        <p:cNvGrpSpPr/>
        <p:nvPr/>
      </p:nvGrpSpPr>
      <p:grpSpPr>
        <a:xfrm>
          <a:off x="0" y="0"/>
          <a:ext cx="0" cy="0"/>
          <a:chOff x="0" y="0"/>
          <a:chExt cx="0" cy="0"/>
        </a:xfrm>
      </p:grpSpPr>
      <p:sp>
        <p:nvSpPr>
          <p:cNvPr id="806" name="Google Shape;806;p52"/>
          <p:cNvSpPr txBox="1">
            <a:spLocks noGrp="1"/>
          </p:cNvSpPr>
          <p:nvPr>
            <p:ph type="title"/>
          </p:nvPr>
        </p:nvSpPr>
        <p:spPr>
          <a:xfrm>
            <a:off x="3170727"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807" name="Google Shape;807;p52"/>
          <p:cNvGrpSpPr/>
          <p:nvPr/>
        </p:nvGrpSpPr>
        <p:grpSpPr>
          <a:xfrm flipH="1">
            <a:off x="3722198" y="6196177"/>
            <a:ext cx="8086608" cy="626186"/>
            <a:chOff x="190275" y="6196177"/>
            <a:chExt cx="8086608" cy="626186"/>
          </a:xfrm>
        </p:grpSpPr>
        <p:cxnSp>
          <p:nvCxnSpPr>
            <p:cNvPr id="808" name="Google Shape;808;p52"/>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09" name="Google Shape;809;p52"/>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10" name="Google Shape;810;p52"/>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11" name="Google Shape;811;p52"/>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812" name="Google Shape;812;p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13" name="Google Shape;813;p52"/>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814" name="Google Shape;814;p52"/>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815" name="Google Shape;815;p52"/>
          <p:cNvSpPr>
            <a:spLocks noGrp="1"/>
          </p:cNvSpPr>
          <p:nvPr>
            <p:ph type="pic" idx="2"/>
          </p:nvPr>
        </p:nvSpPr>
        <p:spPr>
          <a:xfrm>
            <a:off x="9093038" y="1058781"/>
            <a:ext cx="2715768" cy="2715768"/>
          </a:xfrm>
          <a:prstGeom prst="rect">
            <a:avLst/>
          </a:prstGeom>
          <a:noFill/>
          <a:ln>
            <a:noFill/>
          </a:ln>
        </p:spPr>
      </p:sp>
      <p:sp>
        <p:nvSpPr>
          <p:cNvPr id="816" name="Google Shape;816;p52"/>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7" name="Google Shape;817;p52"/>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8" name="Google Shape;818;p52"/>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9" name="Google Shape;819;p52"/>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0" name="Google Shape;820;p52"/>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1" name="Google Shape;821;p52"/>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22" name="Google Shape;822;p52"/>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3_Content with Caption">
  <p:cSld name="3_Content with Caption">
    <p:spTree>
      <p:nvGrpSpPr>
        <p:cNvPr id="1" name="Shape 823"/>
        <p:cNvGrpSpPr/>
        <p:nvPr/>
      </p:nvGrpSpPr>
      <p:grpSpPr>
        <a:xfrm>
          <a:off x="0" y="0"/>
          <a:ext cx="0" cy="0"/>
          <a:chOff x="0" y="0"/>
          <a:chExt cx="0" cy="0"/>
        </a:xfrm>
      </p:grpSpPr>
      <p:sp>
        <p:nvSpPr>
          <p:cNvPr id="824" name="Google Shape;824;p53"/>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5" name="Google Shape;825;p53"/>
          <p:cNvSpPr>
            <a:spLocks noGrp="1"/>
          </p:cNvSpPr>
          <p:nvPr>
            <p:ph type="pic" idx="2"/>
          </p:nvPr>
        </p:nvSpPr>
        <p:spPr>
          <a:xfrm>
            <a:off x="8953152" y="1444919"/>
            <a:ext cx="2916936" cy="2596896"/>
          </a:xfrm>
          <a:prstGeom prst="rect">
            <a:avLst/>
          </a:prstGeom>
          <a:noFill/>
          <a:ln>
            <a:noFill/>
          </a:ln>
        </p:spPr>
      </p:sp>
      <p:sp>
        <p:nvSpPr>
          <p:cNvPr id="826" name="Google Shape;826;p53"/>
          <p:cNvSpPr txBox="1">
            <a:spLocks noGrp="1"/>
          </p:cNvSpPr>
          <p:nvPr>
            <p:ph type="body" idx="1"/>
          </p:nvPr>
        </p:nvSpPr>
        <p:spPr>
          <a:xfrm>
            <a:off x="9163051" y="4074693"/>
            <a:ext cx="2497138" cy="23688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700"/>
              <a:buFont typeface="Noto Sans Symbols"/>
              <a:buNone/>
              <a:defRPr sz="36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827" name="Google Shape;827;p53"/>
          <p:cNvGrpSpPr/>
          <p:nvPr/>
        </p:nvGrpSpPr>
        <p:grpSpPr>
          <a:xfrm flipH="1">
            <a:off x="3783480" y="6168314"/>
            <a:ext cx="8086608" cy="626186"/>
            <a:chOff x="190275" y="6196177"/>
            <a:chExt cx="8086608" cy="626186"/>
          </a:xfrm>
        </p:grpSpPr>
        <p:cxnSp>
          <p:nvCxnSpPr>
            <p:cNvPr id="828" name="Google Shape;828;p53"/>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29" name="Google Shape;829;p53"/>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30" name="Google Shape;830;p53"/>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31" name="Google Shape;831;p5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832" name="Google Shape;832;p5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33" name="Google Shape;833;p53"/>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834" name="Google Shape;834;p53"/>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835" name="Google Shape;835;p53"/>
          <p:cNvSpPr>
            <a:spLocks noGrp="1"/>
          </p:cNvSpPr>
          <p:nvPr>
            <p:ph type="pic" idx="3"/>
          </p:nvPr>
        </p:nvSpPr>
        <p:spPr>
          <a:xfrm>
            <a:off x="1620982" y="1733964"/>
            <a:ext cx="5123557" cy="3849365"/>
          </a:xfrm>
          <a:prstGeom prst="rect">
            <a:avLst/>
          </a:prstGeom>
          <a:noFill/>
          <a:ln>
            <a:noFill/>
          </a:ln>
        </p:spPr>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matchingName="Social Media">
  <p:cSld name="Social Media">
    <p:spTree>
      <p:nvGrpSpPr>
        <p:cNvPr id="1" name="Shape 836"/>
        <p:cNvGrpSpPr/>
        <p:nvPr/>
      </p:nvGrpSpPr>
      <p:grpSpPr>
        <a:xfrm>
          <a:off x="0" y="0"/>
          <a:ext cx="0" cy="0"/>
          <a:chOff x="0" y="0"/>
          <a:chExt cx="0" cy="0"/>
        </a:xfrm>
      </p:grpSpPr>
      <p:sp>
        <p:nvSpPr>
          <p:cNvPr id="837" name="Google Shape;837;p54"/>
          <p:cNvSpPr>
            <a:spLocks noGrp="1"/>
          </p:cNvSpPr>
          <p:nvPr>
            <p:ph type="pic" idx="2"/>
          </p:nvPr>
        </p:nvSpPr>
        <p:spPr>
          <a:xfrm>
            <a:off x="9810967" y="1562916"/>
            <a:ext cx="1152144" cy="1143000"/>
          </a:xfrm>
          <a:prstGeom prst="rect">
            <a:avLst/>
          </a:prstGeom>
          <a:noFill/>
          <a:ln>
            <a:noFill/>
          </a:ln>
        </p:spPr>
      </p:sp>
      <p:sp>
        <p:nvSpPr>
          <p:cNvPr id="838" name="Google Shape;838;p54"/>
          <p:cNvSpPr txBox="1">
            <a:spLocks noGrp="1"/>
          </p:cNvSpPr>
          <p:nvPr>
            <p:ph type="body" idx="1"/>
          </p:nvPr>
        </p:nvSpPr>
        <p:spPr>
          <a:xfrm>
            <a:off x="371844" y="1687513"/>
            <a:ext cx="8090821" cy="336499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5000"/>
              <a:buFont typeface="Arial"/>
              <a:buNone/>
              <a:defRPr sz="5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3pPr>
            <a:lvl4pPr marL="1828800" marR="0" lvl="3"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4pPr>
            <a:lvl5pPr marL="2286000" marR="0" lvl="4"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39" name="Google Shape;839;p54"/>
          <p:cNvSpPr>
            <a:spLocks noGrp="1"/>
          </p:cNvSpPr>
          <p:nvPr>
            <p:ph type="pic" idx="3"/>
          </p:nvPr>
        </p:nvSpPr>
        <p:spPr>
          <a:xfrm>
            <a:off x="9757009" y="3260706"/>
            <a:ext cx="1216152" cy="987552"/>
          </a:xfrm>
          <a:prstGeom prst="rect">
            <a:avLst/>
          </a:prstGeom>
          <a:noFill/>
          <a:ln>
            <a:noFill/>
          </a:ln>
        </p:spPr>
      </p:sp>
      <p:sp>
        <p:nvSpPr>
          <p:cNvPr id="840" name="Google Shape;840;p54"/>
          <p:cNvSpPr>
            <a:spLocks noGrp="1"/>
          </p:cNvSpPr>
          <p:nvPr>
            <p:ph type="pic" idx="4"/>
          </p:nvPr>
        </p:nvSpPr>
        <p:spPr>
          <a:xfrm>
            <a:off x="9810967" y="4777725"/>
            <a:ext cx="1143000" cy="1143000"/>
          </a:xfrm>
          <a:prstGeom prst="rect">
            <a:avLst/>
          </a:prstGeom>
          <a:noFill/>
          <a:ln>
            <a:noFill/>
          </a:ln>
        </p:spPr>
      </p:sp>
      <p:grpSp>
        <p:nvGrpSpPr>
          <p:cNvPr id="841" name="Google Shape;841;p54"/>
          <p:cNvGrpSpPr/>
          <p:nvPr/>
        </p:nvGrpSpPr>
        <p:grpSpPr>
          <a:xfrm flipH="1">
            <a:off x="3835175" y="6137099"/>
            <a:ext cx="8086608" cy="626186"/>
            <a:chOff x="190275" y="6196177"/>
            <a:chExt cx="8086608" cy="626186"/>
          </a:xfrm>
        </p:grpSpPr>
        <p:cxnSp>
          <p:nvCxnSpPr>
            <p:cNvPr id="842" name="Google Shape;842;p54"/>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3" name="Google Shape;843;p54"/>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844" name="Google Shape;844;p54"/>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845" name="Google Shape;845;p54"/>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846" name="Google Shape;846;p5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847" name="Google Shape;847;p54"/>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848" name="Google Shape;848;p54"/>
            <p:cNvPicPr preferRelativeResize="0"/>
            <p:nvPr/>
          </p:nvPicPr>
          <p:blipFill rotWithShape="1">
            <a:blip r:embed="rId5">
              <a:alphaModFix/>
            </a:blip>
            <a:srcRect/>
            <a:stretch/>
          </p:blipFill>
          <p:spPr>
            <a:xfrm>
              <a:off x="7784915" y="6196177"/>
              <a:ext cx="491968" cy="536174"/>
            </a:xfrm>
            <a:prstGeom prst="rect">
              <a:avLst/>
            </a:prstGeom>
            <a:noFill/>
            <a:ln>
              <a:noFill/>
            </a:ln>
          </p:spPr>
        </p:pic>
      </p:grpSp>
      <p:sp>
        <p:nvSpPr>
          <p:cNvPr id="849" name="Google Shape;849;p54"/>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matchingName="2 Reading tip with pic and conversation bubbles">
  <p:cSld name="2 Reading tip with pic and conversation bubbles">
    <p:spTree>
      <p:nvGrpSpPr>
        <p:cNvPr id="1" name="Shape 850"/>
        <p:cNvGrpSpPr/>
        <p:nvPr/>
      </p:nvGrpSpPr>
      <p:grpSpPr>
        <a:xfrm>
          <a:off x="0" y="0"/>
          <a:ext cx="0" cy="0"/>
          <a:chOff x="0" y="0"/>
          <a:chExt cx="0" cy="0"/>
        </a:xfrm>
      </p:grpSpPr>
      <p:sp>
        <p:nvSpPr>
          <p:cNvPr id="851" name="Google Shape;851;p86"/>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2" name="Google Shape;852;p86"/>
          <p:cNvSpPr txBox="1">
            <a:spLocks noGrp="1"/>
          </p:cNvSpPr>
          <p:nvPr>
            <p:ph type="body" idx="1"/>
          </p:nvPr>
        </p:nvSpPr>
        <p:spPr>
          <a:xfrm>
            <a:off x="207818" y="1577975"/>
            <a:ext cx="2989294"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3" name="Google Shape;853;p86"/>
          <p:cNvSpPr txBox="1">
            <a:spLocks noGrp="1"/>
          </p:cNvSpPr>
          <p:nvPr>
            <p:ph type="body" idx="2"/>
          </p:nvPr>
        </p:nvSpPr>
        <p:spPr>
          <a:xfrm>
            <a:off x="207817" y="3992563"/>
            <a:ext cx="3020087"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54" name="Google Shape;854;p86"/>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55" name="Google Shape;855;p86"/>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56" name="Google Shape;856;p86"/>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57" name="Google Shape;857;p8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58" name="Google Shape;858;p8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59" name="Google Shape;859;p8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60" name="Google Shape;860;p86"/>
          <p:cNvPicPr preferRelativeResize="0"/>
          <p:nvPr/>
        </p:nvPicPr>
        <p:blipFill rotWithShape="1">
          <a:blip r:embed="rId5">
            <a:alphaModFix/>
          </a:blip>
          <a:srcRect/>
          <a:stretch/>
        </p:blipFill>
        <p:spPr>
          <a:xfrm>
            <a:off x="3847875" y="6251086"/>
            <a:ext cx="309930" cy="493979"/>
          </a:xfrm>
          <a:prstGeom prst="rect">
            <a:avLst/>
          </a:prstGeom>
          <a:noFill/>
          <a:ln>
            <a:noFill/>
          </a:ln>
        </p:spPr>
      </p:pic>
      <p:pic>
        <p:nvPicPr>
          <p:cNvPr id="861" name="Google Shape;861;p86" descr="A picture containing person, indoor, table&#10;&#10;Description generated with very high confidence"/>
          <p:cNvPicPr preferRelativeResize="0"/>
          <p:nvPr/>
        </p:nvPicPr>
        <p:blipFill rotWithShape="1">
          <a:blip r:embed="rId6">
            <a:alphaModFix/>
          </a:blip>
          <a:srcRect/>
          <a:stretch/>
        </p:blipFill>
        <p:spPr>
          <a:xfrm>
            <a:off x="6533129" y="2343959"/>
            <a:ext cx="2453433" cy="3680150"/>
          </a:xfrm>
          <a:prstGeom prst="rect">
            <a:avLst/>
          </a:prstGeom>
          <a:noFill/>
          <a:ln w="19050" cap="sq" cmpd="sng">
            <a:solidFill>
              <a:srgbClr val="666666"/>
            </a:solidFill>
            <a:prstDash val="solid"/>
            <a:miter lim="800000"/>
            <a:headEnd type="none" w="sm" len="sm"/>
            <a:tailEnd type="none" w="sm" len="sm"/>
          </a:ln>
        </p:spPr>
      </p:pic>
      <p:sp>
        <p:nvSpPr>
          <p:cNvPr id="862" name="Google Shape;862;p86"/>
          <p:cNvSpPr/>
          <p:nvPr/>
        </p:nvSpPr>
        <p:spPr>
          <a:xfrm rot="949862">
            <a:off x="8632513" y="1934644"/>
            <a:ext cx="3479646" cy="2748649"/>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863" name="Google Shape;863;p86"/>
          <p:cNvSpPr/>
          <p:nvPr/>
        </p:nvSpPr>
        <p:spPr>
          <a:xfrm rot="-2036221" flipH="1">
            <a:off x="3537772" y="1994884"/>
            <a:ext cx="3036897" cy="2147033"/>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864" name="Google Shape;864;p86"/>
          <p:cNvSpPr txBox="1">
            <a:spLocks noGrp="1"/>
          </p:cNvSpPr>
          <p:nvPr>
            <p:ph type="body" idx="3"/>
          </p:nvPr>
        </p:nvSpPr>
        <p:spPr>
          <a:xfrm rot="-2153614">
            <a:off x="3954347" y="2367646"/>
            <a:ext cx="2234539" cy="140895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5" name="Google Shape;865;p86"/>
          <p:cNvSpPr txBox="1">
            <a:spLocks noGrp="1"/>
          </p:cNvSpPr>
          <p:nvPr>
            <p:ph type="body" idx="4"/>
          </p:nvPr>
        </p:nvSpPr>
        <p:spPr>
          <a:xfrm rot="860487">
            <a:off x="9153636" y="2384207"/>
            <a:ext cx="2405861" cy="1828674"/>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6" name="Google Shape;866;p86"/>
          <p:cNvSpPr txBox="1">
            <a:spLocks noGrp="1"/>
          </p:cNvSpPr>
          <p:nvPr>
            <p:ph type="body" idx="5"/>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matchingName="2 Reading tip with open slide">
  <p:cSld name="2 Reading tip with open slide">
    <p:spTree>
      <p:nvGrpSpPr>
        <p:cNvPr id="1" name="Shape 867"/>
        <p:cNvGrpSpPr/>
        <p:nvPr/>
      </p:nvGrpSpPr>
      <p:grpSpPr>
        <a:xfrm>
          <a:off x="0" y="0"/>
          <a:ext cx="0" cy="0"/>
          <a:chOff x="0" y="0"/>
          <a:chExt cx="0" cy="0"/>
        </a:xfrm>
      </p:grpSpPr>
      <p:sp>
        <p:nvSpPr>
          <p:cNvPr id="868" name="Google Shape;868;p87"/>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9" name="Google Shape;869;p87"/>
          <p:cNvSpPr txBox="1">
            <a:spLocks noGrp="1"/>
          </p:cNvSpPr>
          <p:nvPr>
            <p:ph type="body" idx="1"/>
          </p:nvPr>
        </p:nvSpPr>
        <p:spPr>
          <a:xfrm>
            <a:off x="162285" y="227488"/>
            <a:ext cx="3190516" cy="86557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0" name="Google Shape;870;p87"/>
          <p:cNvSpPr txBox="1">
            <a:spLocks noGrp="1"/>
          </p:cNvSpPr>
          <p:nvPr>
            <p:ph type="body" idx="2"/>
          </p:nvPr>
        </p:nvSpPr>
        <p:spPr>
          <a:xfrm>
            <a:off x="162285" y="1411720"/>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71" name="Google Shape;871;p87"/>
          <p:cNvSpPr txBox="1">
            <a:spLocks noGrp="1"/>
          </p:cNvSpPr>
          <p:nvPr>
            <p:ph type="body" idx="3"/>
          </p:nvPr>
        </p:nvSpPr>
        <p:spPr>
          <a:xfrm>
            <a:off x="180109" y="3992563"/>
            <a:ext cx="3172692"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72" name="Google Shape;872;p87"/>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73" name="Google Shape;873;p87"/>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74" name="Google Shape;874;p87"/>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75" name="Google Shape;875;p87"/>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76" name="Google Shape;876;p87"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77" name="Google Shape;877;p87"/>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78" name="Google Shape;878;p87"/>
          <p:cNvPicPr preferRelativeResize="0"/>
          <p:nvPr/>
        </p:nvPicPr>
        <p:blipFill rotWithShape="1">
          <a:blip r:embed="rId5">
            <a:alphaModFix/>
          </a:blip>
          <a:srcRect/>
          <a:stretch/>
        </p:blipFill>
        <p:spPr>
          <a:xfrm>
            <a:off x="3847875" y="6251086"/>
            <a:ext cx="309930" cy="493979"/>
          </a:xfrm>
          <a:prstGeom prst="rect">
            <a:avLst/>
          </a:prstGeom>
          <a:noFill/>
          <a:ln>
            <a:noFill/>
          </a:ln>
        </p:spPr>
      </p:pic>
      <p:sp>
        <p:nvSpPr>
          <p:cNvPr id="879" name="Google Shape;879;p87"/>
          <p:cNvSpPr txBox="1">
            <a:spLocks noGrp="1"/>
          </p:cNvSpPr>
          <p:nvPr>
            <p:ph type="body" idx="4"/>
          </p:nvPr>
        </p:nvSpPr>
        <p:spPr>
          <a:xfrm>
            <a:off x="4104471" y="1818827"/>
            <a:ext cx="7541965"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0" name="Google Shape;880;p87"/>
          <p:cNvSpPr txBox="1">
            <a:spLocks noGrp="1"/>
          </p:cNvSpPr>
          <p:nvPr>
            <p:ph type="body" idx="5"/>
          </p:nvPr>
        </p:nvSpPr>
        <p:spPr>
          <a:xfrm>
            <a:off x="3969386" y="3243174"/>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1" name="Google Shape;881;p87"/>
          <p:cNvSpPr txBox="1">
            <a:spLocks noGrp="1"/>
          </p:cNvSpPr>
          <p:nvPr>
            <p:ph type="body" idx="6"/>
          </p:nvPr>
        </p:nvSpPr>
        <p:spPr>
          <a:xfrm>
            <a:off x="3987210" y="4810036"/>
            <a:ext cx="3410447"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2" name="Google Shape;882;p87"/>
          <p:cNvSpPr txBox="1">
            <a:spLocks noGrp="1"/>
          </p:cNvSpPr>
          <p:nvPr>
            <p:ph type="body" idx="7"/>
          </p:nvPr>
        </p:nvSpPr>
        <p:spPr>
          <a:xfrm>
            <a:off x="7676147" y="3224908"/>
            <a:ext cx="3970289" cy="8980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883"/>
        <p:cNvGrpSpPr/>
        <p:nvPr/>
      </p:nvGrpSpPr>
      <p:grpSpPr>
        <a:xfrm>
          <a:off x="0" y="0"/>
          <a:ext cx="0" cy="0"/>
          <a:chOff x="0" y="0"/>
          <a:chExt cx="0" cy="0"/>
        </a:xfrm>
      </p:grpSpPr>
      <p:sp>
        <p:nvSpPr>
          <p:cNvPr id="884" name="Google Shape;884;p88"/>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85" name="Google Shape;885;p88"/>
          <p:cNvSpPr txBox="1">
            <a:spLocks noGrp="1"/>
          </p:cNvSpPr>
          <p:nvPr>
            <p:ph type="body" idx="1"/>
          </p:nvPr>
        </p:nvSpPr>
        <p:spPr>
          <a:xfrm>
            <a:off x="0" y="227488"/>
            <a:ext cx="3497263" cy="549275"/>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6" name="Google Shape;886;p88"/>
          <p:cNvSpPr txBox="1">
            <a:spLocks noGrp="1"/>
          </p:cNvSpPr>
          <p:nvPr>
            <p:ph type="body" idx="2"/>
          </p:nvPr>
        </p:nvSpPr>
        <p:spPr>
          <a:xfrm>
            <a:off x="0" y="1577975"/>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7" name="Google Shape;887;p88"/>
          <p:cNvSpPr txBox="1">
            <a:spLocks noGrp="1"/>
          </p:cNvSpPr>
          <p:nvPr>
            <p:ph type="body" idx="3"/>
          </p:nvPr>
        </p:nvSpPr>
        <p:spPr>
          <a:xfrm>
            <a:off x="-39687" y="3992563"/>
            <a:ext cx="3536950" cy="2262188"/>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88" name="Google Shape;888;p88"/>
          <p:cNvSpPr txBox="1">
            <a:spLocks noGrp="1"/>
          </p:cNvSpPr>
          <p:nvPr>
            <p:ph type="body" idx="4"/>
          </p:nvPr>
        </p:nvSpPr>
        <p:spPr>
          <a:xfrm>
            <a:off x="3790950" y="1944688"/>
            <a:ext cx="8140700" cy="4154487"/>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cxnSp>
        <p:nvCxnSpPr>
          <p:cNvPr id="889" name="Google Shape;889;p88"/>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890" name="Google Shape;890;p88"/>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891" name="Google Shape;891;p88"/>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892" name="Google Shape;892;p88"/>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893" name="Google Shape;893;p88"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894" name="Google Shape;894;p88"/>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895" name="Google Shape;895;p88"/>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896"/>
        <p:cNvGrpSpPr/>
        <p:nvPr/>
      </p:nvGrpSpPr>
      <p:grpSpPr>
        <a:xfrm>
          <a:off x="0" y="0"/>
          <a:ext cx="0" cy="0"/>
          <a:chOff x="0" y="0"/>
          <a:chExt cx="0" cy="0"/>
        </a:xfrm>
      </p:grpSpPr>
      <p:sp>
        <p:nvSpPr>
          <p:cNvPr id="897" name="Google Shape;897;p89"/>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898" name="Google Shape;898;p89"/>
          <p:cNvPicPr preferRelativeResize="0"/>
          <p:nvPr/>
        </p:nvPicPr>
        <p:blipFill rotWithShape="1">
          <a:blip r:embed="rId2">
            <a:alphaModFix/>
          </a:blip>
          <a:srcRect/>
          <a:stretch/>
        </p:blipFill>
        <p:spPr>
          <a:xfrm>
            <a:off x="3837047" y="6246434"/>
            <a:ext cx="309931" cy="493979"/>
          </a:xfrm>
          <a:prstGeom prst="rect">
            <a:avLst/>
          </a:prstGeom>
          <a:noFill/>
          <a:ln>
            <a:noFill/>
          </a:ln>
        </p:spPr>
      </p:pic>
      <p:cxnSp>
        <p:nvCxnSpPr>
          <p:cNvPr id="899" name="Google Shape;899;p89"/>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0" name="Google Shape;900;p89"/>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01" name="Google Shape;901;p89"/>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02" name="Google Shape;902;p89"/>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903" name="Google Shape;903;p89"/>
          <p:cNvPicPr preferRelativeResize="0"/>
          <p:nvPr/>
        </p:nvPicPr>
        <p:blipFill rotWithShape="1">
          <a:blip r:embed="rId4">
            <a:alphaModFix/>
          </a:blip>
          <a:srcRect/>
          <a:stretch/>
        </p:blipFill>
        <p:spPr>
          <a:xfrm>
            <a:off x="6134673" y="6324412"/>
            <a:ext cx="529889" cy="497951"/>
          </a:xfrm>
          <a:prstGeom prst="rect">
            <a:avLst/>
          </a:prstGeom>
          <a:noFill/>
          <a:ln>
            <a:noFill/>
          </a:ln>
        </p:spPr>
      </p:pic>
      <p:pic>
        <p:nvPicPr>
          <p:cNvPr id="904" name="Google Shape;904;p89" descr="A picture containing vector graphics&#10;&#10;Description automatically generated"/>
          <p:cNvPicPr preferRelativeResize="0"/>
          <p:nvPr/>
        </p:nvPicPr>
        <p:blipFill rotWithShape="1">
          <a:blip r:embed="rId5">
            <a:alphaModFix/>
          </a:blip>
          <a:srcRect/>
          <a:stretch/>
        </p:blipFill>
        <p:spPr>
          <a:xfrm>
            <a:off x="8721174" y="6196177"/>
            <a:ext cx="687747" cy="615553"/>
          </a:xfrm>
          <a:prstGeom prst="rect">
            <a:avLst/>
          </a:prstGeom>
          <a:noFill/>
          <a:ln>
            <a:noFill/>
          </a:ln>
        </p:spPr>
      </p:pic>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matchingName="Content with Caption">
  <p:cSld name="Content with Caption">
    <p:spTree>
      <p:nvGrpSpPr>
        <p:cNvPr id="1" name="Shape 905"/>
        <p:cNvGrpSpPr/>
        <p:nvPr/>
      </p:nvGrpSpPr>
      <p:grpSpPr>
        <a:xfrm>
          <a:off x="0" y="0"/>
          <a:ext cx="0" cy="0"/>
          <a:chOff x="0" y="0"/>
          <a:chExt cx="0" cy="0"/>
        </a:xfrm>
      </p:grpSpPr>
      <p:sp>
        <p:nvSpPr>
          <p:cNvPr id="906" name="Google Shape;906;p90"/>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07" name="Google Shape;907;p90"/>
          <p:cNvCxnSpPr/>
          <p:nvPr/>
        </p:nvCxnSpPr>
        <p:spPr>
          <a:xfrm>
            <a:off x="40294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908" name="Google Shape;908;p90"/>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09" name="Google Shape;909;p90"/>
          <p:cNvCxnSpPr/>
          <p:nvPr/>
        </p:nvCxnSpPr>
        <p:spPr>
          <a:xfrm>
            <a:off x="93608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910" name="Google Shape;910;p90"/>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11" name="Google Shape;911;p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12" name="Google Shape;912;p90"/>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13" name="Google Shape;913;p90"/>
          <p:cNvPicPr preferRelativeResize="0"/>
          <p:nvPr/>
        </p:nvPicPr>
        <p:blipFill rotWithShape="1">
          <a:blip r:embed="rId5">
            <a:alphaModFix/>
          </a:blip>
          <a:srcRect/>
          <a:stretch/>
        </p:blipFill>
        <p:spPr>
          <a:xfrm>
            <a:off x="3847875" y="6251086"/>
            <a:ext cx="309930" cy="493979"/>
          </a:xfrm>
          <a:prstGeom prst="rect">
            <a:avLst/>
          </a:prstGeom>
          <a:noFill/>
          <a:ln>
            <a:noFill/>
          </a:ln>
        </p:spPr>
      </p:pic>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914"/>
        <p:cNvGrpSpPr/>
        <p:nvPr/>
      </p:nvGrpSpPr>
      <p:grpSpPr>
        <a:xfrm>
          <a:off x="0" y="0"/>
          <a:ext cx="0" cy="0"/>
          <a:chOff x="0" y="0"/>
          <a:chExt cx="0" cy="0"/>
        </a:xfrm>
      </p:grpSpPr>
      <p:sp>
        <p:nvSpPr>
          <p:cNvPr id="915" name="Google Shape;915;p91"/>
          <p:cNvSpPr txBox="1">
            <a:spLocks noGrp="1"/>
          </p:cNvSpPr>
          <p:nvPr>
            <p:ph type="title"/>
          </p:nvPr>
        </p:nvSpPr>
        <p:spPr>
          <a:xfrm>
            <a:off x="3536683" y="0"/>
            <a:ext cx="5683571"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16" name="Google Shape;916;p91"/>
          <p:cNvCxnSpPr/>
          <p:nvPr/>
        </p:nvCxnSpPr>
        <p:spPr>
          <a:xfrm>
            <a:off x="66654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917" name="Google Shape;917;p91"/>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18" name="Google Shape;918;p91"/>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19" name="Google Shape;919;p91"/>
          <p:cNvPicPr preferRelativeResize="0"/>
          <p:nvPr/>
        </p:nvPicPr>
        <p:blipFill rotWithShape="1">
          <a:blip r:embed="rId3">
            <a:alphaModFix/>
          </a:blip>
          <a:srcRect/>
          <a:stretch/>
        </p:blipFill>
        <p:spPr>
          <a:xfrm>
            <a:off x="6134673" y="6324412"/>
            <a:ext cx="529889" cy="497951"/>
          </a:xfrm>
          <a:prstGeom prst="rect">
            <a:avLst/>
          </a:prstGeom>
          <a:noFill/>
          <a:ln>
            <a:noFill/>
          </a:ln>
        </p:spPr>
      </p:pic>
      <p:cxnSp>
        <p:nvCxnSpPr>
          <p:cNvPr id="920" name="Google Shape;920;p91"/>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921" name="Google Shape;921;p91"/>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922" name="Google Shape;922;p91"/>
          <p:cNvPicPr preferRelativeResize="0"/>
          <p:nvPr/>
        </p:nvPicPr>
        <p:blipFill rotWithShape="1">
          <a:blip r:embed="rId5">
            <a:alphaModFix/>
          </a:blip>
          <a:srcRect/>
          <a:stretch/>
        </p:blipFill>
        <p:spPr>
          <a:xfrm>
            <a:off x="8709189" y="6196177"/>
            <a:ext cx="714098" cy="615553"/>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85"/>
        <p:cNvGrpSpPr/>
        <p:nvPr/>
      </p:nvGrpSpPr>
      <p:grpSpPr>
        <a:xfrm>
          <a:off x="0" y="0"/>
          <a:ext cx="0" cy="0"/>
          <a:chOff x="0" y="0"/>
          <a:chExt cx="0" cy="0"/>
        </a:xfrm>
      </p:grpSpPr>
      <p:sp>
        <p:nvSpPr>
          <p:cNvPr id="86" name="Google Shape;86;p41"/>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87" name="Google Shape;87;p41"/>
          <p:cNvGrpSpPr/>
          <p:nvPr/>
        </p:nvGrpSpPr>
        <p:grpSpPr>
          <a:xfrm flipH="1">
            <a:off x="-30396" y="6196177"/>
            <a:ext cx="12233149" cy="626185"/>
            <a:chOff x="-30396" y="6196177"/>
            <a:chExt cx="12233149" cy="626185"/>
          </a:xfrm>
        </p:grpSpPr>
        <p:pic>
          <p:nvPicPr>
            <p:cNvPr id="88" name="Google Shape;88;p41"/>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89" name="Google Shape;89;p41"/>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0" name="Google Shape;90;p41"/>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1" name="Google Shape;91;p41"/>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2" name="Google Shape;92;p41"/>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93" name="Google Shape;93;p41"/>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4" name="Google Shape;94;p41"/>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95" name="Google Shape;95;p41"/>
            <p:cNvPicPr preferRelativeResize="0"/>
            <p:nvPr/>
          </p:nvPicPr>
          <p:blipFill rotWithShape="1">
            <a:blip r:embed="rId4">
              <a:alphaModFix/>
            </a:blip>
            <a:srcRect/>
            <a:stretch/>
          </p:blipFill>
          <p:spPr>
            <a:xfrm>
              <a:off x="4458273" y="6324412"/>
              <a:ext cx="529889" cy="497950"/>
            </a:xfrm>
            <a:prstGeom prst="rect">
              <a:avLst/>
            </a:prstGeom>
            <a:noFill/>
            <a:ln>
              <a:noFill/>
            </a:ln>
          </p:spPr>
        </p:pic>
        <p:pic>
          <p:nvPicPr>
            <p:cNvPr id="96" name="Google Shape;96;p41"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
        <p:nvSpPr>
          <p:cNvPr id="97" name="Google Shape;97;p41"/>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8" name="Google Shape;98;p41"/>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99" name="Google Shape;99;p41"/>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0" name="Google Shape;100;p41"/>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1" name="Google Shape;101;p41"/>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2" name="Google Shape;102;p41"/>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3" name="Google Shape;103;p41"/>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04" name="Google Shape;104;p41"/>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923"/>
        <p:cNvGrpSpPr/>
        <p:nvPr/>
      </p:nvGrpSpPr>
      <p:grpSpPr>
        <a:xfrm>
          <a:off x="0" y="0"/>
          <a:ext cx="0" cy="0"/>
          <a:chOff x="0" y="0"/>
          <a:chExt cx="0" cy="0"/>
        </a:xfrm>
      </p:grpSpPr>
      <p:sp>
        <p:nvSpPr>
          <p:cNvPr id="924" name="Google Shape;924;p92"/>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25" name="Google Shape;925;p92"/>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26" name="Google Shape;926;p92"/>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27" name="Google Shape;927;p92"/>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928" name="Google Shape;928;p9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929" name="Google Shape;929;p92"/>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930" name="Google Shape;930;p92"/>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931" name="Google Shape;931;p92"/>
          <p:cNvPicPr preferRelativeResize="0"/>
          <p:nvPr/>
        </p:nvPicPr>
        <p:blipFill rotWithShape="1">
          <a:blip r:embed="rId5">
            <a:alphaModFix/>
          </a:blip>
          <a:srcRect/>
          <a:stretch/>
        </p:blipFill>
        <p:spPr>
          <a:xfrm>
            <a:off x="11442513" y="6196177"/>
            <a:ext cx="491968" cy="536174"/>
          </a:xfrm>
          <a:prstGeom prst="rect">
            <a:avLst/>
          </a:prstGeom>
          <a:noFill/>
          <a:ln>
            <a:noFill/>
          </a:ln>
        </p:spPr>
      </p:pic>
      <p:sp>
        <p:nvSpPr>
          <p:cNvPr id="932" name="Google Shape;932;p92"/>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3" name="Google Shape;933;p92"/>
          <p:cNvSpPr>
            <a:spLocks noGrp="1"/>
          </p:cNvSpPr>
          <p:nvPr>
            <p:ph type="pic" idx="2"/>
          </p:nvPr>
        </p:nvSpPr>
        <p:spPr>
          <a:xfrm>
            <a:off x="457146" y="524736"/>
            <a:ext cx="2514600" cy="2935224"/>
          </a:xfrm>
          <a:prstGeom prst="rect">
            <a:avLst/>
          </a:prstGeom>
          <a:noFill/>
          <a:ln>
            <a:noFill/>
          </a:ln>
        </p:spPr>
      </p:sp>
      <p:sp>
        <p:nvSpPr>
          <p:cNvPr id="934" name="Google Shape;934;p92"/>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Reading tip">
  <p:cSld name="2_Reading tip">
    <p:spTree>
      <p:nvGrpSpPr>
        <p:cNvPr id="1" name="Shape 935"/>
        <p:cNvGrpSpPr/>
        <p:nvPr/>
      </p:nvGrpSpPr>
      <p:grpSpPr>
        <a:xfrm>
          <a:off x="0" y="0"/>
          <a:ext cx="0" cy="0"/>
          <a:chOff x="0" y="0"/>
          <a:chExt cx="0" cy="0"/>
        </a:xfrm>
      </p:grpSpPr>
      <p:cxnSp>
        <p:nvCxnSpPr>
          <p:cNvPr id="936" name="Google Shape;936;p93"/>
          <p:cNvCxnSpPr/>
          <p:nvPr/>
        </p:nvCxnSpPr>
        <p:spPr>
          <a:xfrm>
            <a:off x="8741578" y="2917991"/>
            <a:ext cx="2604900" cy="1443300"/>
          </a:xfrm>
          <a:prstGeom prst="straightConnector1">
            <a:avLst/>
          </a:prstGeom>
          <a:noFill/>
          <a:ln w="19050" cap="flat" cmpd="sng">
            <a:solidFill>
              <a:schemeClr val="dk1"/>
            </a:solidFill>
            <a:prstDash val="solid"/>
            <a:miter lim="800000"/>
            <a:headEnd type="none" w="sm" len="sm"/>
            <a:tailEnd type="none" w="sm" len="sm"/>
          </a:ln>
        </p:spPr>
      </p:cxnSp>
      <p:cxnSp>
        <p:nvCxnSpPr>
          <p:cNvPr id="937" name="Google Shape;937;p93"/>
          <p:cNvCxnSpPr/>
          <p:nvPr/>
        </p:nvCxnSpPr>
        <p:spPr>
          <a:xfrm flipH="1">
            <a:off x="6455065" y="2990983"/>
            <a:ext cx="1046400" cy="411600"/>
          </a:xfrm>
          <a:prstGeom prst="straightConnector1">
            <a:avLst/>
          </a:prstGeom>
          <a:noFill/>
          <a:ln w="19050" cap="flat" cmpd="sng">
            <a:solidFill>
              <a:schemeClr val="dk1"/>
            </a:solidFill>
            <a:prstDash val="solid"/>
            <a:miter lim="800000"/>
            <a:headEnd type="none" w="sm" len="sm"/>
            <a:tailEnd type="none" w="sm" len="sm"/>
          </a:ln>
        </p:spPr>
      </p:cxnSp>
      <p:sp>
        <p:nvSpPr>
          <p:cNvPr id="938" name="Google Shape;938;p93"/>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39" name="Google Shape;939;p93"/>
          <p:cNvCxnSpPr/>
          <p:nvPr/>
        </p:nvCxnSpPr>
        <p:spPr>
          <a:xfrm rot="10800000">
            <a:off x="9712000" y="6542053"/>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40" name="Google Shape;940;p93"/>
          <p:cNvCxnSpPr/>
          <p:nvPr/>
        </p:nvCxnSpPr>
        <p:spPr>
          <a:xfrm rot="10800000">
            <a:off x="7010611" y="6542053"/>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41" name="Google Shape;941;p93"/>
          <p:cNvCxnSpPr/>
          <p:nvPr/>
        </p:nvCxnSpPr>
        <p:spPr>
          <a:xfrm rot="10800000">
            <a:off x="4227564" y="6557036"/>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42" name="Google Shape;942;p93"/>
          <p:cNvPicPr preferRelativeResize="0"/>
          <p:nvPr/>
        </p:nvPicPr>
        <p:blipFill rotWithShape="1">
          <a:blip r:embed="rId2">
            <a:alphaModFix/>
          </a:blip>
          <a:srcRect/>
          <a:stretch/>
        </p:blipFill>
        <p:spPr>
          <a:xfrm flipH="1">
            <a:off x="3644056" y="6196177"/>
            <a:ext cx="491969" cy="536174"/>
          </a:xfrm>
          <a:prstGeom prst="rect">
            <a:avLst/>
          </a:prstGeom>
          <a:noFill/>
          <a:ln>
            <a:noFill/>
          </a:ln>
        </p:spPr>
      </p:pic>
      <p:pic>
        <p:nvPicPr>
          <p:cNvPr id="943" name="Google Shape;943;p93" descr="A picture containing vector graphics&#10;&#10;Description automatically generated"/>
          <p:cNvPicPr preferRelativeResize="0"/>
          <p:nvPr/>
        </p:nvPicPr>
        <p:blipFill rotWithShape="1">
          <a:blip r:embed="rId3">
            <a:alphaModFix/>
          </a:blip>
          <a:srcRect/>
          <a:stretch/>
        </p:blipFill>
        <p:spPr>
          <a:xfrm flipH="1">
            <a:off x="6335564" y="6135390"/>
            <a:ext cx="687747" cy="615553"/>
          </a:xfrm>
          <a:prstGeom prst="rect">
            <a:avLst/>
          </a:prstGeom>
          <a:noFill/>
          <a:ln>
            <a:noFill/>
          </a:ln>
        </p:spPr>
      </p:pic>
      <p:pic>
        <p:nvPicPr>
          <p:cNvPr id="944" name="Google Shape;944;p93"/>
          <p:cNvPicPr preferRelativeResize="0"/>
          <p:nvPr/>
        </p:nvPicPr>
        <p:blipFill rotWithShape="1">
          <a:blip r:embed="rId4">
            <a:alphaModFix/>
          </a:blip>
          <a:srcRect/>
          <a:stretch/>
        </p:blipFill>
        <p:spPr>
          <a:xfrm flipH="1">
            <a:off x="9131311" y="6328033"/>
            <a:ext cx="529889" cy="497950"/>
          </a:xfrm>
          <a:prstGeom prst="rect">
            <a:avLst/>
          </a:prstGeom>
          <a:noFill/>
          <a:ln>
            <a:noFill/>
          </a:ln>
        </p:spPr>
      </p:pic>
      <p:pic>
        <p:nvPicPr>
          <p:cNvPr id="945" name="Google Shape;945;p93"/>
          <p:cNvPicPr preferRelativeResize="0"/>
          <p:nvPr/>
        </p:nvPicPr>
        <p:blipFill rotWithShape="1">
          <a:blip r:embed="rId5">
            <a:alphaModFix/>
          </a:blip>
          <a:srcRect/>
          <a:stretch/>
        </p:blipFill>
        <p:spPr>
          <a:xfrm flipH="1">
            <a:off x="11680552" y="6196177"/>
            <a:ext cx="309931" cy="493980"/>
          </a:xfrm>
          <a:prstGeom prst="rect">
            <a:avLst/>
          </a:prstGeom>
          <a:noFill/>
          <a:ln>
            <a:noFill/>
          </a:ln>
        </p:spPr>
      </p:pic>
      <p:sp>
        <p:nvSpPr>
          <p:cNvPr id="946" name="Google Shape;946;p93"/>
          <p:cNvSpPr txBox="1">
            <a:spLocks noGrp="1"/>
          </p:cNvSpPr>
          <p:nvPr>
            <p:ph type="body" idx="1"/>
          </p:nvPr>
        </p:nvSpPr>
        <p:spPr>
          <a:xfrm>
            <a:off x="500204" y="1587499"/>
            <a:ext cx="23874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47" name="Google Shape;947;p93"/>
          <p:cNvSpPr>
            <a:spLocks noGrp="1"/>
          </p:cNvSpPr>
          <p:nvPr>
            <p:ph type="pic" idx="2"/>
          </p:nvPr>
        </p:nvSpPr>
        <p:spPr>
          <a:xfrm>
            <a:off x="-2140391" y="893700"/>
            <a:ext cx="3041400" cy="2786400"/>
          </a:xfrm>
          <a:prstGeom prst="rect">
            <a:avLst/>
          </a:prstGeom>
          <a:noFill/>
          <a:ln>
            <a:noFill/>
          </a:ln>
        </p:spPr>
      </p:sp>
      <p:sp>
        <p:nvSpPr>
          <p:cNvPr id="948" name="Google Shape;948;p93"/>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49" name="Google Shape;949;p93"/>
          <p:cNvSpPr/>
          <p:nvPr/>
        </p:nvSpPr>
        <p:spPr>
          <a:xfrm>
            <a:off x="7724295" y="4357531"/>
            <a:ext cx="41607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Times New Roman"/>
              <a:ea typeface="Times New Roman"/>
              <a:cs typeface="Times New Roman"/>
              <a:sym typeface="Times New Roman"/>
            </a:endParaRPr>
          </a:p>
        </p:txBody>
      </p:sp>
      <p:sp>
        <p:nvSpPr>
          <p:cNvPr id="950" name="Google Shape;950;p93"/>
          <p:cNvSpPr/>
          <p:nvPr/>
        </p:nvSpPr>
        <p:spPr>
          <a:xfrm>
            <a:off x="5164695" y="3321577"/>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951" name="Google Shape;951;p93"/>
          <p:cNvSpPr/>
          <p:nvPr/>
        </p:nvSpPr>
        <p:spPr>
          <a:xfrm>
            <a:off x="6988792" y="2195341"/>
            <a:ext cx="25596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Times New Roman"/>
              <a:ea typeface="Times New Roman"/>
              <a:cs typeface="Times New Roman"/>
              <a:sym typeface="Times New Roman"/>
            </a:endParaRPr>
          </a:p>
        </p:txBody>
      </p:sp>
      <p:sp>
        <p:nvSpPr>
          <p:cNvPr id="952" name="Google Shape;952;p93"/>
          <p:cNvSpPr/>
          <p:nvPr/>
        </p:nvSpPr>
        <p:spPr>
          <a:xfrm>
            <a:off x="8923683" y="3315571"/>
            <a:ext cx="2343900" cy="770100"/>
          </a:xfrm>
          <a:prstGeom prst="rect">
            <a:avLst/>
          </a:prstGeom>
          <a:solidFill>
            <a:srgbClr val="96C93E"/>
          </a:solidFill>
          <a:ln w="9525" cap="flat" cmpd="sng">
            <a:solidFill>
              <a:srgbClr val="98B95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2400"/>
              <a:buFont typeface="Arial"/>
              <a:buNone/>
            </a:pPr>
            <a:endParaRPr sz="2400" b="0" i="0" u="none" strike="noStrike" cap="none">
              <a:solidFill>
                <a:srgbClr val="006FB6"/>
              </a:solidFill>
              <a:latin typeface="Times New Roman"/>
              <a:ea typeface="Times New Roman"/>
              <a:cs typeface="Times New Roman"/>
              <a:sym typeface="Times New Roman"/>
            </a:endParaRPr>
          </a:p>
        </p:txBody>
      </p:sp>
      <p:sp>
        <p:nvSpPr>
          <p:cNvPr id="953" name="Google Shape;953;p93"/>
          <p:cNvSpPr txBox="1">
            <a:spLocks noGrp="1"/>
          </p:cNvSpPr>
          <p:nvPr>
            <p:ph type="body" idx="4"/>
          </p:nvPr>
        </p:nvSpPr>
        <p:spPr>
          <a:xfrm>
            <a:off x="3775964" y="2450171"/>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4" name="Google Shape;954;p93"/>
          <p:cNvSpPr txBox="1">
            <a:spLocks noGrp="1"/>
          </p:cNvSpPr>
          <p:nvPr>
            <p:ph type="body" idx="5"/>
          </p:nvPr>
        </p:nvSpPr>
        <p:spPr>
          <a:xfrm>
            <a:off x="3068857" y="4004175"/>
            <a:ext cx="25596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5" name="Google Shape;955;p93"/>
          <p:cNvSpPr txBox="1">
            <a:spLocks noGrp="1"/>
          </p:cNvSpPr>
          <p:nvPr>
            <p:ph type="body" idx="6"/>
          </p:nvPr>
        </p:nvSpPr>
        <p:spPr>
          <a:xfrm>
            <a:off x="6070742" y="4864394"/>
            <a:ext cx="23325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56" name="Google Shape;956;p93"/>
          <p:cNvSpPr txBox="1">
            <a:spLocks noGrp="1"/>
          </p:cNvSpPr>
          <p:nvPr>
            <p:ph type="body" idx="7"/>
          </p:nvPr>
        </p:nvSpPr>
        <p:spPr>
          <a:xfrm>
            <a:off x="2773532" y="4471443"/>
            <a:ext cx="3941100" cy="579300"/>
          </a:xfrm>
          <a:prstGeom prst="rect">
            <a:avLst/>
          </a:prstGeom>
          <a:no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2800" b="0" i="0" u="none" strike="noStrike" cap="none">
                <a:solidFill>
                  <a:schemeClr val="dk1"/>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matchingName="2_Reading tip 1">
  <p:cSld name="2_Reading tip 1">
    <p:spTree>
      <p:nvGrpSpPr>
        <p:cNvPr id="1" name="Shape 957"/>
        <p:cNvGrpSpPr/>
        <p:nvPr/>
      </p:nvGrpSpPr>
      <p:grpSpPr>
        <a:xfrm>
          <a:off x="0" y="0"/>
          <a:ext cx="0" cy="0"/>
          <a:chOff x="0" y="0"/>
          <a:chExt cx="0" cy="0"/>
        </a:xfrm>
      </p:grpSpPr>
      <p:sp>
        <p:nvSpPr>
          <p:cNvPr id="958" name="Google Shape;958;p9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959" name="Google Shape;959;p94"/>
          <p:cNvCxnSpPr/>
          <p:nvPr/>
        </p:nvCxnSpPr>
        <p:spPr>
          <a:xfrm>
            <a:off x="9648500" y="655316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60" name="Google Shape;960;p94"/>
          <p:cNvCxnSpPr/>
          <p:nvPr/>
        </p:nvCxnSpPr>
        <p:spPr>
          <a:xfrm>
            <a:off x="6966904" y="65786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61" name="Google Shape;961;p94"/>
          <p:cNvCxnSpPr/>
          <p:nvPr/>
        </p:nvCxnSpPr>
        <p:spPr>
          <a:xfrm>
            <a:off x="4128032" y="6567453"/>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62" name="Google Shape;962;p94"/>
          <p:cNvPicPr preferRelativeResize="0"/>
          <p:nvPr/>
        </p:nvPicPr>
        <p:blipFill rotWithShape="1">
          <a:blip r:embed="rId2">
            <a:alphaModFix/>
          </a:blip>
          <a:srcRect/>
          <a:stretch/>
        </p:blipFill>
        <p:spPr>
          <a:xfrm>
            <a:off x="3594542" y="6214830"/>
            <a:ext cx="491969" cy="536174"/>
          </a:xfrm>
          <a:prstGeom prst="rect">
            <a:avLst/>
          </a:prstGeom>
          <a:noFill/>
          <a:ln>
            <a:noFill/>
          </a:ln>
        </p:spPr>
      </p:pic>
      <p:pic>
        <p:nvPicPr>
          <p:cNvPr id="963" name="Google Shape;963;p94" descr="A picture containing vector graphics&#10;&#10;Description automatically generated"/>
          <p:cNvPicPr preferRelativeResize="0"/>
          <p:nvPr/>
        </p:nvPicPr>
        <p:blipFill rotWithShape="1">
          <a:blip r:embed="rId3">
            <a:alphaModFix/>
          </a:blip>
          <a:srcRect/>
          <a:stretch/>
        </p:blipFill>
        <p:spPr>
          <a:xfrm>
            <a:off x="6261432" y="6138496"/>
            <a:ext cx="687747" cy="615553"/>
          </a:xfrm>
          <a:prstGeom prst="rect">
            <a:avLst/>
          </a:prstGeom>
          <a:noFill/>
          <a:ln>
            <a:noFill/>
          </a:ln>
        </p:spPr>
      </p:pic>
      <p:pic>
        <p:nvPicPr>
          <p:cNvPr id="964" name="Google Shape;964;p94"/>
          <p:cNvPicPr preferRelativeResize="0"/>
          <p:nvPr/>
        </p:nvPicPr>
        <p:blipFill rotWithShape="1">
          <a:blip r:embed="rId4">
            <a:alphaModFix/>
          </a:blip>
          <a:srcRect/>
          <a:stretch/>
        </p:blipFill>
        <p:spPr>
          <a:xfrm>
            <a:off x="9089667" y="6316925"/>
            <a:ext cx="529889" cy="497950"/>
          </a:xfrm>
          <a:prstGeom prst="rect">
            <a:avLst/>
          </a:prstGeom>
          <a:noFill/>
          <a:ln>
            <a:noFill/>
          </a:ln>
        </p:spPr>
      </p:pic>
      <p:pic>
        <p:nvPicPr>
          <p:cNvPr id="965" name="Google Shape;965;p94"/>
          <p:cNvPicPr preferRelativeResize="0"/>
          <p:nvPr/>
        </p:nvPicPr>
        <p:blipFill rotWithShape="1">
          <a:blip r:embed="rId5">
            <a:alphaModFix/>
          </a:blip>
          <a:srcRect/>
          <a:stretch/>
        </p:blipFill>
        <p:spPr>
          <a:xfrm>
            <a:off x="11772744" y="6244263"/>
            <a:ext cx="309931" cy="493980"/>
          </a:xfrm>
          <a:prstGeom prst="rect">
            <a:avLst/>
          </a:prstGeom>
          <a:noFill/>
          <a:ln>
            <a:noFill/>
          </a:ln>
        </p:spPr>
      </p:pic>
      <p:sp>
        <p:nvSpPr>
          <p:cNvPr id="966" name="Google Shape;966;p94"/>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Arial"/>
                <a:ea typeface="Arial"/>
                <a:cs typeface="Arial"/>
                <a:sym typeface="Arial"/>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Arial"/>
                <a:ea typeface="Arial"/>
                <a:cs typeface="Arial"/>
                <a:sym typeface="Arial"/>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67" name="Google Shape;967;p94"/>
          <p:cNvSpPr>
            <a:spLocks noGrp="1"/>
          </p:cNvSpPr>
          <p:nvPr>
            <p:ph type="pic" idx="2"/>
          </p:nvPr>
        </p:nvSpPr>
        <p:spPr>
          <a:xfrm>
            <a:off x="8885583" y="1586830"/>
            <a:ext cx="3041400" cy="2786400"/>
          </a:xfrm>
          <a:prstGeom prst="rect">
            <a:avLst/>
          </a:prstGeom>
          <a:noFill/>
          <a:ln>
            <a:noFill/>
          </a:ln>
        </p:spPr>
      </p:sp>
      <p:sp>
        <p:nvSpPr>
          <p:cNvPr id="968" name="Google Shape;968;p94"/>
          <p:cNvSpPr txBox="1">
            <a:spLocks noGrp="1"/>
          </p:cNvSpPr>
          <p:nvPr>
            <p:ph type="body" idx="3"/>
          </p:nvPr>
        </p:nvSpPr>
        <p:spPr>
          <a:xfrm>
            <a:off x="9157700" y="4600069"/>
            <a:ext cx="24972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1650"/>
              <a:buFont typeface="Noto Sans Symbols"/>
              <a:buNone/>
              <a:defRPr sz="2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matchingName="2_Title Slide">
  <p:cSld name="3_Title Slide">
    <p:spTree>
      <p:nvGrpSpPr>
        <p:cNvPr id="1" name="Shape 974"/>
        <p:cNvGrpSpPr/>
        <p:nvPr/>
      </p:nvGrpSpPr>
      <p:grpSpPr>
        <a:xfrm>
          <a:off x="0" y="0"/>
          <a:ext cx="0" cy="0"/>
          <a:chOff x="0" y="0"/>
          <a:chExt cx="0" cy="0"/>
        </a:xfrm>
      </p:grpSpPr>
      <p:sp>
        <p:nvSpPr>
          <p:cNvPr id="975" name="Google Shape;975;p4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6" name="Google Shape;976;p4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7" name="Google Shape;977;p46"/>
          <p:cNvSpPr txBox="1">
            <a:spLocks noGrp="1"/>
          </p:cNvSpPr>
          <p:nvPr>
            <p:ph type="body" idx="2"/>
          </p:nvPr>
        </p:nvSpPr>
        <p:spPr>
          <a:xfrm>
            <a:off x="0" y="1577975"/>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8" name="Google Shape;978;p46"/>
          <p:cNvSpPr txBox="1">
            <a:spLocks noGrp="1"/>
          </p:cNvSpPr>
          <p:nvPr>
            <p:ph type="body" idx="3"/>
          </p:nvPr>
        </p:nvSpPr>
        <p:spPr>
          <a:xfrm>
            <a:off x="-39687" y="3992563"/>
            <a:ext cx="35370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Arial"/>
                <a:ea typeface="Arial"/>
                <a:cs typeface="Arial"/>
                <a:sym typeface="Arial"/>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Arial"/>
                <a:ea typeface="Arial"/>
                <a:cs typeface="Arial"/>
                <a:sym typeface="Arial"/>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979" name="Google Shape;979;p46"/>
          <p:cNvSpPr txBox="1">
            <a:spLocks noGrp="1"/>
          </p:cNvSpPr>
          <p:nvPr>
            <p:ph type="body" idx="4"/>
          </p:nvPr>
        </p:nvSpPr>
        <p:spPr>
          <a:xfrm>
            <a:off x="3790950" y="1944688"/>
            <a:ext cx="81408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Arial"/>
                <a:ea typeface="Arial"/>
                <a:cs typeface="Arial"/>
                <a:sym typeface="Arial"/>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Arial"/>
                <a:ea typeface="Arial"/>
                <a:cs typeface="Arial"/>
                <a:sym typeface="Arial"/>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grpSp>
        <p:nvGrpSpPr>
          <p:cNvPr id="980" name="Google Shape;980;p46"/>
          <p:cNvGrpSpPr/>
          <p:nvPr/>
        </p:nvGrpSpPr>
        <p:grpSpPr>
          <a:xfrm flipH="1">
            <a:off x="319579" y="6196177"/>
            <a:ext cx="8086609" cy="626185"/>
            <a:chOff x="3847875" y="6196177"/>
            <a:chExt cx="8086609" cy="626185"/>
          </a:xfrm>
        </p:grpSpPr>
        <p:cxnSp>
          <p:nvCxnSpPr>
            <p:cNvPr id="981" name="Google Shape;981;p4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982" name="Google Shape;982;p4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983" name="Google Shape;983;p4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984" name="Google Shape;984;p4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985" name="Google Shape;985;p4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986" name="Google Shape;986;p4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987" name="Google Shape;987;p46"/>
            <p:cNvPicPr preferRelativeResize="0"/>
            <p:nvPr/>
          </p:nvPicPr>
          <p:blipFill rotWithShape="1">
            <a:blip r:embed="rId5">
              <a:alphaModFix/>
            </a:blip>
            <a:srcRect/>
            <a:stretch/>
          </p:blipFill>
          <p:spPr>
            <a:xfrm>
              <a:off x="3847875" y="6251086"/>
              <a:ext cx="309931" cy="493980"/>
            </a:xfrm>
            <a:prstGeom prst="rect">
              <a:avLst/>
            </a:prstGeom>
            <a:noFill/>
            <a:ln>
              <a:noFill/>
            </a:ln>
          </p:spPr>
        </p:pic>
      </p:gr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988"/>
        <p:cNvGrpSpPr/>
        <p:nvPr/>
      </p:nvGrpSpPr>
      <p:grpSpPr>
        <a:xfrm>
          <a:off x="0" y="0"/>
          <a:ext cx="0" cy="0"/>
          <a:chOff x="0" y="0"/>
          <a:chExt cx="0" cy="0"/>
        </a:xfrm>
      </p:grpSpPr>
      <p:sp>
        <p:nvSpPr>
          <p:cNvPr id="989" name="Google Shape;989;p50"/>
          <p:cNvSpPr txBox="1">
            <a:spLocks noGrp="1"/>
          </p:cNvSpPr>
          <p:nvPr>
            <p:ph type="title"/>
          </p:nvPr>
        </p:nvSpPr>
        <p:spPr>
          <a:xfrm>
            <a:off x="4157805" y="0"/>
            <a:ext cx="5062449" cy="1577339"/>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grpSp>
        <p:nvGrpSpPr>
          <p:cNvPr id="990" name="Google Shape;990;p50"/>
          <p:cNvGrpSpPr/>
          <p:nvPr/>
        </p:nvGrpSpPr>
        <p:grpSpPr>
          <a:xfrm flipH="1">
            <a:off x="308142" y="6045571"/>
            <a:ext cx="8086606" cy="626186"/>
            <a:chOff x="3847875" y="6196177"/>
            <a:chExt cx="8086606" cy="626186"/>
          </a:xfrm>
        </p:grpSpPr>
        <p:cxnSp>
          <p:nvCxnSpPr>
            <p:cNvPr id="991" name="Google Shape;991;p50"/>
            <p:cNvCxnSpPr/>
            <p:nvPr/>
          </p:nvCxnSpPr>
          <p:spPr>
            <a:xfrm>
              <a:off x="66654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992" name="Google Shape;992;p50"/>
            <p:cNvCxnSpPr/>
            <p:nvPr/>
          </p:nvCxnSpPr>
          <p:spPr>
            <a:xfrm>
              <a:off x="93608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993" name="Google Shape;993;p5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994" name="Google Shape;994;p5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995" name="Google Shape;995;p50"/>
            <p:cNvCxnSpPr/>
            <p:nvPr/>
          </p:nvCxnSpPr>
          <p:spPr>
            <a:xfrm>
              <a:off x="4029444" y="6565900"/>
              <a:ext cx="2082480" cy="0"/>
            </a:xfrm>
            <a:prstGeom prst="straightConnector1">
              <a:avLst/>
            </a:prstGeom>
            <a:noFill/>
            <a:ln w="25400" cap="flat" cmpd="sng">
              <a:solidFill>
                <a:srgbClr val="0771BA"/>
              </a:solidFill>
              <a:prstDash val="solid"/>
              <a:miter lim="800000"/>
              <a:headEnd type="none" w="sm" len="sm"/>
              <a:tailEnd type="none" w="sm" len="sm"/>
            </a:ln>
          </p:spPr>
        </p:cxnSp>
        <p:pic>
          <p:nvPicPr>
            <p:cNvPr id="996" name="Google Shape;996;p50"/>
            <p:cNvPicPr preferRelativeResize="0"/>
            <p:nvPr/>
          </p:nvPicPr>
          <p:blipFill rotWithShape="1">
            <a:blip r:embed="rId4">
              <a:alphaModFix/>
            </a:blip>
            <a:srcRect/>
            <a:stretch/>
          </p:blipFill>
          <p:spPr>
            <a:xfrm>
              <a:off x="3847875" y="6251086"/>
              <a:ext cx="309930" cy="493979"/>
            </a:xfrm>
            <a:prstGeom prst="rect">
              <a:avLst/>
            </a:prstGeom>
            <a:noFill/>
            <a:ln>
              <a:noFill/>
            </a:ln>
          </p:spPr>
        </p:pic>
        <p:pic>
          <p:nvPicPr>
            <p:cNvPr id="997" name="Google Shape;997;p50"/>
            <p:cNvPicPr preferRelativeResize="0"/>
            <p:nvPr/>
          </p:nvPicPr>
          <p:blipFill rotWithShape="1">
            <a:blip r:embed="rId5">
              <a:alphaModFix/>
            </a:blip>
            <a:srcRect/>
            <a:stretch/>
          </p:blipFill>
          <p:spPr>
            <a:xfrm>
              <a:off x="11442513" y="6196177"/>
              <a:ext cx="491968" cy="536174"/>
            </a:xfrm>
            <a:prstGeom prst="rect">
              <a:avLst/>
            </a:prstGeom>
            <a:noFill/>
            <a:ln>
              <a:noFill/>
            </a:ln>
          </p:spPr>
        </p:pic>
      </p:grpSp>
      <p:sp>
        <p:nvSpPr>
          <p:cNvPr id="998" name="Google Shape;998;p50"/>
          <p:cNvSpPr txBox="1">
            <a:spLocks noGrp="1"/>
          </p:cNvSpPr>
          <p:nvPr>
            <p:ph type="body" idx="1"/>
          </p:nvPr>
        </p:nvSpPr>
        <p:spPr>
          <a:xfrm>
            <a:off x="3921664" y="1901395"/>
            <a:ext cx="7773031" cy="3905841"/>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99" name="Google Shape;999;p50"/>
          <p:cNvSpPr>
            <a:spLocks noGrp="1"/>
          </p:cNvSpPr>
          <p:nvPr>
            <p:ph type="pic" idx="2"/>
          </p:nvPr>
        </p:nvSpPr>
        <p:spPr>
          <a:xfrm>
            <a:off x="457146" y="524736"/>
            <a:ext cx="2514600" cy="2935224"/>
          </a:xfrm>
          <a:prstGeom prst="rect">
            <a:avLst/>
          </a:prstGeom>
          <a:noFill/>
          <a:ln>
            <a:noFill/>
          </a:ln>
        </p:spPr>
      </p:sp>
      <p:sp>
        <p:nvSpPr>
          <p:cNvPr id="1000" name="Google Shape;1000;p50"/>
          <p:cNvSpPr txBox="1">
            <a:spLocks noGrp="1"/>
          </p:cNvSpPr>
          <p:nvPr>
            <p:ph type="body" idx="3"/>
          </p:nvPr>
        </p:nvSpPr>
        <p:spPr>
          <a:xfrm>
            <a:off x="320842" y="3655268"/>
            <a:ext cx="2823411" cy="215196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001"/>
        <p:cNvGrpSpPr/>
        <p:nvPr/>
      </p:nvGrpSpPr>
      <p:grpSpPr>
        <a:xfrm>
          <a:off x="0" y="0"/>
          <a:ext cx="0" cy="0"/>
          <a:chOff x="0" y="0"/>
          <a:chExt cx="0" cy="0"/>
        </a:xfrm>
      </p:grpSpPr>
      <p:sp>
        <p:nvSpPr>
          <p:cNvPr id="1002" name="Google Shape;1002;p95"/>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1003" name="Google Shape;1003;p95"/>
          <p:cNvPicPr preferRelativeResize="0"/>
          <p:nvPr/>
        </p:nvPicPr>
        <p:blipFill rotWithShape="1">
          <a:blip r:embed="rId2">
            <a:alphaModFix/>
          </a:blip>
          <a:srcRect/>
          <a:stretch/>
        </p:blipFill>
        <p:spPr>
          <a:xfrm>
            <a:off x="179447" y="6246434"/>
            <a:ext cx="309931" cy="493979"/>
          </a:xfrm>
          <a:prstGeom prst="rect">
            <a:avLst/>
          </a:prstGeom>
          <a:noFill/>
          <a:ln>
            <a:noFill/>
          </a:ln>
        </p:spPr>
      </p:pic>
      <p:cxnSp>
        <p:nvCxnSpPr>
          <p:cNvPr id="1004" name="Google Shape;1004;p95"/>
          <p:cNvCxnSpPr/>
          <p:nvPr/>
        </p:nvCxnSpPr>
        <p:spPr>
          <a:xfrm>
            <a:off x="371844"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05" name="Google Shape;1005;p95"/>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06" name="Google Shape;1006;p95"/>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07" name="Google Shape;1007;p95"/>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008" name="Google Shape;1008;p95"/>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009" name="Google Shape;1009;p95"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010" name="Google Shape;1010;p95"/>
          <p:cNvSpPr txBox="1">
            <a:spLocks noGrp="1"/>
          </p:cNvSpPr>
          <p:nvPr>
            <p:ph type="body" idx="1"/>
          </p:nvPr>
        </p:nvSpPr>
        <p:spPr>
          <a:xfrm>
            <a:off x="628275" y="1620838"/>
            <a:ext cx="3081528"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1" name="Google Shape;1011;p95"/>
          <p:cNvSpPr txBox="1">
            <a:spLocks noGrp="1"/>
          </p:cNvSpPr>
          <p:nvPr>
            <p:ph type="body" idx="2"/>
          </p:nvPr>
        </p:nvSpPr>
        <p:spPr>
          <a:xfrm>
            <a:off x="4059003" y="1632097"/>
            <a:ext cx="4005072" cy="338328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2" name="Google Shape;1012;p95"/>
          <p:cNvSpPr txBox="1">
            <a:spLocks noGrp="1"/>
          </p:cNvSpPr>
          <p:nvPr>
            <p:ph type="body" idx="3"/>
          </p:nvPr>
        </p:nvSpPr>
        <p:spPr>
          <a:xfrm>
            <a:off x="8794864" y="1454588"/>
            <a:ext cx="3347923" cy="1172238"/>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3" name="Google Shape;1013;p95"/>
          <p:cNvSpPr txBox="1">
            <a:spLocks noGrp="1"/>
          </p:cNvSpPr>
          <p:nvPr>
            <p:ph type="body" idx="4"/>
          </p:nvPr>
        </p:nvSpPr>
        <p:spPr>
          <a:xfrm>
            <a:off x="8794863" y="2645354"/>
            <a:ext cx="3347923" cy="1535228"/>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14" name="Google Shape;1014;p95"/>
          <p:cNvSpPr>
            <a:spLocks noGrp="1"/>
          </p:cNvSpPr>
          <p:nvPr>
            <p:ph type="pic" idx="5"/>
          </p:nvPr>
        </p:nvSpPr>
        <p:spPr>
          <a:xfrm>
            <a:off x="8989159" y="4407656"/>
            <a:ext cx="2926080" cy="1947672"/>
          </a:xfrm>
          <a:prstGeom prst="rect">
            <a:avLst/>
          </a:prstGeom>
          <a:noFill/>
          <a:ln>
            <a:noFill/>
          </a:ln>
        </p:spPr>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015"/>
        <p:cNvGrpSpPr/>
        <p:nvPr/>
      </p:nvGrpSpPr>
      <p:grpSpPr>
        <a:xfrm>
          <a:off x="0" y="0"/>
          <a:ext cx="0" cy="0"/>
          <a:chOff x="0" y="0"/>
          <a:chExt cx="0" cy="0"/>
        </a:xfrm>
      </p:grpSpPr>
      <p:sp>
        <p:nvSpPr>
          <p:cNvPr id="1016" name="Google Shape;1016;p96"/>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17" name="Google Shape;1017;p96"/>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18" name="Google Shape;1018;p96"/>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19" name="Google Shape;1019;p96"/>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20" name="Google Shape;1020;p96"/>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021" name="Google Shape;1021;p96"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22" name="Google Shape;1022;p96"/>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23" name="Google Shape;1023;p96"/>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24" name="Google Shape;1024;p96"/>
          <p:cNvSpPr txBox="1">
            <a:spLocks noGrp="1"/>
          </p:cNvSpPr>
          <p:nvPr>
            <p:ph type="body" idx="1"/>
          </p:nvPr>
        </p:nvSpPr>
        <p:spPr>
          <a:xfrm>
            <a:off x="500204" y="1587499"/>
            <a:ext cx="7520849" cy="436412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25" name="Google Shape;1025;p96"/>
          <p:cNvSpPr>
            <a:spLocks noGrp="1"/>
          </p:cNvSpPr>
          <p:nvPr>
            <p:ph type="pic" idx="2"/>
          </p:nvPr>
        </p:nvSpPr>
        <p:spPr>
          <a:xfrm>
            <a:off x="8832388" y="1251284"/>
            <a:ext cx="3251581" cy="2498913"/>
          </a:xfrm>
          <a:prstGeom prst="rect">
            <a:avLst/>
          </a:prstGeom>
          <a:noFill/>
          <a:ln>
            <a:noFill/>
          </a:ln>
        </p:spPr>
      </p:sp>
      <p:sp>
        <p:nvSpPr>
          <p:cNvPr id="1026" name="Google Shape;1026;p96"/>
          <p:cNvSpPr txBox="1">
            <a:spLocks noGrp="1"/>
          </p:cNvSpPr>
          <p:nvPr>
            <p:ph type="body" idx="3"/>
          </p:nvPr>
        </p:nvSpPr>
        <p:spPr>
          <a:xfrm>
            <a:off x="9209609" y="4065956"/>
            <a:ext cx="2497138" cy="2185129"/>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027"/>
        <p:cNvGrpSpPr/>
        <p:nvPr/>
      </p:nvGrpSpPr>
      <p:grpSpPr>
        <a:xfrm>
          <a:off x="0" y="0"/>
          <a:ext cx="0" cy="0"/>
          <a:chOff x="0" y="0"/>
          <a:chExt cx="0" cy="0"/>
        </a:xfrm>
      </p:grpSpPr>
      <p:sp>
        <p:nvSpPr>
          <p:cNvPr id="1028" name="Google Shape;1028;p97"/>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29" name="Google Shape;1029;p97"/>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30" name="Google Shape;1030;p97"/>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31" name="Google Shape;1031;p97"/>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32" name="Google Shape;1032;p97"/>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033" name="Google Shape;1033;p97"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34" name="Google Shape;1034;p97"/>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35" name="Google Shape;1035;p97"/>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36" name="Google Shape;1036;p97"/>
          <p:cNvSpPr>
            <a:spLocks noGrp="1"/>
          </p:cNvSpPr>
          <p:nvPr>
            <p:ph type="pic" idx="2"/>
          </p:nvPr>
        </p:nvSpPr>
        <p:spPr>
          <a:xfrm>
            <a:off x="9209369" y="1251283"/>
            <a:ext cx="2404501" cy="2950013"/>
          </a:xfrm>
          <a:prstGeom prst="rect">
            <a:avLst/>
          </a:prstGeom>
          <a:noFill/>
          <a:ln>
            <a:noFill/>
          </a:ln>
        </p:spPr>
      </p:sp>
      <p:sp>
        <p:nvSpPr>
          <p:cNvPr id="1037" name="Google Shape;1037;p97"/>
          <p:cNvSpPr txBox="1">
            <a:spLocks noGrp="1"/>
          </p:cNvSpPr>
          <p:nvPr>
            <p:ph type="body" idx="1"/>
          </p:nvPr>
        </p:nvSpPr>
        <p:spPr>
          <a:xfrm>
            <a:off x="8822723" y="4264514"/>
            <a:ext cx="3212757" cy="2301385"/>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8" name="Google Shape;1038;p97"/>
          <p:cNvSpPr txBox="1">
            <a:spLocks noGrp="1"/>
          </p:cNvSpPr>
          <p:nvPr>
            <p:ph type="body" idx="3"/>
          </p:nvPr>
        </p:nvSpPr>
        <p:spPr>
          <a:xfrm>
            <a:off x="500205" y="1566099"/>
            <a:ext cx="7528871" cy="3463772"/>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9" name="Google Shape;1039;p97"/>
          <p:cNvSpPr txBox="1">
            <a:spLocks noGrp="1"/>
          </p:cNvSpPr>
          <p:nvPr>
            <p:ph type="body" idx="4"/>
          </p:nvPr>
        </p:nvSpPr>
        <p:spPr>
          <a:xfrm>
            <a:off x="5940679" y="1768203"/>
            <a:ext cx="2692686" cy="2563214"/>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040"/>
        <p:cNvGrpSpPr/>
        <p:nvPr/>
      </p:nvGrpSpPr>
      <p:grpSpPr>
        <a:xfrm>
          <a:off x="0" y="0"/>
          <a:ext cx="0" cy="0"/>
          <a:chOff x="0" y="0"/>
          <a:chExt cx="0" cy="0"/>
        </a:xfrm>
      </p:grpSpPr>
      <p:sp>
        <p:nvSpPr>
          <p:cNvPr id="1041" name="Google Shape;1041;p98"/>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042"/>
        <p:cNvGrpSpPr/>
        <p:nvPr/>
      </p:nvGrpSpPr>
      <p:grpSpPr>
        <a:xfrm>
          <a:off x="0" y="0"/>
          <a:ext cx="0" cy="0"/>
          <a:chOff x="0" y="0"/>
          <a:chExt cx="0" cy="0"/>
        </a:xfrm>
      </p:grpSpPr>
      <p:sp>
        <p:nvSpPr>
          <p:cNvPr id="1043" name="Google Shape;1043;p99"/>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44" name="Google Shape;1044;p99"/>
          <p:cNvCxnSpPr/>
          <p:nvPr/>
        </p:nvCxnSpPr>
        <p:spPr>
          <a:xfrm>
            <a:off x="3718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045" name="Google Shape;1045;p99"/>
          <p:cNvCxnSpPr/>
          <p:nvPr/>
        </p:nvCxnSpPr>
        <p:spPr>
          <a:xfrm>
            <a:off x="3007849" y="6565900"/>
            <a:ext cx="2082480" cy="0"/>
          </a:xfrm>
          <a:prstGeom prst="straightConnector1">
            <a:avLst/>
          </a:prstGeom>
          <a:noFill/>
          <a:ln w="25400" cap="flat" cmpd="sng">
            <a:solidFill>
              <a:srgbClr val="96C93E"/>
            </a:solidFill>
            <a:prstDash val="solid"/>
            <a:miter lim="800000"/>
            <a:headEnd type="none" w="sm" len="sm"/>
            <a:tailEnd type="none" w="sm" len="sm"/>
          </a:ln>
        </p:spPr>
      </p:cxnSp>
      <p:cxnSp>
        <p:nvCxnSpPr>
          <p:cNvPr id="1046" name="Google Shape;1046;p99"/>
          <p:cNvCxnSpPr/>
          <p:nvPr/>
        </p:nvCxnSpPr>
        <p:spPr>
          <a:xfrm>
            <a:off x="5703299" y="6565900"/>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047" name="Google Shape;1047;p9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048" name="Google Shape;1048;p9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49" name="Google Shape;1049;p9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050" name="Google Shape;1050;p99"/>
          <p:cNvPicPr preferRelativeResize="0"/>
          <p:nvPr/>
        </p:nvPicPr>
        <p:blipFill rotWithShape="1">
          <a:blip r:embed="rId5">
            <a:alphaModFix/>
          </a:blip>
          <a:srcRect/>
          <a:stretch/>
        </p:blipFill>
        <p:spPr>
          <a:xfrm>
            <a:off x="190275" y="6251086"/>
            <a:ext cx="309930" cy="493979"/>
          </a:xfrm>
          <a:prstGeom prst="rect">
            <a:avLst/>
          </a:prstGeom>
          <a:noFill/>
          <a:ln>
            <a:noFill/>
          </a:ln>
        </p:spPr>
      </p:pic>
      <p:sp>
        <p:nvSpPr>
          <p:cNvPr id="1051" name="Google Shape;1051;p99"/>
          <p:cNvSpPr>
            <a:spLocks noGrp="1"/>
          </p:cNvSpPr>
          <p:nvPr>
            <p:ph type="pic" idx="2"/>
          </p:nvPr>
        </p:nvSpPr>
        <p:spPr>
          <a:xfrm>
            <a:off x="8916576" y="1661249"/>
            <a:ext cx="2990088" cy="2715768"/>
          </a:xfrm>
          <a:prstGeom prst="rect">
            <a:avLst/>
          </a:prstGeom>
          <a:noFill/>
          <a:ln>
            <a:noFill/>
          </a:ln>
        </p:spPr>
      </p:sp>
      <p:sp>
        <p:nvSpPr>
          <p:cNvPr id="1052" name="Google Shape;1052;p99"/>
          <p:cNvSpPr txBox="1">
            <a:spLocks noGrp="1"/>
          </p:cNvSpPr>
          <p:nvPr>
            <p:ph type="body" idx="1"/>
          </p:nvPr>
        </p:nvSpPr>
        <p:spPr>
          <a:xfrm>
            <a:off x="8916576" y="4120489"/>
            <a:ext cx="2990088" cy="134220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3" name="Google Shape;1053;p99"/>
          <p:cNvSpPr txBox="1">
            <a:spLocks noGrp="1"/>
          </p:cNvSpPr>
          <p:nvPr>
            <p:ph type="body" idx="3"/>
          </p:nvPr>
        </p:nvSpPr>
        <p:spPr>
          <a:xfrm>
            <a:off x="740937" y="1831445"/>
            <a:ext cx="6616300"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4" name="Google Shape;1054;p99"/>
          <p:cNvSpPr txBox="1">
            <a:spLocks noGrp="1"/>
          </p:cNvSpPr>
          <p:nvPr>
            <p:ph type="body" idx="4"/>
          </p:nvPr>
        </p:nvSpPr>
        <p:spPr>
          <a:xfrm>
            <a:off x="740937" y="3256853"/>
            <a:ext cx="6616299"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5" name="Google Shape;1055;p99"/>
          <p:cNvSpPr txBox="1">
            <a:spLocks noGrp="1"/>
          </p:cNvSpPr>
          <p:nvPr>
            <p:ph type="body" idx="5"/>
          </p:nvPr>
        </p:nvSpPr>
        <p:spPr>
          <a:xfrm>
            <a:off x="740937" y="4726515"/>
            <a:ext cx="6616298" cy="1055685"/>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05"/>
        <p:cNvGrpSpPr/>
        <p:nvPr/>
      </p:nvGrpSpPr>
      <p:grpSpPr>
        <a:xfrm>
          <a:off x="0" y="0"/>
          <a:ext cx="0" cy="0"/>
          <a:chOff x="0" y="0"/>
          <a:chExt cx="0" cy="0"/>
        </a:xfrm>
      </p:grpSpPr>
      <p:sp>
        <p:nvSpPr>
          <p:cNvPr id="106" name="Google Shape;106;p47"/>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7" name="Google Shape;107;p47" descr="A picture containing text, person, indoor, table&#10;&#10;Description automatically generated"/>
          <p:cNvPicPr preferRelativeResize="0"/>
          <p:nvPr/>
        </p:nvPicPr>
        <p:blipFill rotWithShape="1">
          <a:blip r:embed="rId2">
            <a:alphaModFix/>
          </a:blip>
          <a:srcRect/>
          <a:stretch/>
        </p:blipFill>
        <p:spPr>
          <a:xfrm>
            <a:off x="230605" y="1668803"/>
            <a:ext cx="6486175" cy="4320880"/>
          </a:xfrm>
          <a:prstGeom prst="rect">
            <a:avLst/>
          </a:prstGeom>
          <a:noFill/>
          <a:ln>
            <a:noFill/>
          </a:ln>
        </p:spPr>
      </p:pic>
      <p:sp>
        <p:nvSpPr>
          <p:cNvPr id="108" name="Google Shape;108;p47"/>
          <p:cNvSpPr/>
          <p:nvPr/>
        </p:nvSpPr>
        <p:spPr>
          <a:xfrm flipH="1">
            <a:off x="3021459" y="4573245"/>
            <a:ext cx="3808179" cy="1571145"/>
          </a:xfrm>
          <a:prstGeom prst="wedgeRoundRectCallout">
            <a:avLst>
              <a:gd name="adj1" fmla="val 67022"/>
              <a:gd name="adj2" fmla="val -5369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09" name="Google Shape;109;p47"/>
          <p:cNvSpPr/>
          <p:nvPr/>
        </p:nvSpPr>
        <p:spPr>
          <a:xfrm flipH="1">
            <a:off x="8159998" y="2966421"/>
            <a:ext cx="3801397" cy="1571144"/>
          </a:xfrm>
          <a:prstGeom prst="wedgeRoundRectCallout">
            <a:avLst>
              <a:gd name="adj1" fmla="val 106899"/>
              <a:gd name="adj2" fmla="val -4017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10" name="Google Shape;110;p47"/>
          <p:cNvGrpSpPr/>
          <p:nvPr/>
        </p:nvGrpSpPr>
        <p:grpSpPr>
          <a:xfrm flipH="1">
            <a:off x="-30396" y="6196177"/>
            <a:ext cx="12233029" cy="626185"/>
            <a:chOff x="-30396" y="6196177"/>
            <a:chExt cx="12233029" cy="626185"/>
          </a:xfrm>
        </p:grpSpPr>
        <p:pic>
          <p:nvPicPr>
            <p:cNvPr id="111" name="Google Shape;111;p47"/>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112" name="Google Shape;112;p47"/>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3" name="Google Shape;113;p47"/>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4" name="Google Shape;114;p47"/>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15" name="Google Shape;115;p47"/>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16" name="Google Shape;116;p47"/>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17" name="Google Shape;117;p47"/>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18" name="Google Shape;118;p47"/>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19" name="Google Shape;119;p47"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20" name="Google Shape;120;p47"/>
          <p:cNvSpPr/>
          <p:nvPr/>
        </p:nvSpPr>
        <p:spPr>
          <a:xfrm flipH="1">
            <a:off x="7881053" y="4623894"/>
            <a:ext cx="3801397" cy="1571144"/>
          </a:xfrm>
          <a:prstGeom prst="wedgeRoundRectCallout">
            <a:avLst>
              <a:gd name="adj1" fmla="val 101797"/>
              <a:gd name="adj2" fmla="val -91940"/>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21" name="Google Shape;121;p47"/>
          <p:cNvSpPr/>
          <p:nvPr/>
        </p:nvSpPr>
        <p:spPr>
          <a:xfrm flipH="1">
            <a:off x="7724320" y="1307808"/>
            <a:ext cx="3206776" cy="1571145"/>
          </a:xfrm>
          <a:prstGeom prst="wedgeRoundRectCallout">
            <a:avLst>
              <a:gd name="adj1" fmla="val 218023"/>
              <a:gd name="adj2" fmla="val 347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22" name="Google Shape;122;p47"/>
          <p:cNvSpPr txBox="1">
            <a:spLocks noGrp="1"/>
          </p:cNvSpPr>
          <p:nvPr>
            <p:ph type="body" idx="1"/>
          </p:nvPr>
        </p:nvSpPr>
        <p:spPr>
          <a:xfrm>
            <a:off x="1743463" y="2939667"/>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 name="Google Shape;123;p47"/>
          <p:cNvSpPr txBox="1">
            <a:spLocks noGrp="1"/>
          </p:cNvSpPr>
          <p:nvPr>
            <p:ph type="body" idx="2"/>
          </p:nvPr>
        </p:nvSpPr>
        <p:spPr>
          <a:xfrm>
            <a:off x="3610286" y="4819504"/>
            <a:ext cx="330687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 name="Google Shape;124;p47"/>
          <p:cNvSpPr txBox="1">
            <a:spLocks noGrp="1"/>
          </p:cNvSpPr>
          <p:nvPr>
            <p:ph type="body" idx="3"/>
          </p:nvPr>
        </p:nvSpPr>
        <p:spPr>
          <a:xfrm>
            <a:off x="240914" y="1445813"/>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 name="Google Shape;125;p47"/>
          <p:cNvSpPr txBox="1">
            <a:spLocks noGrp="1"/>
          </p:cNvSpPr>
          <p:nvPr>
            <p:ph type="body" idx="4"/>
          </p:nvPr>
        </p:nvSpPr>
        <p:spPr>
          <a:xfrm>
            <a:off x="319505" y="4495585"/>
            <a:ext cx="2885734"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056"/>
        <p:cNvGrpSpPr/>
        <p:nvPr/>
      </p:nvGrpSpPr>
      <p:grpSpPr>
        <a:xfrm>
          <a:off x="0" y="0"/>
          <a:ext cx="0" cy="0"/>
          <a:chOff x="0" y="0"/>
          <a:chExt cx="0" cy="0"/>
        </a:xfrm>
      </p:grpSpPr>
      <p:sp>
        <p:nvSpPr>
          <p:cNvPr id="1057" name="Google Shape;1057;p100"/>
          <p:cNvSpPr txBox="1">
            <a:spLocks noGrp="1"/>
          </p:cNvSpPr>
          <p:nvPr>
            <p:ph type="title"/>
          </p:nvPr>
        </p:nvSpPr>
        <p:spPr>
          <a:xfrm>
            <a:off x="1" y="1"/>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cxnSp>
        <p:nvCxnSpPr>
          <p:cNvPr id="1058" name="Google Shape;1058;p100"/>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59" name="Google Shape;1059;p100"/>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60" name="Google Shape;1060;p100"/>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61" name="Google Shape;1061;p10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62" name="Google Shape;1062;p10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63" name="Google Shape;1063;p100"/>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64" name="Google Shape;1064;p10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65" name="Google Shape;1065;p100"/>
          <p:cNvSpPr>
            <a:spLocks noGrp="1"/>
          </p:cNvSpPr>
          <p:nvPr>
            <p:ph type="pic" idx="2"/>
          </p:nvPr>
        </p:nvSpPr>
        <p:spPr>
          <a:xfrm>
            <a:off x="9093038" y="1058781"/>
            <a:ext cx="2715768" cy="2715768"/>
          </a:xfrm>
          <a:prstGeom prst="rect">
            <a:avLst/>
          </a:prstGeom>
          <a:noFill/>
          <a:ln>
            <a:noFill/>
          </a:ln>
        </p:spPr>
      </p:sp>
      <p:sp>
        <p:nvSpPr>
          <p:cNvPr id="1066" name="Google Shape;1066;p100"/>
          <p:cNvSpPr txBox="1">
            <a:spLocks noGrp="1"/>
          </p:cNvSpPr>
          <p:nvPr>
            <p:ph type="body" idx="1"/>
          </p:nvPr>
        </p:nvSpPr>
        <p:spPr>
          <a:xfrm>
            <a:off x="1660584" y="1489802"/>
            <a:ext cx="6616300"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7" name="Google Shape;1067;p100"/>
          <p:cNvSpPr txBox="1">
            <a:spLocks noGrp="1"/>
          </p:cNvSpPr>
          <p:nvPr>
            <p:ph type="body" idx="3"/>
          </p:nvPr>
        </p:nvSpPr>
        <p:spPr>
          <a:xfrm>
            <a:off x="1660584" y="3034440"/>
            <a:ext cx="6616299"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8" name="Google Shape;1068;p100"/>
          <p:cNvSpPr txBox="1">
            <a:spLocks noGrp="1"/>
          </p:cNvSpPr>
          <p:nvPr>
            <p:ph type="body" idx="4"/>
          </p:nvPr>
        </p:nvSpPr>
        <p:spPr>
          <a:xfrm>
            <a:off x="1660585" y="4620141"/>
            <a:ext cx="6616298"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69" name="Google Shape;1069;p100"/>
          <p:cNvSpPr txBox="1">
            <a:spLocks noGrp="1"/>
          </p:cNvSpPr>
          <p:nvPr>
            <p:ph type="body" idx="5"/>
          </p:nvPr>
        </p:nvSpPr>
        <p:spPr>
          <a:xfrm>
            <a:off x="698499" y="148979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0" name="Google Shape;1070;p100"/>
          <p:cNvSpPr txBox="1">
            <a:spLocks noGrp="1"/>
          </p:cNvSpPr>
          <p:nvPr>
            <p:ph type="body" idx="6"/>
          </p:nvPr>
        </p:nvSpPr>
        <p:spPr>
          <a:xfrm>
            <a:off x="698499" y="462013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1" name="Google Shape;1071;p100"/>
          <p:cNvSpPr txBox="1">
            <a:spLocks noGrp="1"/>
          </p:cNvSpPr>
          <p:nvPr>
            <p:ph type="body" idx="7"/>
          </p:nvPr>
        </p:nvSpPr>
        <p:spPr>
          <a:xfrm>
            <a:off x="698499" y="3054969"/>
            <a:ext cx="882460"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72" name="Google Shape;1072;p100"/>
          <p:cNvSpPr>
            <a:spLocks noGrp="1"/>
          </p:cNvSpPr>
          <p:nvPr>
            <p:ph type="pic" idx="8"/>
          </p:nvPr>
        </p:nvSpPr>
        <p:spPr>
          <a:xfrm>
            <a:off x="8788240" y="3300664"/>
            <a:ext cx="3346704" cy="3154680"/>
          </a:xfrm>
          <a:prstGeom prst="rect">
            <a:avLst/>
          </a:prstGeom>
          <a:noFill/>
          <a:ln>
            <a:noFill/>
          </a:ln>
        </p:spPr>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073"/>
        <p:cNvGrpSpPr/>
        <p:nvPr/>
      </p:nvGrpSpPr>
      <p:grpSpPr>
        <a:xfrm>
          <a:off x="0" y="0"/>
          <a:ext cx="0" cy="0"/>
          <a:chOff x="0" y="0"/>
          <a:chExt cx="0" cy="0"/>
        </a:xfrm>
      </p:grpSpPr>
      <p:sp>
        <p:nvSpPr>
          <p:cNvPr id="1074" name="Google Shape;1074;p101"/>
          <p:cNvSpPr txBox="1">
            <a:spLocks noGrp="1"/>
          </p:cNvSpPr>
          <p:nvPr>
            <p:ph type="title"/>
          </p:nvPr>
        </p:nvSpPr>
        <p:spPr>
          <a:xfrm>
            <a:off x="-7620" y="0"/>
            <a:ext cx="8638079" cy="1251284"/>
          </a:xfrm>
          <a:prstGeom prst="rect">
            <a:avLst/>
          </a:prstGeom>
          <a:noFill/>
          <a:ln>
            <a:noFill/>
          </a:ln>
        </p:spPr>
        <p:txBody>
          <a:bodyPr spcFirstLastPara="1" wrap="square" lIns="274300" tIns="45700" rIns="91425" bIns="45700" anchor="ctr" anchorCtr="0">
            <a:normAutofit/>
          </a:bodyPr>
          <a:lstStyle>
            <a:lvl1pPr lvl="0" algn="l">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75" name="Google Shape;1075;p101"/>
          <p:cNvSpPr>
            <a:spLocks noGrp="1"/>
          </p:cNvSpPr>
          <p:nvPr>
            <p:ph type="pic" idx="2"/>
          </p:nvPr>
        </p:nvSpPr>
        <p:spPr>
          <a:xfrm>
            <a:off x="9510134" y="1431036"/>
            <a:ext cx="1965960" cy="3995928"/>
          </a:xfrm>
          <a:prstGeom prst="rect">
            <a:avLst/>
          </a:prstGeom>
          <a:noFill/>
          <a:ln>
            <a:noFill/>
          </a:ln>
        </p:spPr>
      </p:sp>
      <p:cxnSp>
        <p:nvCxnSpPr>
          <p:cNvPr id="1076" name="Google Shape;1076;p101"/>
          <p:cNvCxnSpPr/>
          <p:nvPr/>
        </p:nvCxnSpPr>
        <p:spPr>
          <a:xfrm>
            <a:off x="371844"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7" name="Google Shape;1077;p101"/>
          <p:cNvCxnSpPr/>
          <p:nvPr/>
        </p:nvCxnSpPr>
        <p:spPr>
          <a:xfrm>
            <a:off x="300784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078" name="Google Shape;1078;p101"/>
          <p:cNvCxnSpPr/>
          <p:nvPr/>
        </p:nvCxnSpPr>
        <p:spPr>
          <a:xfrm>
            <a:off x="5703299" y="6565900"/>
            <a:ext cx="2082480" cy="0"/>
          </a:xfrm>
          <a:prstGeom prst="straightConnector1">
            <a:avLst/>
          </a:prstGeom>
          <a:noFill/>
          <a:ln w="25400" cap="flat" cmpd="sng">
            <a:solidFill>
              <a:srgbClr val="96C93E"/>
            </a:solidFill>
            <a:prstDash val="solid"/>
            <a:miter lim="800000"/>
            <a:headEnd type="none" w="sm" len="sm"/>
            <a:tailEnd type="none" w="sm" len="sm"/>
          </a:ln>
        </p:spPr>
      </p:cxnSp>
      <p:pic>
        <p:nvPicPr>
          <p:cNvPr id="1079" name="Google Shape;1079;p101"/>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080" name="Google Shape;1080;p101"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081" name="Google Shape;1081;p101"/>
          <p:cNvPicPr preferRelativeResize="0"/>
          <p:nvPr/>
        </p:nvPicPr>
        <p:blipFill rotWithShape="1">
          <a:blip r:embed="rId4">
            <a:alphaModFix/>
          </a:blip>
          <a:srcRect/>
          <a:stretch/>
        </p:blipFill>
        <p:spPr>
          <a:xfrm>
            <a:off x="190275" y="6251086"/>
            <a:ext cx="309930" cy="493979"/>
          </a:xfrm>
          <a:prstGeom prst="rect">
            <a:avLst/>
          </a:prstGeom>
          <a:noFill/>
          <a:ln>
            <a:noFill/>
          </a:ln>
        </p:spPr>
      </p:pic>
      <p:pic>
        <p:nvPicPr>
          <p:cNvPr id="1082" name="Google Shape;1082;p101"/>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083" name="Google Shape;1083;p101"/>
          <p:cNvSpPr txBox="1">
            <a:spLocks noGrp="1"/>
          </p:cNvSpPr>
          <p:nvPr>
            <p:ph type="body" idx="1"/>
          </p:nvPr>
        </p:nvSpPr>
        <p:spPr>
          <a:xfrm>
            <a:off x="1660583" y="1489802"/>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4" name="Google Shape;1084;p101"/>
          <p:cNvSpPr txBox="1">
            <a:spLocks noGrp="1"/>
          </p:cNvSpPr>
          <p:nvPr>
            <p:ph type="body" idx="3"/>
          </p:nvPr>
        </p:nvSpPr>
        <p:spPr>
          <a:xfrm>
            <a:off x="1660584" y="2653440"/>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5" name="Google Shape;1085;p101"/>
          <p:cNvSpPr txBox="1">
            <a:spLocks noGrp="1"/>
          </p:cNvSpPr>
          <p:nvPr>
            <p:ph type="body" idx="4"/>
          </p:nvPr>
        </p:nvSpPr>
        <p:spPr>
          <a:xfrm>
            <a:off x="1660583" y="3817079"/>
            <a:ext cx="6343485"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6" name="Google Shape;1086;p101"/>
          <p:cNvSpPr txBox="1">
            <a:spLocks noGrp="1"/>
          </p:cNvSpPr>
          <p:nvPr>
            <p:ph type="body" idx="5"/>
          </p:nvPr>
        </p:nvSpPr>
        <p:spPr>
          <a:xfrm>
            <a:off x="1660583" y="5006628"/>
            <a:ext cx="6343487" cy="1055685"/>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7" name="Google Shape;1087;p101"/>
          <p:cNvSpPr txBox="1">
            <a:spLocks noGrp="1"/>
          </p:cNvSpPr>
          <p:nvPr>
            <p:ph type="body" idx="6"/>
          </p:nvPr>
        </p:nvSpPr>
        <p:spPr>
          <a:xfrm>
            <a:off x="691245" y="1502511"/>
            <a:ext cx="795528" cy="1041136"/>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8" name="Google Shape;1088;p101"/>
          <p:cNvSpPr txBox="1">
            <a:spLocks noGrp="1"/>
          </p:cNvSpPr>
          <p:nvPr>
            <p:ph type="body" idx="7"/>
          </p:nvPr>
        </p:nvSpPr>
        <p:spPr>
          <a:xfrm>
            <a:off x="693291" y="2653441"/>
            <a:ext cx="793481"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89" name="Google Shape;1089;p101"/>
          <p:cNvSpPr txBox="1">
            <a:spLocks noGrp="1"/>
          </p:cNvSpPr>
          <p:nvPr>
            <p:ph type="body" idx="8"/>
          </p:nvPr>
        </p:nvSpPr>
        <p:spPr>
          <a:xfrm>
            <a:off x="691246" y="3817079"/>
            <a:ext cx="795528" cy="1055684"/>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90" name="Google Shape;1090;p101"/>
          <p:cNvSpPr txBox="1">
            <a:spLocks noGrp="1"/>
          </p:cNvSpPr>
          <p:nvPr>
            <p:ph type="body" idx="9"/>
          </p:nvPr>
        </p:nvSpPr>
        <p:spPr>
          <a:xfrm>
            <a:off x="691245" y="5006628"/>
            <a:ext cx="795528" cy="1041137"/>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matchingName="literacy terms">
  <p:cSld name="literacy terms">
    <p:spTree>
      <p:nvGrpSpPr>
        <p:cNvPr id="1" name="Shape 1095"/>
        <p:cNvGrpSpPr/>
        <p:nvPr/>
      </p:nvGrpSpPr>
      <p:grpSpPr>
        <a:xfrm>
          <a:off x="0" y="0"/>
          <a:ext cx="0" cy="0"/>
          <a:chOff x="0" y="0"/>
          <a:chExt cx="0" cy="0"/>
        </a:xfrm>
      </p:grpSpPr>
      <p:sp>
        <p:nvSpPr>
          <p:cNvPr id="1096" name="Google Shape;1096;g1dc99b45111_0_14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097" name="Google Shape;1097;g1dc99b45111_0_145"/>
          <p:cNvPicPr preferRelativeResize="0"/>
          <p:nvPr/>
        </p:nvPicPr>
        <p:blipFill rotWithShape="1">
          <a:blip r:embed="rId2">
            <a:alphaModFix/>
          </a:blip>
          <a:srcRect/>
          <a:stretch/>
        </p:blipFill>
        <p:spPr>
          <a:xfrm flipH="1">
            <a:off x="9808453" y="6206803"/>
            <a:ext cx="309931" cy="493980"/>
          </a:xfrm>
          <a:prstGeom prst="rect">
            <a:avLst/>
          </a:prstGeom>
          <a:noFill/>
          <a:ln>
            <a:noFill/>
          </a:ln>
        </p:spPr>
      </p:pic>
      <p:cxnSp>
        <p:nvCxnSpPr>
          <p:cNvPr id="1098" name="Google Shape;1098;g1dc99b45111_0_145"/>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099" name="Google Shape;1099;g1dc99b45111_0_145"/>
          <p:cNvCxnSpPr/>
          <p:nvPr/>
        </p:nvCxnSpPr>
        <p:spPr>
          <a:xfrm>
            <a:off x="7859203" y="6589975"/>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0" name="Google Shape;1100;g1dc99b45111_0_145"/>
          <p:cNvCxnSpPr/>
          <p:nvPr/>
        </p:nvCxnSpPr>
        <p:spPr>
          <a:xfrm>
            <a:off x="517319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01" name="Google Shape;1101;g1dc99b45111_0_145"/>
          <p:cNvCxnSpPr/>
          <p:nvPr/>
        </p:nvCxnSpPr>
        <p:spPr>
          <a:xfrm>
            <a:off x="2421228"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02" name="Google Shape;1102;g1dc99b45111_0_145"/>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03" name="Google Shape;1103;g1dc99b45111_0_145"/>
          <p:cNvPicPr preferRelativeResize="0"/>
          <p:nvPr/>
        </p:nvPicPr>
        <p:blipFill rotWithShape="1">
          <a:blip r:embed="rId3">
            <a:alphaModFix/>
          </a:blip>
          <a:srcRect/>
          <a:stretch/>
        </p:blipFill>
        <p:spPr>
          <a:xfrm>
            <a:off x="1967359" y="6221541"/>
            <a:ext cx="491969" cy="536174"/>
          </a:xfrm>
          <a:prstGeom prst="rect">
            <a:avLst/>
          </a:prstGeom>
          <a:noFill/>
          <a:ln>
            <a:noFill/>
          </a:ln>
        </p:spPr>
      </p:pic>
      <p:pic>
        <p:nvPicPr>
          <p:cNvPr id="1104" name="Google Shape;1104;g1dc99b45111_0_145"/>
          <p:cNvPicPr preferRelativeResize="0"/>
          <p:nvPr/>
        </p:nvPicPr>
        <p:blipFill rotWithShape="1">
          <a:blip r:embed="rId4">
            <a:alphaModFix/>
          </a:blip>
          <a:srcRect/>
          <a:stretch/>
        </p:blipFill>
        <p:spPr>
          <a:xfrm flipH="1">
            <a:off x="7253432" y="6321950"/>
            <a:ext cx="529889" cy="497950"/>
          </a:xfrm>
          <a:prstGeom prst="rect">
            <a:avLst/>
          </a:prstGeom>
          <a:noFill/>
          <a:ln>
            <a:noFill/>
          </a:ln>
        </p:spPr>
      </p:pic>
      <p:pic>
        <p:nvPicPr>
          <p:cNvPr id="1105" name="Google Shape;1105;g1dc99b45111_0_145" descr="A picture containing vector graphics&#10;&#10;Description automatically generated"/>
          <p:cNvPicPr preferRelativeResize="0"/>
          <p:nvPr/>
        </p:nvPicPr>
        <p:blipFill rotWithShape="1">
          <a:blip r:embed="rId5">
            <a:alphaModFix/>
          </a:blip>
          <a:srcRect/>
          <a:stretch/>
        </p:blipFill>
        <p:spPr>
          <a:xfrm flipH="1">
            <a:off x="4466402" y="6165066"/>
            <a:ext cx="687747" cy="615553"/>
          </a:xfrm>
          <a:prstGeom prst="rect">
            <a:avLst/>
          </a:prstGeom>
          <a:noFill/>
          <a:ln>
            <a:noFill/>
          </a:ln>
        </p:spPr>
      </p:pic>
      <p:sp>
        <p:nvSpPr>
          <p:cNvPr id="1106" name="Google Shape;1106;g1dc99b45111_0_145"/>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07" name="Google Shape;1107;g1dc99b45111_0_145"/>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08" name="Google Shape;1108;g1dc99b45111_0_145"/>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09" name="Google Shape;1109;g1dc99b45111_0_145"/>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10" name="Google Shape;1110;g1dc99b45111_0_145"/>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11" name="Google Shape;1111;g1dc99b45111_0_145"/>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12" name="Google Shape;1112;g1dc99b45111_0_145"/>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
        <p:nvSpPr>
          <p:cNvPr id="1113" name="Google Shape;1113;g1dc99b45111_0_145"/>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1pPr>
            <a:lvl2pPr marL="914400" marR="0" lvl="1"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5pPr>
            <a:lvl6pPr marL="2743200" marR="0" lvl="5"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6pPr>
            <a:lvl7pPr marL="3200400" marR="0" lvl="6"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7pPr>
            <a:lvl8pPr marL="3657600" marR="0" lvl="7"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8pPr>
            <a:lvl9pPr marL="4114800" marR="0" lvl="8" indent="-431800" algn="l" rtl="0">
              <a:lnSpc>
                <a:spcPct val="90000"/>
              </a:lnSpc>
              <a:spcBef>
                <a:spcPts val="1000"/>
              </a:spcBef>
              <a:spcAft>
                <a:spcPts val="0"/>
              </a:spcAft>
              <a:buClr>
                <a:srgbClr val="006FB6"/>
              </a:buClr>
              <a:buSzPts val="3200"/>
              <a:buFont typeface="Calibri"/>
              <a:buChar char="■"/>
              <a:defRPr sz="3200" b="0" i="0" u="none" strike="noStrike" cap="none">
                <a:solidFill>
                  <a:srgbClr val="006FB6"/>
                </a:solidFill>
                <a:latin typeface="Calibri"/>
                <a:ea typeface="Calibri"/>
                <a:cs typeface="Calibri"/>
                <a:sym typeface="Calibri"/>
              </a:defRPr>
            </a:lvl9pPr>
          </a:lstStyle>
          <a:p>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matchingName="4_Custom Layout">
  <p:cSld name="4_Custom Layout">
    <p:spTree>
      <p:nvGrpSpPr>
        <p:cNvPr id="1" name="Shape 1114"/>
        <p:cNvGrpSpPr/>
        <p:nvPr/>
      </p:nvGrpSpPr>
      <p:grpSpPr>
        <a:xfrm>
          <a:off x="0" y="0"/>
          <a:ext cx="0" cy="0"/>
          <a:chOff x="0" y="0"/>
          <a:chExt cx="0" cy="0"/>
        </a:xfrm>
      </p:grpSpPr>
      <p:sp>
        <p:nvSpPr>
          <p:cNvPr id="1115" name="Google Shape;1115;g1dc99b45111_0_164"/>
          <p:cNvSpPr txBox="1">
            <a:spLocks noGrp="1"/>
          </p:cNvSpPr>
          <p:nvPr>
            <p:ph type="body" idx="1"/>
          </p:nvPr>
        </p:nvSpPr>
        <p:spPr>
          <a:xfrm>
            <a:off x="1660584" y="1489802"/>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6" name="Google Shape;1116;g1dc99b45111_0_164"/>
          <p:cNvSpPr txBox="1">
            <a:spLocks noGrp="1"/>
          </p:cNvSpPr>
          <p:nvPr>
            <p:ph type="body" idx="2"/>
          </p:nvPr>
        </p:nvSpPr>
        <p:spPr>
          <a:xfrm>
            <a:off x="1660584" y="3817079"/>
            <a:ext cx="33939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17" name="Google Shape;1117;g1dc99b45111_0_16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18" name="Google Shape;1118;g1dc99b45111_0_164"/>
          <p:cNvSpPr txBox="1">
            <a:spLocks noGrp="1"/>
          </p:cNvSpPr>
          <p:nvPr>
            <p:ph type="body" idx="3"/>
          </p:nvPr>
        </p:nvSpPr>
        <p:spPr>
          <a:xfrm>
            <a:off x="1660584" y="4992079"/>
            <a:ext cx="3632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19" name="Google Shape;1119;g1dc99b45111_0_164"/>
          <p:cNvGrpSpPr/>
          <p:nvPr/>
        </p:nvGrpSpPr>
        <p:grpSpPr>
          <a:xfrm flipH="1">
            <a:off x="-30516" y="6196177"/>
            <a:ext cx="12233149" cy="626186"/>
            <a:chOff x="-30396" y="6196177"/>
            <a:chExt cx="12233149" cy="626186"/>
          </a:xfrm>
        </p:grpSpPr>
        <p:pic>
          <p:nvPicPr>
            <p:cNvPr id="1120" name="Google Shape;1120;g1dc99b45111_0_164"/>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21" name="Google Shape;1121;g1dc99b45111_0_164"/>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2" name="Google Shape;1122;g1dc99b45111_0_16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23" name="Google Shape;1123;g1dc99b45111_0_164"/>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4" name="Google Shape;1124;g1dc99b45111_0_16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25" name="Google Shape;1125;g1dc99b45111_0_16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26" name="Google Shape;1126;g1dc99b45111_0_164"/>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27" name="Google Shape;1127;g1dc99b45111_0_164"/>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28" name="Google Shape;1128;g1dc99b45111_0_164"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pic>
        <p:nvPicPr>
          <p:cNvPr id="1129" name="Google Shape;1129;g1dc99b45111_0_164"/>
          <p:cNvPicPr preferRelativeResize="0"/>
          <p:nvPr/>
        </p:nvPicPr>
        <p:blipFill rotWithShape="1">
          <a:blip r:embed="rId6">
            <a:alphaModFix/>
          </a:blip>
          <a:srcRect/>
          <a:stretch/>
        </p:blipFill>
        <p:spPr>
          <a:xfrm>
            <a:off x="10818600" y="1630111"/>
            <a:ext cx="735594" cy="836256"/>
          </a:xfrm>
          <a:prstGeom prst="rect">
            <a:avLst/>
          </a:prstGeom>
          <a:noFill/>
          <a:ln>
            <a:noFill/>
          </a:ln>
        </p:spPr>
      </p:pic>
      <p:pic>
        <p:nvPicPr>
          <p:cNvPr id="1130" name="Google Shape;1130;g1dc99b45111_0_164"/>
          <p:cNvPicPr preferRelativeResize="0"/>
          <p:nvPr/>
        </p:nvPicPr>
        <p:blipFill rotWithShape="1">
          <a:blip r:embed="rId7">
            <a:alphaModFix/>
          </a:blip>
          <a:srcRect/>
          <a:stretch/>
        </p:blipFill>
        <p:spPr>
          <a:xfrm>
            <a:off x="10818600" y="3183039"/>
            <a:ext cx="735594" cy="779602"/>
          </a:xfrm>
          <a:prstGeom prst="rect">
            <a:avLst/>
          </a:prstGeom>
          <a:noFill/>
          <a:ln>
            <a:noFill/>
          </a:ln>
        </p:spPr>
      </p:pic>
      <p:pic>
        <p:nvPicPr>
          <p:cNvPr id="1131" name="Google Shape;1131;g1dc99b45111_0_164"/>
          <p:cNvPicPr preferRelativeResize="0"/>
          <p:nvPr/>
        </p:nvPicPr>
        <p:blipFill rotWithShape="1">
          <a:blip r:embed="rId8">
            <a:alphaModFix/>
          </a:blip>
          <a:srcRect/>
          <a:stretch/>
        </p:blipFill>
        <p:spPr>
          <a:xfrm>
            <a:off x="10769348" y="4977591"/>
            <a:ext cx="834098" cy="704745"/>
          </a:xfrm>
          <a:prstGeom prst="rect">
            <a:avLst/>
          </a:prstGeom>
          <a:noFill/>
          <a:ln>
            <a:noFill/>
          </a:ln>
        </p:spPr>
      </p:pic>
      <p:pic>
        <p:nvPicPr>
          <p:cNvPr id="1132" name="Google Shape;1132;g1dc99b45111_0_164" descr="A group of people in a room&#10;&#10;Description automatically generated with low confidence"/>
          <p:cNvPicPr preferRelativeResize="0"/>
          <p:nvPr/>
        </p:nvPicPr>
        <p:blipFill rotWithShape="1">
          <a:blip r:embed="rId9">
            <a:alphaModFix/>
          </a:blip>
          <a:srcRect/>
          <a:stretch/>
        </p:blipFill>
        <p:spPr>
          <a:xfrm>
            <a:off x="1010844" y="1890885"/>
            <a:ext cx="4792050" cy="2665575"/>
          </a:xfrm>
          <a:prstGeom prst="rect">
            <a:avLst/>
          </a:prstGeom>
          <a:noFill/>
          <a:ln>
            <a:noFill/>
          </a:ln>
        </p:spPr>
      </p:pic>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133"/>
        <p:cNvGrpSpPr/>
        <p:nvPr/>
      </p:nvGrpSpPr>
      <p:grpSpPr>
        <a:xfrm>
          <a:off x="0" y="0"/>
          <a:ext cx="0" cy="0"/>
          <a:chOff x="0" y="0"/>
          <a:chExt cx="0" cy="0"/>
        </a:xfrm>
      </p:grpSpPr>
      <p:sp>
        <p:nvSpPr>
          <p:cNvPr id="1134" name="Google Shape;1134;g1dc99b45111_0_183"/>
          <p:cNvSpPr txBox="1">
            <a:spLocks noGrp="1"/>
          </p:cNvSpPr>
          <p:nvPr>
            <p:ph type="body" idx="1"/>
          </p:nvPr>
        </p:nvSpPr>
        <p:spPr>
          <a:xfrm>
            <a:off x="4588042" y="1489802"/>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5" name="Google Shape;1135;g1dc99b45111_0_183"/>
          <p:cNvSpPr txBox="1">
            <a:spLocks noGrp="1"/>
          </p:cNvSpPr>
          <p:nvPr>
            <p:ph type="body" idx="2"/>
          </p:nvPr>
        </p:nvSpPr>
        <p:spPr>
          <a:xfrm>
            <a:off x="4588042" y="2653440"/>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6" name="Google Shape;1136;g1dc99b45111_0_183"/>
          <p:cNvSpPr txBox="1">
            <a:spLocks noGrp="1"/>
          </p:cNvSpPr>
          <p:nvPr>
            <p:ph type="body" idx="3"/>
          </p:nvPr>
        </p:nvSpPr>
        <p:spPr>
          <a:xfrm>
            <a:off x="4588042" y="3817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7" name="Google Shape;1137;g1dc99b45111_0_183"/>
          <p:cNvSpPr txBox="1">
            <a:spLocks noGrp="1"/>
          </p:cNvSpPr>
          <p:nvPr>
            <p:ph type="body" idx="4"/>
          </p:nvPr>
        </p:nvSpPr>
        <p:spPr>
          <a:xfrm>
            <a:off x="4588042" y="4992079"/>
            <a:ext cx="72054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8" name="Google Shape;1138;g1dc99b45111_0_183"/>
          <p:cNvSpPr txBox="1">
            <a:spLocks noGrp="1"/>
          </p:cNvSpPr>
          <p:nvPr>
            <p:ph type="body" idx="5"/>
          </p:nvPr>
        </p:nvSpPr>
        <p:spPr>
          <a:xfrm>
            <a:off x="691245" y="1502511"/>
            <a:ext cx="34353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39" name="Google Shape;1139;g1dc99b45111_0_183"/>
          <p:cNvSpPr txBox="1">
            <a:spLocks noGrp="1"/>
          </p:cNvSpPr>
          <p:nvPr>
            <p:ph type="body" idx="6"/>
          </p:nvPr>
        </p:nvSpPr>
        <p:spPr>
          <a:xfrm>
            <a:off x="693292" y="2653440"/>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0" name="Google Shape;1140;g1dc99b45111_0_183"/>
          <p:cNvSpPr txBox="1">
            <a:spLocks noGrp="1"/>
          </p:cNvSpPr>
          <p:nvPr>
            <p:ph type="body" idx="7"/>
          </p:nvPr>
        </p:nvSpPr>
        <p:spPr>
          <a:xfrm>
            <a:off x="691246" y="3804369"/>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1" name="Google Shape;1141;g1dc99b45111_0_183"/>
          <p:cNvSpPr txBox="1">
            <a:spLocks noGrp="1"/>
          </p:cNvSpPr>
          <p:nvPr>
            <p:ph type="body" idx="8"/>
          </p:nvPr>
        </p:nvSpPr>
        <p:spPr>
          <a:xfrm>
            <a:off x="691245" y="4959551"/>
            <a:ext cx="3433200" cy="10431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42" name="Google Shape;1142;g1dc99b45111_0_183"/>
          <p:cNvSpPr txBox="1">
            <a:spLocks noGrp="1"/>
          </p:cNvSpPr>
          <p:nvPr>
            <p:ph type="ctrTitle"/>
          </p:nvPr>
        </p:nvSpPr>
        <p:spPr>
          <a:xfrm>
            <a:off x="0" y="32084"/>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grpSp>
        <p:nvGrpSpPr>
          <p:cNvPr id="1143" name="Google Shape;1143;g1dc99b45111_0_183"/>
          <p:cNvGrpSpPr/>
          <p:nvPr/>
        </p:nvGrpSpPr>
        <p:grpSpPr>
          <a:xfrm flipH="1">
            <a:off x="-30516" y="6196177"/>
            <a:ext cx="12233149" cy="626186"/>
            <a:chOff x="-30396" y="6196177"/>
            <a:chExt cx="12233149" cy="626186"/>
          </a:xfrm>
        </p:grpSpPr>
        <p:pic>
          <p:nvPicPr>
            <p:cNvPr id="1144" name="Google Shape;1144;g1dc99b45111_0_183"/>
            <p:cNvPicPr preferRelativeResize="0"/>
            <p:nvPr/>
          </p:nvPicPr>
          <p:blipFill rotWithShape="1">
            <a:blip r:embed="rId2">
              <a:alphaModFix/>
            </a:blip>
            <a:srcRect/>
            <a:stretch/>
          </p:blipFill>
          <p:spPr>
            <a:xfrm>
              <a:off x="2097147" y="6246434"/>
              <a:ext cx="309931" cy="493980"/>
            </a:xfrm>
            <a:prstGeom prst="rect">
              <a:avLst/>
            </a:prstGeom>
            <a:noFill/>
            <a:ln>
              <a:noFill/>
            </a:ln>
          </p:spPr>
        </p:pic>
        <p:cxnSp>
          <p:nvCxnSpPr>
            <p:cNvPr id="1145" name="Google Shape;1145;g1dc99b45111_0_183"/>
            <p:cNvCxnSpPr/>
            <p:nvPr/>
          </p:nvCxnSpPr>
          <p:spPr>
            <a:xfrm>
              <a:off x="-30396" y="6567434"/>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6" name="Google Shape;1146;g1dc99b45111_0_18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47" name="Google Shape;1147;g1dc99b45111_0_183"/>
            <p:cNvCxnSpPr/>
            <p:nvPr/>
          </p:nvCxnSpPr>
          <p:spPr>
            <a:xfrm>
              <a:off x="49255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8" name="Google Shape;1148;g1dc99b45111_0_18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49" name="Google Shape;1149;g1dc99b45111_0_18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50" name="Google Shape;1150;g1dc99b45111_0_183"/>
            <p:cNvPicPr preferRelativeResize="0"/>
            <p:nvPr/>
          </p:nvPicPr>
          <p:blipFill rotWithShape="1">
            <a:blip r:embed="rId3">
              <a:alphaModFix/>
            </a:blip>
            <a:srcRect/>
            <a:stretch/>
          </p:blipFill>
          <p:spPr>
            <a:xfrm>
              <a:off x="9702615" y="6196177"/>
              <a:ext cx="491969" cy="536174"/>
            </a:xfrm>
            <a:prstGeom prst="rect">
              <a:avLst/>
            </a:prstGeom>
            <a:noFill/>
            <a:ln>
              <a:noFill/>
            </a:ln>
          </p:spPr>
        </p:pic>
        <p:pic>
          <p:nvPicPr>
            <p:cNvPr id="1151" name="Google Shape;1151;g1dc99b45111_0_183"/>
            <p:cNvPicPr preferRelativeResize="0"/>
            <p:nvPr/>
          </p:nvPicPr>
          <p:blipFill rotWithShape="1">
            <a:blip r:embed="rId4">
              <a:alphaModFix/>
            </a:blip>
            <a:srcRect/>
            <a:stretch/>
          </p:blipFill>
          <p:spPr>
            <a:xfrm>
              <a:off x="4458273" y="6324412"/>
              <a:ext cx="529889" cy="497951"/>
            </a:xfrm>
            <a:prstGeom prst="rect">
              <a:avLst/>
            </a:prstGeom>
            <a:noFill/>
            <a:ln>
              <a:noFill/>
            </a:ln>
          </p:spPr>
        </p:pic>
        <p:pic>
          <p:nvPicPr>
            <p:cNvPr id="1152" name="Google Shape;1152;g1dc99b45111_0_183" descr="A picture containing vector graphics&#10;&#10;Description automatically generated"/>
            <p:cNvPicPr preferRelativeResize="0"/>
            <p:nvPr/>
          </p:nvPicPr>
          <p:blipFill rotWithShape="1">
            <a:blip r:embed="rId5">
              <a:alphaModFix/>
            </a:blip>
            <a:srcRect/>
            <a:stretch/>
          </p:blipFill>
          <p:spPr>
            <a:xfrm>
              <a:off x="6981274" y="6196177"/>
              <a:ext cx="687747" cy="615553"/>
            </a:xfrm>
            <a:prstGeom prst="rect">
              <a:avLst/>
            </a:prstGeom>
            <a:noFill/>
            <a:ln>
              <a:noFill/>
            </a:ln>
          </p:spPr>
        </p:pic>
      </p:gr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matchingName="Custom Layout">
  <p:cSld name="Custom Layout">
    <p:spTree>
      <p:nvGrpSpPr>
        <p:cNvPr id="1" name="Shape 1153"/>
        <p:cNvGrpSpPr/>
        <p:nvPr/>
      </p:nvGrpSpPr>
      <p:grpSpPr>
        <a:xfrm>
          <a:off x="0" y="0"/>
          <a:ext cx="0" cy="0"/>
          <a:chOff x="0" y="0"/>
          <a:chExt cx="0" cy="0"/>
        </a:xfrm>
      </p:grpSpPr>
      <p:sp>
        <p:nvSpPr>
          <p:cNvPr id="1154" name="Google Shape;1154;g1dc99b45111_0_203"/>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155" name="Google Shape;1155;g1dc99b45111_0_203" descr="A picture containing text, person, indoor, table&#10;&#10;Description automatically generated"/>
          <p:cNvPicPr preferRelativeResize="0"/>
          <p:nvPr/>
        </p:nvPicPr>
        <p:blipFill rotWithShape="1">
          <a:blip r:embed="rId2">
            <a:alphaModFix/>
          </a:blip>
          <a:srcRect/>
          <a:stretch/>
        </p:blipFill>
        <p:spPr>
          <a:xfrm flipH="1">
            <a:off x="230605" y="1668803"/>
            <a:ext cx="6486175" cy="4320879"/>
          </a:xfrm>
          <a:prstGeom prst="rect">
            <a:avLst/>
          </a:prstGeom>
          <a:noFill/>
          <a:ln>
            <a:noFill/>
          </a:ln>
        </p:spPr>
      </p:pic>
      <p:sp>
        <p:nvSpPr>
          <p:cNvPr id="1156" name="Google Shape;1156;g1dc99b45111_0_203"/>
          <p:cNvSpPr/>
          <p:nvPr/>
        </p:nvSpPr>
        <p:spPr>
          <a:xfrm flipH="1">
            <a:off x="3992013" y="4753267"/>
            <a:ext cx="3808200" cy="1571100"/>
          </a:xfrm>
          <a:prstGeom prst="wedgeRoundRectCallout">
            <a:avLst>
              <a:gd name="adj1" fmla="val 67022"/>
              <a:gd name="adj2" fmla="val -5369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57" name="Google Shape;1157;g1dc99b45111_0_203"/>
          <p:cNvSpPr/>
          <p:nvPr/>
        </p:nvSpPr>
        <p:spPr>
          <a:xfrm flipH="1">
            <a:off x="8160095" y="2966421"/>
            <a:ext cx="3801300" cy="1571100"/>
          </a:xfrm>
          <a:prstGeom prst="wedgeRoundRectCallout">
            <a:avLst>
              <a:gd name="adj1" fmla="val 106899"/>
              <a:gd name="adj2" fmla="val -40179"/>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158" name="Google Shape;1158;g1dc99b45111_0_203"/>
          <p:cNvGrpSpPr/>
          <p:nvPr/>
        </p:nvGrpSpPr>
        <p:grpSpPr>
          <a:xfrm flipH="1">
            <a:off x="-30516" y="6196177"/>
            <a:ext cx="12233149" cy="626185"/>
            <a:chOff x="-30396" y="6196177"/>
            <a:chExt cx="12233149" cy="626185"/>
          </a:xfrm>
        </p:grpSpPr>
        <p:pic>
          <p:nvPicPr>
            <p:cNvPr id="1159" name="Google Shape;1159;g1dc99b45111_0_203"/>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160" name="Google Shape;1160;g1dc99b45111_0_203"/>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1" name="Google Shape;1161;g1dc99b45111_0_203"/>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2" name="Google Shape;1162;g1dc99b45111_0_203"/>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63" name="Google Shape;1163;g1dc99b45111_0_203"/>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64" name="Google Shape;1164;g1dc99b45111_0_203"/>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65" name="Google Shape;1165;g1dc99b45111_0_203"/>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166" name="Google Shape;1166;g1dc99b45111_0_203"/>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167" name="Google Shape;1167;g1dc99b45111_0_203"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168" name="Google Shape;1168;g1dc99b45111_0_203"/>
          <p:cNvSpPr/>
          <p:nvPr/>
        </p:nvSpPr>
        <p:spPr>
          <a:xfrm flipH="1">
            <a:off x="7881150" y="4623894"/>
            <a:ext cx="3801300" cy="1571100"/>
          </a:xfrm>
          <a:prstGeom prst="wedgeRoundRectCallout">
            <a:avLst>
              <a:gd name="adj1" fmla="val 101797"/>
              <a:gd name="adj2" fmla="val -91940"/>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69" name="Google Shape;1169;g1dc99b45111_0_203"/>
          <p:cNvSpPr/>
          <p:nvPr/>
        </p:nvSpPr>
        <p:spPr>
          <a:xfrm flipH="1">
            <a:off x="7724396" y="1307808"/>
            <a:ext cx="3206700" cy="1571100"/>
          </a:xfrm>
          <a:prstGeom prst="wedgeRoundRectCallout">
            <a:avLst>
              <a:gd name="adj1" fmla="val 218023"/>
              <a:gd name="adj2" fmla="val 3474"/>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70" name="Google Shape;1170;g1dc99b45111_0_203"/>
          <p:cNvSpPr txBox="1">
            <a:spLocks noGrp="1"/>
          </p:cNvSpPr>
          <p:nvPr>
            <p:ph type="body" idx="1"/>
          </p:nvPr>
        </p:nvSpPr>
        <p:spPr>
          <a:xfrm>
            <a:off x="1743463" y="2939667"/>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1" name="Google Shape;1171;g1dc99b45111_0_203"/>
          <p:cNvSpPr txBox="1">
            <a:spLocks noGrp="1"/>
          </p:cNvSpPr>
          <p:nvPr>
            <p:ph type="body" idx="2"/>
          </p:nvPr>
        </p:nvSpPr>
        <p:spPr>
          <a:xfrm>
            <a:off x="3610286" y="4819504"/>
            <a:ext cx="33069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2" name="Google Shape;1172;g1dc99b45111_0_203"/>
          <p:cNvSpPr txBox="1">
            <a:spLocks noGrp="1"/>
          </p:cNvSpPr>
          <p:nvPr>
            <p:ph type="body" idx="3"/>
          </p:nvPr>
        </p:nvSpPr>
        <p:spPr>
          <a:xfrm>
            <a:off x="240914" y="1445813"/>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73" name="Google Shape;1173;g1dc99b45111_0_203"/>
          <p:cNvSpPr txBox="1">
            <a:spLocks noGrp="1"/>
          </p:cNvSpPr>
          <p:nvPr>
            <p:ph type="body" idx="4"/>
          </p:nvPr>
        </p:nvSpPr>
        <p:spPr>
          <a:xfrm>
            <a:off x="319505" y="4495585"/>
            <a:ext cx="28857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174"/>
        <p:cNvGrpSpPr/>
        <p:nvPr/>
      </p:nvGrpSpPr>
      <p:grpSpPr>
        <a:xfrm>
          <a:off x="0" y="0"/>
          <a:ext cx="0" cy="0"/>
          <a:chOff x="0" y="0"/>
          <a:chExt cx="0" cy="0"/>
        </a:xfrm>
      </p:grpSpPr>
      <p:pic>
        <p:nvPicPr>
          <p:cNvPr id="1175" name="Google Shape;1175;g1dc99b45111_0_224"/>
          <p:cNvPicPr preferRelativeResize="0"/>
          <p:nvPr/>
        </p:nvPicPr>
        <p:blipFill rotWithShape="1">
          <a:blip r:embed="rId2">
            <a:alphaModFix/>
          </a:blip>
          <a:srcRect/>
          <a:stretch/>
        </p:blipFill>
        <p:spPr>
          <a:xfrm flipH="1">
            <a:off x="6432966" y="1760539"/>
            <a:ext cx="5505627" cy="4256743"/>
          </a:xfrm>
          <a:prstGeom prst="rect">
            <a:avLst/>
          </a:prstGeom>
          <a:noFill/>
          <a:ln>
            <a:noFill/>
          </a:ln>
        </p:spPr>
      </p:pic>
      <p:sp>
        <p:nvSpPr>
          <p:cNvPr id="1176" name="Google Shape;1176;g1dc99b45111_0_224"/>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77" name="Google Shape;1177;g1dc99b45111_0_224"/>
          <p:cNvSpPr/>
          <p:nvPr/>
        </p:nvSpPr>
        <p:spPr>
          <a:xfrm flipH="1">
            <a:off x="264130" y="3054772"/>
            <a:ext cx="3801300" cy="1571100"/>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178" name="Google Shape;1178;g1dc99b45111_0_224"/>
          <p:cNvGrpSpPr/>
          <p:nvPr/>
        </p:nvGrpSpPr>
        <p:grpSpPr>
          <a:xfrm flipH="1">
            <a:off x="-30516" y="6196177"/>
            <a:ext cx="12233149" cy="626185"/>
            <a:chOff x="-30396" y="6196177"/>
            <a:chExt cx="12233149" cy="626185"/>
          </a:xfrm>
        </p:grpSpPr>
        <p:pic>
          <p:nvPicPr>
            <p:cNvPr id="1179" name="Google Shape;1179;g1dc99b45111_0_224"/>
            <p:cNvPicPr preferRelativeResize="0"/>
            <p:nvPr/>
          </p:nvPicPr>
          <p:blipFill rotWithShape="1">
            <a:blip r:embed="rId3">
              <a:alphaModFix/>
            </a:blip>
            <a:srcRect/>
            <a:stretch/>
          </p:blipFill>
          <p:spPr>
            <a:xfrm>
              <a:off x="2097147" y="6246434"/>
              <a:ext cx="309931" cy="493980"/>
            </a:xfrm>
            <a:prstGeom prst="rect">
              <a:avLst/>
            </a:prstGeom>
            <a:noFill/>
            <a:ln>
              <a:noFill/>
            </a:ln>
          </p:spPr>
        </p:pic>
        <p:cxnSp>
          <p:nvCxnSpPr>
            <p:cNvPr id="1180" name="Google Shape;1180;g1dc99b45111_0_224"/>
            <p:cNvCxnSpPr/>
            <p:nvPr/>
          </p:nvCxnSpPr>
          <p:spPr>
            <a:xfrm>
              <a:off x="-30396" y="6567434"/>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1" name="Google Shape;1181;g1dc99b45111_0_224"/>
            <p:cNvCxnSpPr/>
            <p:nvPr/>
          </p:nvCxnSpPr>
          <p:spPr>
            <a:xfrm>
              <a:off x="22895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2" name="Google Shape;1182;g1dc99b45111_0_224"/>
            <p:cNvCxnSpPr/>
            <p:nvPr/>
          </p:nvCxnSpPr>
          <p:spPr>
            <a:xfrm>
              <a:off x="4925549"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183" name="Google Shape;1183;g1dc99b45111_0_224"/>
            <p:cNvCxnSpPr/>
            <p:nvPr/>
          </p:nvCxnSpPr>
          <p:spPr>
            <a:xfrm>
              <a:off x="762099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184" name="Google Shape;1184;g1dc99b45111_0_224"/>
            <p:cNvCxnSpPr/>
            <p:nvPr/>
          </p:nvCxnSpPr>
          <p:spPr>
            <a:xfrm>
              <a:off x="10120153" y="6584021"/>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185" name="Google Shape;1185;g1dc99b45111_0_224"/>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186" name="Google Shape;1186;g1dc99b45111_0_224"/>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187" name="Google Shape;1187;g1dc99b45111_0_224"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188" name="Google Shape;1188;g1dc99b45111_0_224"/>
          <p:cNvSpPr/>
          <p:nvPr/>
        </p:nvSpPr>
        <p:spPr>
          <a:xfrm flipH="1">
            <a:off x="2097244" y="1411024"/>
            <a:ext cx="3801300" cy="1571100"/>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89" name="Google Shape;1189;g1dc99b45111_0_224"/>
          <p:cNvSpPr/>
          <p:nvPr/>
        </p:nvSpPr>
        <p:spPr>
          <a:xfrm flipH="1">
            <a:off x="429205" y="4682677"/>
            <a:ext cx="5789100" cy="139320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190" name="Google Shape;1190;g1dc99b45111_0_224"/>
          <p:cNvSpPr txBox="1">
            <a:spLocks noGrp="1"/>
          </p:cNvSpPr>
          <p:nvPr>
            <p:ph type="body" idx="1"/>
          </p:nvPr>
        </p:nvSpPr>
        <p:spPr>
          <a:xfrm>
            <a:off x="8450575" y="3165416"/>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1" name="Google Shape;1191;g1dc99b45111_0_224"/>
          <p:cNvSpPr txBox="1">
            <a:spLocks noGrp="1"/>
          </p:cNvSpPr>
          <p:nvPr>
            <p:ph type="body" idx="2"/>
          </p:nvPr>
        </p:nvSpPr>
        <p:spPr>
          <a:xfrm>
            <a:off x="5816498" y="1588544"/>
            <a:ext cx="3488100" cy="12366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2" name="Google Shape;1192;g1dc99b45111_0_224"/>
          <p:cNvSpPr txBox="1">
            <a:spLocks noGrp="1"/>
          </p:cNvSpPr>
          <p:nvPr>
            <p:ph type="body" idx="3"/>
          </p:nvPr>
        </p:nvSpPr>
        <p:spPr>
          <a:xfrm>
            <a:off x="6003646" y="4619956"/>
            <a:ext cx="5388600" cy="1393200"/>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193"/>
        <p:cNvGrpSpPr/>
        <p:nvPr/>
      </p:nvGrpSpPr>
      <p:grpSpPr>
        <a:xfrm>
          <a:off x="0" y="0"/>
          <a:ext cx="0" cy="0"/>
          <a:chOff x="0" y="0"/>
          <a:chExt cx="0" cy="0"/>
        </a:xfrm>
      </p:grpSpPr>
      <p:sp>
        <p:nvSpPr>
          <p:cNvPr id="1194" name="Google Shape;1194;g1dc99b45111_0_243"/>
          <p:cNvSpPr txBox="1">
            <a:spLocks noGrp="1"/>
          </p:cNvSpPr>
          <p:nvPr>
            <p:ph type="title"/>
          </p:nvPr>
        </p:nvSpPr>
        <p:spPr>
          <a:xfrm>
            <a:off x="0" y="-1"/>
            <a:ext cx="91599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95" name="Google Shape;1195;g1dc99b45111_0_243"/>
          <p:cNvSpPr txBox="1">
            <a:spLocks noGrp="1"/>
          </p:cNvSpPr>
          <p:nvPr>
            <p:ph type="body" idx="1"/>
          </p:nvPr>
        </p:nvSpPr>
        <p:spPr>
          <a:xfrm>
            <a:off x="0" y="5764437"/>
            <a:ext cx="12192000" cy="1093500"/>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196" name="Google Shape;1196;g1dc99b45111_0_243"/>
          <p:cNvSpPr txBox="1">
            <a:spLocks noGrp="1"/>
          </p:cNvSpPr>
          <p:nvPr>
            <p:ph type="body" idx="2"/>
          </p:nvPr>
        </p:nvSpPr>
        <p:spPr>
          <a:xfrm>
            <a:off x="0" y="1657350"/>
            <a:ext cx="12192000" cy="352440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197" name="Google Shape;1197;g1dc99b45111_0_243"/>
          <p:cNvGrpSpPr/>
          <p:nvPr/>
        </p:nvGrpSpPr>
        <p:grpSpPr>
          <a:xfrm>
            <a:off x="1" y="5607273"/>
            <a:ext cx="12196128" cy="83414"/>
            <a:chOff x="-33239" y="5603791"/>
            <a:chExt cx="9147325" cy="83414"/>
          </a:xfrm>
        </p:grpSpPr>
        <p:cxnSp>
          <p:nvCxnSpPr>
            <p:cNvPr id="1198" name="Google Shape;1198;g1dc99b45111_0_243"/>
            <p:cNvCxnSpPr/>
            <p:nvPr/>
          </p:nvCxnSpPr>
          <p:spPr>
            <a:xfrm>
              <a:off x="-29914" y="5603791"/>
              <a:ext cx="9144000" cy="0"/>
            </a:xfrm>
            <a:prstGeom prst="straightConnector1">
              <a:avLst/>
            </a:prstGeom>
            <a:noFill/>
            <a:ln w="88900" cap="flat" cmpd="sng">
              <a:solidFill>
                <a:srgbClr val="006FB6"/>
              </a:solidFill>
              <a:prstDash val="solid"/>
              <a:miter lim="800000"/>
              <a:headEnd type="none" w="sm" len="sm"/>
              <a:tailEnd type="none" w="sm" len="sm"/>
            </a:ln>
          </p:spPr>
        </p:cxnSp>
        <p:cxnSp>
          <p:nvCxnSpPr>
            <p:cNvPr id="1199" name="Google Shape;1199;g1dc99b45111_0_243"/>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1205"/>
        <p:cNvGrpSpPr/>
        <p:nvPr/>
      </p:nvGrpSpPr>
      <p:grpSpPr>
        <a:xfrm>
          <a:off x="0" y="0"/>
          <a:ext cx="0" cy="0"/>
          <a:chOff x="0" y="0"/>
          <a:chExt cx="0" cy="0"/>
        </a:xfrm>
      </p:grpSpPr>
      <p:sp>
        <p:nvSpPr>
          <p:cNvPr id="1206" name="Google Shape;1206;g26d09891302_0_176"/>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07" name="Google Shape;1207;g26d09891302_0_176"/>
          <p:cNvSpPr txBox="1">
            <a:spLocks noGrp="1"/>
          </p:cNvSpPr>
          <p:nvPr>
            <p:ph type="body" idx="1"/>
          </p:nvPr>
        </p:nvSpPr>
        <p:spPr>
          <a:xfrm>
            <a:off x="0" y="227488"/>
            <a:ext cx="34974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8" name="Google Shape;1208;g26d09891302_0_176"/>
          <p:cNvSpPr txBox="1">
            <a:spLocks noGrp="1"/>
          </p:cNvSpPr>
          <p:nvPr>
            <p:ph type="body" idx="2"/>
          </p:nvPr>
        </p:nvSpPr>
        <p:spPr>
          <a:xfrm>
            <a:off x="260350" y="1577974"/>
            <a:ext cx="3088500" cy="4746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09" name="Google Shape;1209;g26d09891302_0_176"/>
          <p:cNvSpPr txBox="1">
            <a:spLocks noGrp="1"/>
          </p:cNvSpPr>
          <p:nvPr>
            <p:ph type="body" idx="3"/>
          </p:nvPr>
        </p:nvSpPr>
        <p:spPr>
          <a:xfrm>
            <a:off x="3847875"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10" name="Google Shape;1210;g26d09891302_0_176"/>
          <p:cNvGrpSpPr/>
          <p:nvPr/>
        </p:nvGrpSpPr>
        <p:grpSpPr>
          <a:xfrm flipH="1">
            <a:off x="354867" y="6196177"/>
            <a:ext cx="8086609" cy="626185"/>
            <a:chOff x="3847875" y="6196177"/>
            <a:chExt cx="8086609" cy="626185"/>
          </a:xfrm>
        </p:grpSpPr>
        <p:cxnSp>
          <p:nvCxnSpPr>
            <p:cNvPr id="1211" name="Google Shape;1211;g26d09891302_0_176"/>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12" name="Google Shape;1212;g26d09891302_0_176"/>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13" name="Google Shape;1213;g26d09891302_0_176"/>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14" name="Google Shape;1214;g26d09891302_0_176"/>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15" name="Google Shape;1215;g26d09891302_0_176"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16" name="Google Shape;1216;g26d09891302_0_176"/>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17" name="Google Shape;1217;g26d09891302_0_176"/>
            <p:cNvPicPr preferRelativeResize="0"/>
            <p:nvPr/>
          </p:nvPicPr>
          <p:blipFill rotWithShape="1">
            <a:blip r:embed="rId5">
              <a:alphaModFix/>
            </a:blip>
            <a:srcRect/>
            <a:stretch/>
          </p:blipFill>
          <p:spPr>
            <a:xfrm>
              <a:off x="3847875" y="6251086"/>
              <a:ext cx="309931" cy="493980"/>
            </a:xfrm>
            <a:prstGeom prst="rect">
              <a:avLst/>
            </a:prstGeom>
            <a:noFill/>
            <a:ln>
              <a:noFill/>
            </a:ln>
          </p:spPr>
        </p:pic>
      </p:grpSp>
      <p:sp>
        <p:nvSpPr>
          <p:cNvPr id="1218" name="Google Shape;1218;g26d09891302_0_176"/>
          <p:cNvSpPr txBox="1">
            <a:spLocks noGrp="1"/>
          </p:cNvSpPr>
          <p:nvPr>
            <p:ph type="body" idx="4"/>
          </p:nvPr>
        </p:nvSpPr>
        <p:spPr>
          <a:xfrm>
            <a:off x="9058038" y="2733180"/>
            <a:ext cx="2873700" cy="10398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matchingName="Title and Vertical Text">
  <p:cSld name="1_Title and Vertical Text">
    <p:spTree>
      <p:nvGrpSpPr>
        <p:cNvPr id="1" name="Shape 1219"/>
        <p:cNvGrpSpPr/>
        <p:nvPr/>
      </p:nvGrpSpPr>
      <p:grpSpPr>
        <a:xfrm>
          <a:off x="0" y="0"/>
          <a:ext cx="0" cy="0"/>
          <a:chOff x="0" y="0"/>
          <a:chExt cx="0" cy="0"/>
        </a:xfrm>
      </p:grpSpPr>
      <p:sp>
        <p:nvSpPr>
          <p:cNvPr id="1220" name="Google Shape;1220;g26d09891302_0_190"/>
          <p:cNvSpPr txBox="1">
            <a:spLocks noGrp="1"/>
          </p:cNvSpPr>
          <p:nvPr>
            <p:ph type="title"/>
          </p:nvPr>
        </p:nvSpPr>
        <p:spPr>
          <a:xfrm>
            <a:off x="4157805" y="0"/>
            <a:ext cx="5062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grpSp>
        <p:nvGrpSpPr>
          <p:cNvPr id="1221" name="Google Shape;1221;g26d09891302_0_190"/>
          <p:cNvGrpSpPr/>
          <p:nvPr/>
        </p:nvGrpSpPr>
        <p:grpSpPr>
          <a:xfrm flipH="1">
            <a:off x="308142" y="6045571"/>
            <a:ext cx="8086606" cy="626186"/>
            <a:chOff x="3847875" y="6196177"/>
            <a:chExt cx="8086606" cy="626186"/>
          </a:xfrm>
        </p:grpSpPr>
        <p:cxnSp>
          <p:nvCxnSpPr>
            <p:cNvPr id="1222" name="Google Shape;1222;g26d09891302_0_190"/>
            <p:cNvCxnSpPr/>
            <p:nvPr/>
          </p:nvCxnSpPr>
          <p:spPr>
            <a:xfrm>
              <a:off x="66654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23" name="Google Shape;1223;g26d09891302_0_190"/>
            <p:cNvCxnSpPr/>
            <p:nvPr/>
          </p:nvCxnSpPr>
          <p:spPr>
            <a:xfrm>
              <a:off x="93608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224" name="Google Shape;1224;g26d09891302_0_190"/>
            <p:cNvPicPr preferRelativeResize="0"/>
            <p:nvPr/>
          </p:nvPicPr>
          <p:blipFill rotWithShape="1">
            <a:blip r:embed="rId2">
              <a:alphaModFix/>
            </a:blip>
            <a:srcRect/>
            <a:stretch/>
          </p:blipFill>
          <p:spPr>
            <a:xfrm>
              <a:off x="6134673" y="6324412"/>
              <a:ext cx="529889" cy="497951"/>
            </a:xfrm>
            <a:prstGeom prst="rect">
              <a:avLst/>
            </a:prstGeom>
            <a:noFill/>
            <a:ln>
              <a:noFill/>
            </a:ln>
          </p:spPr>
        </p:pic>
        <p:pic>
          <p:nvPicPr>
            <p:cNvPr id="1225" name="Google Shape;1225;g26d09891302_0_190"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cxnSp>
          <p:nvCxnSpPr>
            <p:cNvPr id="1226" name="Google Shape;1226;g26d09891302_0_190"/>
            <p:cNvCxnSpPr/>
            <p:nvPr/>
          </p:nvCxnSpPr>
          <p:spPr>
            <a:xfrm>
              <a:off x="4029444" y="6565900"/>
              <a:ext cx="2082600" cy="0"/>
            </a:xfrm>
            <a:prstGeom prst="straightConnector1">
              <a:avLst/>
            </a:prstGeom>
            <a:noFill/>
            <a:ln w="25400" cap="flat" cmpd="sng">
              <a:solidFill>
                <a:srgbClr val="0771BA"/>
              </a:solidFill>
              <a:prstDash val="solid"/>
              <a:miter lim="800000"/>
              <a:headEnd type="none" w="sm" len="sm"/>
              <a:tailEnd type="none" w="sm" len="sm"/>
            </a:ln>
          </p:spPr>
        </p:cxnSp>
        <p:pic>
          <p:nvPicPr>
            <p:cNvPr id="1227" name="Google Shape;1227;g26d09891302_0_190"/>
            <p:cNvPicPr preferRelativeResize="0"/>
            <p:nvPr/>
          </p:nvPicPr>
          <p:blipFill rotWithShape="1">
            <a:blip r:embed="rId4">
              <a:alphaModFix/>
            </a:blip>
            <a:srcRect/>
            <a:stretch/>
          </p:blipFill>
          <p:spPr>
            <a:xfrm>
              <a:off x="3847875" y="6251086"/>
              <a:ext cx="309931" cy="493980"/>
            </a:xfrm>
            <a:prstGeom prst="rect">
              <a:avLst/>
            </a:prstGeom>
            <a:noFill/>
            <a:ln>
              <a:noFill/>
            </a:ln>
          </p:spPr>
        </p:pic>
        <p:pic>
          <p:nvPicPr>
            <p:cNvPr id="1228" name="Google Shape;1228;g26d09891302_0_190"/>
            <p:cNvPicPr preferRelativeResize="0"/>
            <p:nvPr/>
          </p:nvPicPr>
          <p:blipFill rotWithShape="1">
            <a:blip r:embed="rId5">
              <a:alphaModFix/>
            </a:blip>
            <a:srcRect/>
            <a:stretch/>
          </p:blipFill>
          <p:spPr>
            <a:xfrm>
              <a:off x="11442513" y="6196177"/>
              <a:ext cx="491968" cy="536174"/>
            </a:xfrm>
            <a:prstGeom prst="rect">
              <a:avLst/>
            </a:prstGeom>
            <a:noFill/>
            <a:ln>
              <a:noFill/>
            </a:ln>
          </p:spPr>
        </p:pic>
      </p:grpSp>
      <p:sp>
        <p:nvSpPr>
          <p:cNvPr id="1229" name="Google Shape;1229;g26d09891302_0_190"/>
          <p:cNvSpPr txBox="1">
            <a:spLocks noGrp="1"/>
          </p:cNvSpPr>
          <p:nvPr>
            <p:ph type="body" idx="1"/>
          </p:nvPr>
        </p:nvSpPr>
        <p:spPr>
          <a:xfrm>
            <a:off x="3921664" y="1901395"/>
            <a:ext cx="7773000" cy="3905700"/>
          </a:xfrm>
          <a:prstGeom prst="rect">
            <a:avLst/>
          </a:prstGeom>
          <a:noFill/>
          <a:ln>
            <a:noFill/>
          </a:ln>
        </p:spPr>
        <p:txBody>
          <a:bodyPr spcFirstLastPara="1" wrap="square" lIns="91425" tIns="45700" rIns="91425" bIns="45700" anchor="t" anchorCtr="0">
            <a:noAutofit/>
          </a:bodyPr>
          <a:lstStyle>
            <a:lvl1pPr marL="457200" marR="0" lvl="0" indent="-444500" algn="l" rtl="0">
              <a:lnSpc>
                <a:spcPct val="100000"/>
              </a:lnSpc>
              <a:spcBef>
                <a:spcPts val="0"/>
              </a:spcBef>
              <a:spcAft>
                <a:spcPts val="0"/>
              </a:spcAft>
              <a:buClr>
                <a:srgbClr val="006FB6"/>
              </a:buClr>
              <a:buSzPts val="3400"/>
              <a:buFont typeface="Arial"/>
              <a:buChar char="•"/>
              <a:defRPr sz="3400" b="0" i="0" u="none" strike="noStrike" cap="none">
                <a:solidFill>
                  <a:srgbClr val="006FB6"/>
                </a:solidFill>
                <a:latin typeface="Times New Roman"/>
                <a:ea typeface="Times New Roman"/>
                <a:cs typeface="Times New Roman"/>
                <a:sym typeface="Times New Roman"/>
              </a:defRPr>
            </a:lvl1pPr>
            <a:lvl2pPr marL="914400" marR="0" lvl="1" indent="-444500" algn="l" rtl="0">
              <a:lnSpc>
                <a:spcPct val="100000"/>
              </a:lnSpc>
              <a:spcBef>
                <a:spcPts val="24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2pPr>
            <a:lvl3pPr marL="1371600" marR="0" lvl="2"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3pPr>
            <a:lvl4pPr marL="1828800" marR="0" lvl="3"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4pPr>
            <a:lvl5pPr marL="2286000" marR="0" lvl="4" indent="-444500" algn="l" rtl="0">
              <a:lnSpc>
                <a:spcPct val="100000"/>
              </a:lnSpc>
              <a:spcBef>
                <a:spcPts val="1200"/>
              </a:spcBef>
              <a:spcAft>
                <a:spcPts val="0"/>
              </a:spcAft>
              <a:buClr>
                <a:srgbClr val="006FB6"/>
              </a:buClr>
              <a:buSzPts val="3400"/>
              <a:buFont typeface="Arial"/>
              <a:buChar char="•"/>
              <a:defRPr sz="3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12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0" name="Google Shape;1230;g26d09891302_0_190"/>
          <p:cNvSpPr>
            <a:spLocks noGrp="1"/>
          </p:cNvSpPr>
          <p:nvPr>
            <p:ph type="pic" idx="2"/>
          </p:nvPr>
        </p:nvSpPr>
        <p:spPr>
          <a:xfrm>
            <a:off x="457146" y="524736"/>
            <a:ext cx="2514600" cy="2935200"/>
          </a:xfrm>
          <a:prstGeom prst="rect">
            <a:avLst/>
          </a:prstGeom>
          <a:noFill/>
          <a:ln>
            <a:noFill/>
          </a:ln>
        </p:spPr>
      </p:sp>
      <p:sp>
        <p:nvSpPr>
          <p:cNvPr id="1231" name="Google Shape;1231;g26d09891302_0_190"/>
          <p:cNvSpPr txBox="1">
            <a:spLocks noGrp="1"/>
          </p:cNvSpPr>
          <p:nvPr>
            <p:ph type="body" idx="3"/>
          </p:nvPr>
        </p:nvSpPr>
        <p:spPr>
          <a:xfrm>
            <a:off x="320842" y="3655268"/>
            <a:ext cx="2823300" cy="21519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2_Custom Layout">
  <p:cSld name="2_Custom Layout">
    <p:spTree>
      <p:nvGrpSpPr>
        <p:cNvPr id="1" name="Shape 126"/>
        <p:cNvGrpSpPr/>
        <p:nvPr/>
      </p:nvGrpSpPr>
      <p:grpSpPr>
        <a:xfrm>
          <a:off x="0" y="0"/>
          <a:ext cx="0" cy="0"/>
          <a:chOff x="0" y="0"/>
          <a:chExt cx="0" cy="0"/>
        </a:xfrm>
      </p:grpSpPr>
      <p:pic>
        <p:nvPicPr>
          <p:cNvPr id="127" name="Google Shape;127;p48"/>
          <p:cNvPicPr preferRelativeResize="0"/>
          <p:nvPr/>
        </p:nvPicPr>
        <p:blipFill rotWithShape="1">
          <a:blip r:embed="rId2">
            <a:alphaModFix/>
          </a:blip>
          <a:srcRect/>
          <a:stretch/>
        </p:blipFill>
        <p:spPr>
          <a:xfrm flipH="1">
            <a:off x="6432966" y="1760539"/>
            <a:ext cx="5505627" cy="4256743"/>
          </a:xfrm>
          <a:prstGeom prst="rect">
            <a:avLst/>
          </a:prstGeom>
          <a:noFill/>
          <a:ln>
            <a:noFill/>
          </a:ln>
        </p:spPr>
      </p:pic>
      <p:sp>
        <p:nvSpPr>
          <p:cNvPr id="128" name="Google Shape;128;p48"/>
          <p:cNvSpPr txBox="1">
            <a:spLocks noGrp="1"/>
          </p:cNvSpPr>
          <p:nvPr>
            <p:ph type="ctrTitle"/>
          </p:nvPr>
        </p:nvSpPr>
        <p:spPr>
          <a:xfrm>
            <a:off x="0" y="0"/>
            <a:ext cx="12192000" cy="1193800"/>
          </a:xfrm>
          <a:prstGeom prst="rect">
            <a:avLst/>
          </a:prstGeom>
          <a:noFill/>
          <a:ln>
            <a:noFill/>
          </a:ln>
        </p:spPr>
        <p:txBody>
          <a:bodyPr spcFirstLastPara="1" wrap="square" lIns="274300" tIns="45700" rIns="91425" bIns="45700" anchor="ctr" anchorCtr="0">
            <a:noAutofit/>
          </a:bodyPr>
          <a:lstStyle>
            <a:lvl1pPr marR="0" lvl="0" algn="l" rtl="0">
              <a:lnSpc>
                <a:spcPct val="90000"/>
              </a:lnSpc>
              <a:spcBef>
                <a:spcPts val="0"/>
              </a:spcBef>
              <a:spcAft>
                <a:spcPts val="0"/>
              </a:spcAft>
              <a:buClr>
                <a:srgbClr val="006FB6"/>
              </a:buClr>
              <a:buSzPts val="5000"/>
              <a:buFont typeface="Calibri"/>
              <a:buNone/>
              <a:defRPr sz="5000" b="1" i="0" u="none" strike="noStrike" cap="none">
                <a:solidFill>
                  <a:srgbClr val="006FB6"/>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29" name="Google Shape;129;p48"/>
          <p:cNvSpPr/>
          <p:nvPr/>
        </p:nvSpPr>
        <p:spPr>
          <a:xfrm flipH="1">
            <a:off x="264033" y="3054772"/>
            <a:ext cx="3801397" cy="1571144"/>
          </a:xfrm>
          <a:prstGeom prst="wedgeRoundRectCallout">
            <a:avLst>
              <a:gd name="adj1" fmla="val -135679"/>
              <a:gd name="adj2" fmla="val -7111"/>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grpSp>
        <p:nvGrpSpPr>
          <p:cNvPr id="130" name="Google Shape;130;p48"/>
          <p:cNvGrpSpPr/>
          <p:nvPr/>
        </p:nvGrpSpPr>
        <p:grpSpPr>
          <a:xfrm flipH="1">
            <a:off x="-30396" y="6196177"/>
            <a:ext cx="12233029" cy="626185"/>
            <a:chOff x="-30396" y="6196177"/>
            <a:chExt cx="12233029" cy="626185"/>
          </a:xfrm>
        </p:grpSpPr>
        <p:pic>
          <p:nvPicPr>
            <p:cNvPr id="131" name="Google Shape;131;p48"/>
            <p:cNvPicPr preferRelativeResize="0"/>
            <p:nvPr/>
          </p:nvPicPr>
          <p:blipFill rotWithShape="1">
            <a:blip r:embed="rId3">
              <a:alphaModFix/>
            </a:blip>
            <a:srcRect/>
            <a:stretch/>
          </p:blipFill>
          <p:spPr>
            <a:xfrm>
              <a:off x="2097147" y="6246434"/>
              <a:ext cx="309930" cy="493979"/>
            </a:xfrm>
            <a:prstGeom prst="rect">
              <a:avLst/>
            </a:prstGeom>
            <a:noFill/>
            <a:ln>
              <a:noFill/>
            </a:ln>
          </p:spPr>
        </p:pic>
        <p:cxnSp>
          <p:nvCxnSpPr>
            <p:cNvPr id="132" name="Google Shape;132;p48"/>
            <p:cNvCxnSpPr/>
            <p:nvPr/>
          </p:nvCxnSpPr>
          <p:spPr>
            <a:xfrm>
              <a:off x="-30396" y="6567434"/>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3" name="Google Shape;133;p48"/>
            <p:cNvCxnSpPr/>
            <p:nvPr/>
          </p:nvCxnSpPr>
          <p:spPr>
            <a:xfrm>
              <a:off x="2289544"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4" name="Google Shape;134;p48"/>
            <p:cNvCxnSpPr/>
            <p:nvPr/>
          </p:nvCxnSpPr>
          <p:spPr>
            <a:xfrm>
              <a:off x="4925549" y="6565900"/>
              <a:ext cx="2082480" cy="0"/>
            </a:xfrm>
            <a:prstGeom prst="straightConnector1">
              <a:avLst/>
            </a:prstGeom>
            <a:noFill/>
            <a:ln w="25400" cap="flat" cmpd="sng">
              <a:solidFill>
                <a:srgbClr val="96C934"/>
              </a:solidFill>
              <a:prstDash val="solid"/>
              <a:miter lim="800000"/>
              <a:headEnd type="none" w="sm" len="sm"/>
              <a:tailEnd type="none" w="sm" len="sm"/>
            </a:ln>
          </p:spPr>
        </p:cxnSp>
        <p:cxnSp>
          <p:nvCxnSpPr>
            <p:cNvPr id="135" name="Google Shape;135;p48"/>
            <p:cNvCxnSpPr/>
            <p:nvPr/>
          </p:nvCxnSpPr>
          <p:spPr>
            <a:xfrm>
              <a:off x="7620999" y="6565900"/>
              <a:ext cx="2082480" cy="0"/>
            </a:xfrm>
            <a:prstGeom prst="straightConnector1">
              <a:avLst/>
            </a:prstGeom>
            <a:noFill/>
            <a:ln w="25400" cap="flat" cmpd="sng">
              <a:solidFill>
                <a:srgbClr val="006FB6"/>
              </a:solidFill>
              <a:prstDash val="solid"/>
              <a:miter lim="800000"/>
              <a:headEnd type="none" w="sm" len="sm"/>
              <a:tailEnd type="none" w="sm" len="sm"/>
            </a:ln>
          </p:spPr>
        </p:cxnSp>
        <p:cxnSp>
          <p:nvCxnSpPr>
            <p:cNvPr id="136" name="Google Shape;136;p48"/>
            <p:cNvCxnSpPr/>
            <p:nvPr/>
          </p:nvCxnSpPr>
          <p:spPr>
            <a:xfrm>
              <a:off x="10120153" y="6584021"/>
              <a:ext cx="2082480" cy="0"/>
            </a:xfrm>
            <a:prstGeom prst="straightConnector1">
              <a:avLst/>
            </a:prstGeom>
            <a:noFill/>
            <a:ln w="25400" cap="flat" cmpd="sng">
              <a:solidFill>
                <a:srgbClr val="006FB6"/>
              </a:solidFill>
              <a:prstDash val="solid"/>
              <a:miter lim="800000"/>
              <a:headEnd type="none" w="sm" len="sm"/>
              <a:tailEnd type="none" w="sm" len="sm"/>
            </a:ln>
          </p:spPr>
        </p:cxnSp>
        <p:pic>
          <p:nvPicPr>
            <p:cNvPr id="137" name="Google Shape;137;p48"/>
            <p:cNvPicPr preferRelativeResize="0"/>
            <p:nvPr/>
          </p:nvPicPr>
          <p:blipFill rotWithShape="1">
            <a:blip r:embed="rId4">
              <a:alphaModFix/>
            </a:blip>
            <a:srcRect/>
            <a:stretch/>
          </p:blipFill>
          <p:spPr>
            <a:xfrm>
              <a:off x="9702615" y="6196177"/>
              <a:ext cx="491969" cy="536174"/>
            </a:xfrm>
            <a:prstGeom prst="rect">
              <a:avLst/>
            </a:prstGeom>
            <a:noFill/>
            <a:ln>
              <a:noFill/>
            </a:ln>
          </p:spPr>
        </p:pic>
        <p:pic>
          <p:nvPicPr>
            <p:cNvPr id="138" name="Google Shape;138;p48"/>
            <p:cNvPicPr preferRelativeResize="0"/>
            <p:nvPr/>
          </p:nvPicPr>
          <p:blipFill rotWithShape="1">
            <a:blip r:embed="rId5">
              <a:alphaModFix/>
            </a:blip>
            <a:srcRect/>
            <a:stretch/>
          </p:blipFill>
          <p:spPr>
            <a:xfrm>
              <a:off x="4458273" y="6324412"/>
              <a:ext cx="529889" cy="497950"/>
            </a:xfrm>
            <a:prstGeom prst="rect">
              <a:avLst/>
            </a:prstGeom>
            <a:noFill/>
            <a:ln>
              <a:noFill/>
            </a:ln>
          </p:spPr>
        </p:pic>
        <p:pic>
          <p:nvPicPr>
            <p:cNvPr id="139" name="Google Shape;139;p48" descr="A picture containing vector graphics&#10;&#10;Description automatically generated"/>
            <p:cNvPicPr preferRelativeResize="0"/>
            <p:nvPr/>
          </p:nvPicPr>
          <p:blipFill rotWithShape="1">
            <a:blip r:embed="rId6">
              <a:alphaModFix/>
            </a:blip>
            <a:srcRect/>
            <a:stretch/>
          </p:blipFill>
          <p:spPr>
            <a:xfrm>
              <a:off x="6981274" y="6196177"/>
              <a:ext cx="687747" cy="615553"/>
            </a:xfrm>
            <a:prstGeom prst="rect">
              <a:avLst/>
            </a:prstGeom>
            <a:noFill/>
            <a:ln>
              <a:noFill/>
            </a:ln>
          </p:spPr>
        </p:pic>
      </p:grpSp>
      <p:sp>
        <p:nvSpPr>
          <p:cNvPr id="140" name="Google Shape;140;p48"/>
          <p:cNvSpPr/>
          <p:nvPr/>
        </p:nvSpPr>
        <p:spPr>
          <a:xfrm flipH="1">
            <a:off x="2097147" y="1411024"/>
            <a:ext cx="3801397" cy="1571144"/>
          </a:xfrm>
          <a:prstGeom prst="wedgeRoundRectCallout">
            <a:avLst>
              <a:gd name="adj1" fmla="val -69408"/>
              <a:gd name="adj2" fmla="val 37613"/>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41" name="Google Shape;141;p48"/>
          <p:cNvSpPr/>
          <p:nvPr/>
        </p:nvSpPr>
        <p:spPr>
          <a:xfrm flipH="1">
            <a:off x="429266" y="4682677"/>
            <a:ext cx="5789039" cy="1393170"/>
          </a:xfrm>
          <a:prstGeom prst="wedgeRoundRectCallout">
            <a:avLst>
              <a:gd name="adj1" fmla="val -71407"/>
              <a:gd name="adj2" fmla="val -94775"/>
              <a:gd name="adj3" fmla="val 16667"/>
            </a:avLst>
          </a:prstGeom>
          <a:solidFill>
            <a:schemeClr val="lt1"/>
          </a:solidFill>
          <a:ln w="19050" cap="flat" cmpd="sng">
            <a:solidFill>
              <a:srgbClr val="666666"/>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400"/>
              <a:buFont typeface="Arial"/>
              <a:buNone/>
            </a:pPr>
            <a:endParaRPr sz="1400" b="0" i="0" u="none" strike="noStrike" cap="none">
              <a:solidFill>
                <a:schemeClr val="lt1"/>
              </a:solidFill>
              <a:latin typeface="Times New Roman"/>
              <a:ea typeface="Times New Roman"/>
              <a:cs typeface="Times New Roman"/>
              <a:sym typeface="Times New Roman"/>
            </a:endParaRPr>
          </a:p>
        </p:txBody>
      </p:sp>
      <p:sp>
        <p:nvSpPr>
          <p:cNvPr id="142" name="Google Shape;142;p48"/>
          <p:cNvSpPr txBox="1">
            <a:spLocks noGrp="1"/>
          </p:cNvSpPr>
          <p:nvPr>
            <p:ph type="body" idx="1"/>
          </p:nvPr>
        </p:nvSpPr>
        <p:spPr>
          <a:xfrm>
            <a:off x="8450575" y="3165416"/>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3" name="Google Shape;143;p48"/>
          <p:cNvSpPr txBox="1">
            <a:spLocks noGrp="1"/>
          </p:cNvSpPr>
          <p:nvPr>
            <p:ph type="body" idx="2"/>
          </p:nvPr>
        </p:nvSpPr>
        <p:spPr>
          <a:xfrm>
            <a:off x="5816498" y="1588544"/>
            <a:ext cx="3488018" cy="123645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0"/>
              </a:spcBef>
              <a:spcAft>
                <a:spcPts val="0"/>
              </a:spcAft>
              <a:buClr>
                <a:srgbClr val="006FB6"/>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4" name="Google Shape;144;p48"/>
          <p:cNvSpPr txBox="1">
            <a:spLocks noGrp="1"/>
          </p:cNvSpPr>
          <p:nvPr>
            <p:ph type="body" idx="3"/>
          </p:nvPr>
        </p:nvSpPr>
        <p:spPr>
          <a:xfrm>
            <a:off x="6003646" y="4619956"/>
            <a:ext cx="5388701" cy="1393169"/>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matchingName="2 Reading tip with pic and conversation bubbles 1">
  <p:cSld name="2 Reading tip with pic and conversation bubbles 1">
    <p:spTree>
      <p:nvGrpSpPr>
        <p:cNvPr id="1" name="Shape 1232"/>
        <p:cNvGrpSpPr/>
        <p:nvPr/>
      </p:nvGrpSpPr>
      <p:grpSpPr>
        <a:xfrm>
          <a:off x="0" y="0"/>
          <a:ext cx="0" cy="0"/>
          <a:chOff x="0" y="0"/>
          <a:chExt cx="0" cy="0"/>
        </a:xfrm>
      </p:grpSpPr>
      <p:pic>
        <p:nvPicPr>
          <p:cNvPr id="1233" name="Google Shape;1233;g26d09891302_0_203" descr="A group of people sitting at a table&#10;&#10;Description automatically generated"/>
          <p:cNvPicPr preferRelativeResize="0"/>
          <p:nvPr/>
        </p:nvPicPr>
        <p:blipFill rotWithShape="1">
          <a:blip r:embed="rId2">
            <a:alphaModFix/>
          </a:blip>
          <a:srcRect l="13031" t="9822" r="20918" b="27809"/>
          <a:stretch/>
        </p:blipFill>
        <p:spPr>
          <a:xfrm>
            <a:off x="2066781" y="3289625"/>
            <a:ext cx="4293731" cy="2702860"/>
          </a:xfrm>
          <a:prstGeom prst="rect">
            <a:avLst/>
          </a:prstGeom>
          <a:noFill/>
          <a:ln w="22225" cap="flat" cmpd="sng">
            <a:solidFill>
              <a:srgbClr val="666666"/>
            </a:solidFill>
            <a:prstDash val="solid"/>
            <a:round/>
            <a:headEnd type="none" w="sm" len="sm"/>
            <a:tailEnd type="none" w="sm" len="sm"/>
          </a:ln>
        </p:spPr>
      </p:pic>
      <p:sp>
        <p:nvSpPr>
          <p:cNvPr id="1234" name="Google Shape;1234;g26d09891302_0_203"/>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35" name="Google Shape;1235;g26d09891302_0_203"/>
          <p:cNvSpPr txBox="1">
            <a:spLocks noGrp="1"/>
          </p:cNvSpPr>
          <p:nvPr>
            <p:ph type="body" idx="1"/>
          </p:nvPr>
        </p:nvSpPr>
        <p:spPr>
          <a:xfrm>
            <a:off x="138545" y="227488"/>
            <a:ext cx="32004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6" name="Google Shape;1236;g26d09891302_0_203"/>
          <p:cNvSpPr txBox="1">
            <a:spLocks noGrp="1"/>
          </p:cNvSpPr>
          <p:nvPr>
            <p:ph type="body" idx="2"/>
          </p:nvPr>
        </p:nvSpPr>
        <p:spPr>
          <a:xfrm>
            <a:off x="138544" y="1343824"/>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37" name="Google Shape;1237;g26d09891302_0_203"/>
          <p:cNvSpPr txBox="1">
            <a:spLocks noGrp="1"/>
          </p:cNvSpPr>
          <p:nvPr>
            <p:ph type="body" idx="3"/>
          </p:nvPr>
        </p:nvSpPr>
        <p:spPr>
          <a:xfrm>
            <a:off x="138544" y="3883036"/>
            <a:ext cx="3200400" cy="22623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38" name="Google Shape;1238;g26d09891302_0_203"/>
          <p:cNvGrpSpPr/>
          <p:nvPr/>
        </p:nvGrpSpPr>
        <p:grpSpPr>
          <a:xfrm flipH="1">
            <a:off x="245139" y="6196177"/>
            <a:ext cx="8086609" cy="626185"/>
            <a:chOff x="3847875" y="6196177"/>
            <a:chExt cx="8086609" cy="626185"/>
          </a:xfrm>
        </p:grpSpPr>
        <p:cxnSp>
          <p:nvCxnSpPr>
            <p:cNvPr id="1239" name="Google Shape;1239;g26d09891302_0_203"/>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40" name="Google Shape;1240;g26d09891302_0_203"/>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41" name="Google Shape;1241;g26d09891302_0_203"/>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42" name="Google Shape;1242;g26d09891302_0_203"/>
            <p:cNvPicPr preferRelativeResize="0"/>
            <p:nvPr/>
          </p:nvPicPr>
          <p:blipFill rotWithShape="1">
            <a:blip r:embed="rId3">
              <a:alphaModFix/>
            </a:blip>
            <a:srcRect/>
            <a:stretch/>
          </p:blipFill>
          <p:spPr>
            <a:xfrm>
              <a:off x="11442515" y="6196177"/>
              <a:ext cx="491969" cy="536174"/>
            </a:xfrm>
            <a:prstGeom prst="rect">
              <a:avLst/>
            </a:prstGeom>
            <a:noFill/>
            <a:ln>
              <a:noFill/>
            </a:ln>
          </p:spPr>
        </p:pic>
        <p:pic>
          <p:nvPicPr>
            <p:cNvPr id="1243" name="Google Shape;1243;g26d09891302_0_203" descr="A picture containing vector graphics&#10;&#10;Description automatically generated"/>
            <p:cNvPicPr preferRelativeResize="0"/>
            <p:nvPr/>
          </p:nvPicPr>
          <p:blipFill rotWithShape="1">
            <a:blip r:embed="rId4">
              <a:alphaModFix/>
            </a:blip>
            <a:srcRect/>
            <a:stretch/>
          </p:blipFill>
          <p:spPr>
            <a:xfrm>
              <a:off x="8721174" y="6196177"/>
              <a:ext cx="687747" cy="615553"/>
            </a:xfrm>
            <a:prstGeom prst="rect">
              <a:avLst/>
            </a:prstGeom>
            <a:noFill/>
            <a:ln>
              <a:noFill/>
            </a:ln>
          </p:spPr>
        </p:pic>
        <p:pic>
          <p:nvPicPr>
            <p:cNvPr id="1244" name="Google Shape;1244;g26d09891302_0_203"/>
            <p:cNvPicPr preferRelativeResize="0"/>
            <p:nvPr/>
          </p:nvPicPr>
          <p:blipFill rotWithShape="1">
            <a:blip r:embed="rId5">
              <a:alphaModFix/>
            </a:blip>
            <a:srcRect/>
            <a:stretch/>
          </p:blipFill>
          <p:spPr>
            <a:xfrm>
              <a:off x="6134673" y="6324412"/>
              <a:ext cx="529889" cy="497950"/>
            </a:xfrm>
            <a:prstGeom prst="rect">
              <a:avLst/>
            </a:prstGeom>
            <a:noFill/>
            <a:ln>
              <a:noFill/>
            </a:ln>
          </p:spPr>
        </p:pic>
        <p:pic>
          <p:nvPicPr>
            <p:cNvPr id="1245" name="Google Shape;1245;g26d09891302_0_203"/>
            <p:cNvPicPr preferRelativeResize="0"/>
            <p:nvPr/>
          </p:nvPicPr>
          <p:blipFill rotWithShape="1">
            <a:blip r:embed="rId6">
              <a:alphaModFix/>
            </a:blip>
            <a:srcRect/>
            <a:stretch/>
          </p:blipFill>
          <p:spPr>
            <a:xfrm>
              <a:off x="3847875" y="6251086"/>
              <a:ext cx="309931" cy="493980"/>
            </a:xfrm>
            <a:prstGeom prst="rect">
              <a:avLst/>
            </a:prstGeom>
            <a:noFill/>
            <a:ln>
              <a:noFill/>
            </a:ln>
          </p:spPr>
        </p:pic>
      </p:grpSp>
      <p:sp>
        <p:nvSpPr>
          <p:cNvPr id="1246" name="Google Shape;1246;g26d09891302_0_203"/>
          <p:cNvSpPr txBox="1">
            <a:spLocks noGrp="1"/>
          </p:cNvSpPr>
          <p:nvPr>
            <p:ph type="body" idx="4"/>
          </p:nvPr>
        </p:nvSpPr>
        <p:spPr>
          <a:xfrm rot="-2153581">
            <a:off x="3698465" y="2197679"/>
            <a:ext cx="2558532" cy="1574988"/>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7" name="Google Shape;1247;g26d09891302_0_203"/>
          <p:cNvSpPr/>
          <p:nvPr/>
        </p:nvSpPr>
        <p:spPr>
          <a:xfrm rot="949913">
            <a:off x="4759794" y="1549933"/>
            <a:ext cx="3910333" cy="2463141"/>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Times New Roman"/>
              <a:ea typeface="Times New Roman"/>
              <a:cs typeface="Times New Roman"/>
              <a:sym typeface="Times New Roman"/>
            </a:endParaRPr>
          </a:p>
        </p:txBody>
      </p:sp>
      <p:sp>
        <p:nvSpPr>
          <p:cNvPr id="1248" name="Google Shape;1248;g26d09891302_0_203"/>
          <p:cNvSpPr txBox="1">
            <a:spLocks noGrp="1"/>
          </p:cNvSpPr>
          <p:nvPr>
            <p:ph type="body" idx="5"/>
          </p:nvPr>
        </p:nvSpPr>
        <p:spPr>
          <a:xfrm rot="860453">
            <a:off x="8789257" y="1869145"/>
            <a:ext cx="2887476" cy="1828793"/>
          </a:xfrm>
          <a:prstGeom prst="rect">
            <a:avLst/>
          </a:prstGeom>
          <a:noFill/>
          <a:ln>
            <a:noFill/>
          </a:ln>
        </p:spPr>
        <p:txBody>
          <a:bodyPr spcFirstLastPara="1" wrap="square" lIns="9125" tIns="9125" rIns="9125" bIns="9125" anchor="t" anchorCtr="0">
            <a:noAutofit/>
          </a:bodyPr>
          <a:lstStyle>
            <a:lvl1pPr marL="457200" marR="0" lvl="0" indent="-228600" algn="l" rtl="0">
              <a:lnSpc>
                <a:spcPct val="90000"/>
              </a:lnSpc>
              <a:spcBef>
                <a:spcPts val="1000"/>
              </a:spcBef>
              <a:spcAft>
                <a:spcPts val="0"/>
              </a:spcAft>
              <a:buClr>
                <a:srgbClr val="0771BA"/>
              </a:buClr>
              <a:buSzPts val="2800"/>
              <a:buFont typeface="Arial"/>
              <a:buNone/>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49" name="Google Shape;1249;g26d09891302_0_203"/>
          <p:cNvSpPr/>
          <p:nvPr/>
        </p:nvSpPr>
        <p:spPr>
          <a:xfrm rot="-2036101" flipH="1">
            <a:off x="-57472" y="1812681"/>
            <a:ext cx="3328065" cy="2381766"/>
          </a:xfrm>
          <a:prstGeom prst="wedgeEllipseCallout">
            <a:avLst>
              <a:gd name="adj1" fmla="val -20833"/>
              <a:gd name="adj2" fmla="val 62500"/>
            </a:avLst>
          </a:prstGeom>
          <a:noFill/>
          <a:ln w="57150" cap="flat" cmpd="sng">
            <a:solidFill>
              <a:srgbClr val="666666"/>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rgbClr val="000000"/>
              </a:solidFill>
              <a:latin typeface="Times New Roman"/>
              <a:ea typeface="Times New Roman"/>
              <a:cs typeface="Times New Roman"/>
              <a:sym typeface="Times New Roman"/>
            </a:endParaRPr>
          </a:p>
        </p:txBody>
      </p:sp>
      <p:sp>
        <p:nvSpPr>
          <p:cNvPr id="1250" name="Google Shape;1250;g26d09891302_0_203"/>
          <p:cNvSpPr txBox="1">
            <a:spLocks noGrp="1"/>
          </p:cNvSpPr>
          <p:nvPr>
            <p:ph type="body" idx="6"/>
          </p:nvPr>
        </p:nvSpPr>
        <p:spPr>
          <a:xfrm>
            <a:off x="9641043" y="5445006"/>
            <a:ext cx="2550900" cy="839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matchingName="1_2 reading tip more options">
  <p:cSld name="1_2 reading tip more options">
    <p:spTree>
      <p:nvGrpSpPr>
        <p:cNvPr id="1" name="Shape 1251"/>
        <p:cNvGrpSpPr/>
        <p:nvPr/>
      </p:nvGrpSpPr>
      <p:grpSpPr>
        <a:xfrm>
          <a:off x="0" y="0"/>
          <a:ext cx="0" cy="0"/>
          <a:chOff x="0" y="0"/>
          <a:chExt cx="0" cy="0"/>
        </a:xfrm>
      </p:grpSpPr>
      <p:sp>
        <p:nvSpPr>
          <p:cNvPr id="1252" name="Google Shape;1252;g26d09891302_0_222"/>
          <p:cNvSpPr txBox="1">
            <a:spLocks noGrp="1"/>
          </p:cNvSpPr>
          <p:nvPr>
            <p:ph type="title"/>
          </p:nvPr>
        </p:nvSpPr>
        <p:spPr>
          <a:xfrm>
            <a:off x="3536683" y="0"/>
            <a:ext cx="5683500" cy="15774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Font typeface="Calibri"/>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253" name="Google Shape;1253;g26d09891302_0_222"/>
          <p:cNvSpPr txBox="1">
            <a:spLocks noGrp="1"/>
          </p:cNvSpPr>
          <p:nvPr>
            <p:ph type="body" idx="1"/>
          </p:nvPr>
        </p:nvSpPr>
        <p:spPr>
          <a:xfrm>
            <a:off x="248443" y="239394"/>
            <a:ext cx="3040200" cy="549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771BA"/>
              </a:buClr>
              <a:buSzPts val="2800"/>
              <a:buFont typeface="Arial"/>
              <a:buNone/>
              <a:defRPr sz="28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4" name="Google Shape;1254;g26d09891302_0_222"/>
          <p:cNvSpPr txBox="1">
            <a:spLocks noGrp="1"/>
          </p:cNvSpPr>
          <p:nvPr>
            <p:ph type="body" idx="2"/>
          </p:nvPr>
        </p:nvSpPr>
        <p:spPr>
          <a:xfrm>
            <a:off x="243874" y="1023994"/>
            <a:ext cx="3040200" cy="29937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771BA"/>
              </a:buClr>
              <a:buSzPts val="2800"/>
              <a:buFont typeface="Arial"/>
              <a:buChar char="•"/>
              <a:defRPr sz="2800" b="0"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771BA"/>
              </a:buClr>
              <a:buSzPts val="2000"/>
              <a:buFont typeface="Arial"/>
              <a:buChar char="•"/>
              <a:defRPr sz="2000" b="0" i="0" u="none" strike="noStrike" cap="none">
                <a:solidFill>
                  <a:srgbClr val="0771BA"/>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771BA"/>
              </a:buClr>
              <a:buSzPts val="1800"/>
              <a:buFont typeface="Arial"/>
              <a:buChar char="•"/>
              <a:defRPr sz="18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55" name="Google Shape;1255;g26d09891302_0_222"/>
          <p:cNvSpPr txBox="1">
            <a:spLocks noGrp="1"/>
          </p:cNvSpPr>
          <p:nvPr>
            <p:ph type="body" idx="3"/>
          </p:nvPr>
        </p:nvSpPr>
        <p:spPr>
          <a:xfrm>
            <a:off x="3790950" y="1944688"/>
            <a:ext cx="4361400" cy="41544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rgbClr val="006FB6"/>
              </a:buClr>
              <a:buSzPts val="2800"/>
              <a:buFont typeface="Arial"/>
              <a:buChar char="•"/>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256" name="Google Shape;1256;g26d09891302_0_222"/>
          <p:cNvGrpSpPr/>
          <p:nvPr/>
        </p:nvGrpSpPr>
        <p:grpSpPr>
          <a:xfrm flipH="1">
            <a:off x="245139" y="6196177"/>
            <a:ext cx="8086609" cy="626185"/>
            <a:chOff x="3847875" y="6196177"/>
            <a:chExt cx="8086609" cy="626185"/>
          </a:xfrm>
        </p:grpSpPr>
        <p:cxnSp>
          <p:nvCxnSpPr>
            <p:cNvPr id="1257" name="Google Shape;1257;g26d09891302_0_222"/>
            <p:cNvCxnSpPr/>
            <p:nvPr/>
          </p:nvCxnSpPr>
          <p:spPr>
            <a:xfrm>
              <a:off x="40294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58" name="Google Shape;1258;g26d09891302_0_222"/>
            <p:cNvCxnSpPr/>
            <p:nvPr/>
          </p:nvCxnSpPr>
          <p:spPr>
            <a:xfrm>
              <a:off x="66654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59" name="Google Shape;1259;g26d09891302_0_222"/>
            <p:cNvCxnSpPr/>
            <p:nvPr/>
          </p:nvCxnSpPr>
          <p:spPr>
            <a:xfrm>
              <a:off x="93608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60" name="Google Shape;1260;g26d09891302_0_222"/>
            <p:cNvPicPr preferRelativeResize="0"/>
            <p:nvPr/>
          </p:nvPicPr>
          <p:blipFill rotWithShape="1">
            <a:blip r:embed="rId2">
              <a:alphaModFix/>
            </a:blip>
            <a:srcRect/>
            <a:stretch/>
          </p:blipFill>
          <p:spPr>
            <a:xfrm>
              <a:off x="11442515" y="6196177"/>
              <a:ext cx="491969" cy="536174"/>
            </a:xfrm>
            <a:prstGeom prst="rect">
              <a:avLst/>
            </a:prstGeom>
            <a:noFill/>
            <a:ln>
              <a:noFill/>
            </a:ln>
          </p:spPr>
        </p:pic>
        <p:pic>
          <p:nvPicPr>
            <p:cNvPr id="1261" name="Google Shape;1261;g26d09891302_0_222" descr="A picture containing vector graphics&#10;&#10;Description automatically generated"/>
            <p:cNvPicPr preferRelativeResize="0"/>
            <p:nvPr/>
          </p:nvPicPr>
          <p:blipFill rotWithShape="1">
            <a:blip r:embed="rId3">
              <a:alphaModFix/>
            </a:blip>
            <a:srcRect/>
            <a:stretch/>
          </p:blipFill>
          <p:spPr>
            <a:xfrm>
              <a:off x="8721174" y="6196177"/>
              <a:ext cx="687747" cy="615553"/>
            </a:xfrm>
            <a:prstGeom prst="rect">
              <a:avLst/>
            </a:prstGeom>
            <a:noFill/>
            <a:ln>
              <a:noFill/>
            </a:ln>
          </p:spPr>
        </p:pic>
        <p:pic>
          <p:nvPicPr>
            <p:cNvPr id="1262" name="Google Shape;1262;g26d09891302_0_222"/>
            <p:cNvPicPr preferRelativeResize="0"/>
            <p:nvPr/>
          </p:nvPicPr>
          <p:blipFill rotWithShape="1">
            <a:blip r:embed="rId4">
              <a:alphaModFix/>
            </a:blip>
            <a:srcRect/>
            <a:stretch/>
          </p:blipFill>
          <p:spPr>
            <a:xfrm>
              <a:off x="6134673" y="6324412"/>
              <a:ext cx="529889" cy="497950"/>
            </a:xfrm>
            <a:prstGeom prst="rect">
              <a:avLst/>
            </a:prstGeom>
            <a:noFill/>
            <a:ln>
              <a:noFill/>
            </a:ln>
          </p:spPr>
        </p:pic>
        <p:pic>
          <p:nvPicPr>
            <p:cNvPr id="1263" name="Google Shape;1263;g26d09891302_0_222"/>
            <p:cNvPicPr preferRelativeResize="0"/>
            <p:nvPr/>
          </p:nvPicPr>
          <p:blipFill rotWithShape="1">
            <a:blip r:embed="rId5">
              <a:alphaModFix/>
            </a:blip>
            <a:srcRect/>
            <a:stretch/>
          </p:blipFill>
          <p:spPr>
            <a:xfrm>
              <a:off x="3847875" y="6251086"/>
              <a:ext cx="309931" cy="493980"/>
            </a:xfrm>
            <a:prstGeom prst="rect">
              <a:avLst/>
            </a:prstGeom>
            <a:noFill/>
            <a:ln>
              <a:noFill/>
            </a:ln>
          </p:spPr>
        </p:pic>
      </p:grpSp>
      <p:sp>
        <p:nvSpPr>
          <p:cNvPr id="1264" name="Google Shape;1264;g26d09891302_0_222"/>
          <p:cNvSpPr txBox="1">
            <a:spLocks noGrp="1"/>
          </p:cNvSpPr>
          <p:nvPr>
            <p:ph type="body" idx="4"/>
          </p:nvPr>
        </p:nvSpPr>
        <p:spPr>
          <a:xfrm>
            <a:off x="8420151" y="1944688"/>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5" name="Google Shape;1265;g26d09891302_0_222"/>
          <p:cNvSpPr txBox="1">
            <a:spLocks noGrp="1"/>
          </p:cNvSpPr>
          <p:nvPr>
            <p:ph type="body" idx="5"/>
          </p:nvPr>
        </p:nvSpPr>
        <p:spPr>
          <a:xfrm>
            <a:off x="8433792" y="4255294"/>
            <a:ext cx="3514200" cy="1193700"/>
          </a:xfrm>
          <a:prstGeom prst="rect">
            <a:avLst/>
          </a:prstGeom>
          <a:solidFill>
            <a:srgbClr val="96C93E"/>
          </a:solidFill>
          <a:ln>
            <a:noFill/>
          </a:ln>
        </p:spPr>
        <p:txBody>
          <a:bodyPr spcFirstLastPara="1" wrap="square" lIns="91425" tIns="45700" rIns="91425" bIns="45700" anchor="ctr" anchorCtr="0">
            <a:noAutofit/>
          </a:bodyPr>
          <a:lstStyle>
            <a:lvl1pPr marL="457200" marR="0" lvl="0" indent="-228600" algn="ctr" rtl="0">
              <a:lnSpc>
                <a:spcPct val="90000"/>
              </a:lnSpc>
              <a:spcBef>
                <a:spcPts val="1000"/>
              </a:spcBef>
              <a:spcAft>
                <a:spcPts val="0"/>
              </a:spcAft>
              <a:buClr>
                <a:srgbClr val="006FB6"/>
              </a:buClr>
              <a:buSzPts val="3600"/>
              <a:buFont typeface="Arial"/>
              <a:buNone/>
              <a:defRPr sz="4400" b="0" i="0" u="none" strike="noStrike" cap="none">
                <a:solidFill>
                  <a:schemeClr val="dk1"/>
                </a:solidFill>
                <a:latin typeface="Times New Roman"/>
                <a:ea typeface="Times New Roman"/>
                <a:cs typeface="Times New Roman"/>
                <a:sym typeface="Times New Roman"/>
              </a:defRPr>
            </a:lvl1pPr>
            <a:lvl2pPr marL="914400" marR="0" lvl="1" indent="-431800" algn="l" rtl="0">
              <a:lnSpc>
                <a:spcPct val="90000"/>
              </a:lnSpc>
              <a:spcBef>
                <a:spcPts val="12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2pPr>
            <a:lvl3pPr marL="1371600" marR="0" lvl="2"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3pPr>
            <a:lvl4pPr marL="1828800" marR="0" lvl="3"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4pPr>
            <a:lvl5pPr marL="2286000" marR="0" lvl="4"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66" name="Google Shape;1266;g26d09891302_0_222"/>
          <p:cNvSpPr>
            <a:spLocks noGrp="1"/>
          </p:cNvSpPr>
          <p:nvPr>
            <p:ph type="pic" idx="6"/>
          </p:nvPr>
        </p:nvSpPr>
        <p:spPr>
          <a:xfrm>
            <a:off x="328222" y="4123429"/>
            <a:ext cx="2871300" cy="2495100"/>
          </a:xfrm>
          <a:prstGeom prst="rect">
            <a:avLst/>
          </a:prstGeom>
          <a:noFill/>
          <a:ln>
            <a:noFill/>
          </a:ln>
        </p:spPr>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matchingName="Find Your Materials">
  <p:cSld name="Find Your Materials">
    <p:spTree>
      <p:nvGrpSpPr>
        <p:cNvPr id="1" name="Shape 1267"/>
        <p:cNvGrpSpPr/>
        <p:nvPr/>
      </p:nvGrpSpPr>
      <p:grpSpPr>
        <a:xfrm>
          <a:off x="0" y="0"/>
          <a:ext cx="0" cy="0"/>
          <a:chOff x="0" y="0"/>
          <a:chExt cx="0" cy="0"/>
        </a:xfrm>
      </p:grpSpPr>
      <p:sp>
        <p:nvSpPr>
          <p:cNvPr id="1268" name="Google Shape;1268;g26d09891302_0_238"/>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pic>
        <p:nvPicPr>
          <p:cNvPr id="1269" name="Google Shape;1269;g26d09891302_0_238"/>
          <p:cNvPicPr preferRelativeResize="0"/>
          <p:nvPr/>
        </p:nvPicPr>
        <p:blipFill rotWithShape="1">
          <a:blip r:embed="rId2">
            <a:alphaModFix/>
          </a:blip>
          <a:srcRect/>
          <a:stretch/>
        </p:blipFill>
        <p:spPr>
          <a:xfrm>
            <a:off x="179447" y="6246434"/>
            <a:ext cx="309931" cy="493980"/>
          </a:xfrm>
          <a:prstGeom prst="rect">
            <a:avLst/>
          </a:prstGeom>
          <a:noFill/>
          <a:ln>
            <a:noFill/>
          </a:ln>
        </p:spPr>
      </p:pic>
      <p:cxnSp>
        <p:nvCxnSpPr>
          <p:cNvPr id="1270" name="Google Shape;1270;g26d09891302_0_238"/>
          <p:cNvCxnSpPr/>
          <p:nvPr/>
        </p:nvCxnSpPr>
        <p:spPr>
          <a:xfrm>
            <a:off x="371844"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71" name="Google Shape;1271;g26d09891302_0_238"/>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272" name="Google Shape;1272;g26d09891302_0_238"/>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73" name="Google Shape;1273;g26d09891302_0_238"/>
          <p:cNvPicPr preferRelativeResize="0"/>
          <p:nvPr/>
        </p:nvPicPr>
        <p:blipFill rotWithShape="1">
          <a:blip r:embed="rId3">
            <a:alphaModFix/>
          </a:blip>
          <a:srcRect/>
          <a:stretch/>
        </p:blipFill>
        <p:spPr>
          <a:xfrm>
            <a:off x="7784915" y="6196177"/>
            <a:ext cx="491969" cy="536174"/>
          </a:xfrm>
          <a:prstGeom prst="rect">
            <a:avLst/>
          </a:prstGeom>
          <a:noFill/>
          <a:ln>
            <a:noFill/>
          </a:ln>
        </p:spPr>
      </p:pic>
      <p:pic>
        <p:nvPicPr>
          <p:cNvPr id="1274" name="Google Shape;1274;g26d09891302_0_238"/>
          <p:cNvPicPr preferRelativeResize="0"/>
          <p:nvPr/>
        </p:nvPicPr>
        <p:blipFill rotWithShape="1">
          <a:blip r:embed="rId4">
            <a:alphaModFix/>
          </a:blip>
          <a:srcRect/>
          <a:stretch/>
        </p:blipFill>
        <p:spPr>
          <a:xfrm>
            <a:off x="2477073" y="6324412"/>
            <a:ext cx="529889" cy="497951"/>
          </a:xfrm>
          <a:prstGeom prst="rect">
            <a:avLst/>
          </a:prstGeom>
          <a:noFill/>
          <a:ln>
            <a:noFill/>
          </a:ln>
        </p:spPr>
      </p:pic>
      <p:pic>
        <p:nvPicPr>
          <p:cNvPr id="1275" name="Google Shape;1275;g26d09891302_0_238" descr="A picture containing vector graphics&#10;&#10;Description automatically generated"/>
          <p:cNvPicPr preferRelativeResize="0"/>
          <p:nvPr/>
        </p:nvPicPr>
        <p:blipFill rotWithShape="1">
          <a:blip r:embed="rId5">
            <a:alphaModFix/>
          </a:blip>
          <a:srcRect/>
          <a:stretch/>
        </p:blipFill>
        <p:spPr>
          <a:xfrm>
            <a:off x="5063574" y="6196177"/>
            <a:ext cx="687747" cy="615553"/>
          </a:xfrm>
          <a:prstGeom prst="rect">
            <a:avLst/>
          </a:prstGeom>
          <a:noFill/>
          <a:ln>
            <a:noFill/>
          </a:ln>
        </p:spPr>
      </p:pic>
      <p:sp>
        <p:nvSpPr>
          <p:cNvPr id="1276" name="Google Shape;1276;g26d09891302_0_238"/>
          <p:cNvSpPr txBox="1">
            <a:spLocks noGrp="1"/>
          </p:cNvSpPr>
          <p:nvPr>
            <p:ph type="body" idx="1"/>
          </p:nvPr>
        </p:nvSpPr>
        <p:spPr>
          <a:xfrm>
            <a:off x="628275" y="1620838"/>
            <a:ext cx="30816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7" name="Google Shape;1277;g26d09891302_0_238"/>
          <p:cNvSpPr txBox="1">
            <a:spLocks noGrp="1"/>
          </p:cNvSpPr>
          <p:nvPr>
            <p:ph type="body" idx="2"/>
          </p:nvPr>
        </p:nvSpPr>
        <p:spPr>
          <a:xfrm>
            <a:off x="4059003" y="1632097"/>
            <a:ext cx="4005000" cy="33834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3200"/>
              <a:buFont typeface="Arial"/>
              <a:buNone/>
              <a:defRPr sz="32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8" name="Google Shape;1278;g26d09891302_0_238"/>
          <p:cNvSpPr txBox="1">
            <a:spLocks noGrp="1"/>
          </p:cNvSpPr>
          <p:nvPr>
            <p:ph type="body" idx="3"/>
          </p:nvPr>
        </p:nvSpPr>
        <p:spPr>
          <a:xfrm>
            <a:off x="8794864" y="1454588"/>
            <a:ext cx="3348000" cy="11721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4000"/>
              <a:buFont typeface="Arial"/>
              <a:buNone/>
              <a:defRPr sz="4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79" name="Google Shape;1279;g26d09891302_0_238"/>
          <p:cNvSpPr txBox="1">
            <a:spLocks noGrp="1"/>
          </p:cNvSpPr>
          <p:nvPr>
            <p:ph type="body" idx="4"/>
          </p:nvPr>
        </p:nvSpPr>
        <p:spPr>
          <a:xfrm>
            <a:off x="8794863" y="2645354"/>
            <a:ext cx="3348000" cy="1535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8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rgbClr val="006FB6"/>
              </a:buClr>
              <a:buSzPts val="2400"/>
              <a:buFont typeface="Arial"/>
              <a:buChar char="•"/>
              <a:defRPr sz="2400" b="0" i="0" u="none" strike="noStrike" cap="none">
                <a:solidFill>
                  <a:srgbClr val="006FB6"/>
                </a:solidFill>
                <a:latin typeface="Calibri"/>
                <a:ea typeface="Calibri"/>
                <a:cs typeface="Calibri"/>
                <a:sym typeface="Calibri"/>
              </a:defRPr>
            </a:lvl2pPr>
            <a:lvl3pPr marL="1371600" marR="0" lvl="2" indent="-355600" algn="l" rtl="0">
              <a:lnSpc>
                <a:spcPct val="90000"/>
              </a:lnSpc>
              <a:spcBef>
                <a:spcPts val="500"/>
              </a:spcBef>
              <a:spcAft>
                <a:spcPts val="0"/>
              </a:spcAft>
              <a:buClr>
                <a:srgbClr val="006FB6"/>
              </a:buClr>
              <a:buSzPts val="2000"/>
              <a:buFont typeface="Arial"/>
              <a:buChar char="•"/>
              <a:defRPr sz="2000" b="0" i="0" u="none" strike="noStrike" cap="none">
                <a:solidFill>
                  <a:srgbClr val="006FB6"/>
                </a:solidFill>
                <a:latin typeface="Calibri"/>
                <a:ea typeface="Calibri"/>
                <a:cs typeface="Calibri"/>
                <a:sym typeface="Calibri"/>
              </a:defRPr>
            </a:lvl3pPr>
            <a:lvl4pPr marL="1828800" marR="0" lvl="3"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4pPr>
            <a:lvl5pPr marL="2286000" marR="0" lvl="4" indent="-342900" algn="l" rtl="0">
              <a:lnSpc>
                <a:spcPct val="90000"/>
              </a:lnSpc>
              <a:spcBef>
                <a:spcPts val="500"/>
              </a:spcBef>
              <a:spcAft>
                <a:spcPts val="0"/>
              </a:spcAft>
              <a:buClr>
                <a:srgbClr val="006FB6"/>
              </a:buClr>
              <a:buSzPts val="1800"/>
              <a:buFont typeface="Arial"/>
              <a:buChar char="•"/>
              <a:defRPr sz="1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80" name="Google Shape;1280;g26d09891302_0_238"/>
          <p:cNvSpPr>
            <a:spLocks noGrp="1"/>
          </p:cNvSpPr>
          <p:nvPr>
            <p:ph type="pic" idx="5"/>
          </p:nvPr>
        </p:nvSpPr>
        <p:spPr>
          <a:xfrm>
            <a:off x="8989159" y="4407656"/>
            <a:ext cx="2926200" cy="1947600"/>
          </a:xfrm>
          <a:prstGeom prst="rect">
            <a:avLst/>
          </a:prstGeom>
          <a:noFill/>
          <a:ln>
            <a:noFill/>
          </a:ln>
        </p:spPr>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matchingName="2_Reading tip with wider picture">
  <p:cSld name="2_Reading tip with wider picture">
    <p:spTree>
      <p:nvGrpSpPr>
        <p:cNvPr id="1" name="Shape 1281"/>
        <p:cNvGrpSpPr/>
        <p:nvPr/>
      </p:nvGrpSpPr>
      <p:grpSpPr>
        <a:xfrm>
          <a:off x="0" y="0"/>
          <a:ext cx="0" cy="0"/>
          <a:chOff x="0" y="0"/>
          <a:chExt cx="0" cy="0"/>
        </a:xfrm>
      </p:grpSpPr>
      <p:sp>
        <p:nvSpPr>
          <p:cNvPr id="1282" name="Google Shape;1282;g26d09891302_0_252"/>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283" name="Google Shape;1283;g26d09891302_0_252"/>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84" name="Google Shape;1284;g26d09891302_0_252"/>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85" name="Google Shape;1285;g26d09891302_0_252"/>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86" name="Google Shape;1286;g26d09891302_0_252"/>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87" name="Google Shape;1287;g26d09891302_0_252"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288" name="Google Shape;1288;g26d09891302_0_252"/>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289" name="Google Shape;1289;g26d09891302_0_252"/>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290" name="Google Shape;1290;g26d09891302_0_252"/>
          <p:cNvSpPr txBox="1">
            <a:spLocks noGrp="1"/>
          </p:cNvSpPr>
          <p:nvPr>
            <p:ph type="body" idx="1"/>
          </p:nvPr>
        </p:nvSpPr>
        <p:spPr>
          <a:xfrm>
            <a:off x="500204" y="1587499"/>
            <a:ext cx="7520700" cy="43641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4000"/>
              <a:buFont typeface="Arial"/>
              <a:buNone/>
              <a:defRPr sz="4000" b="0" i="0" u="none" strike="noStrike" cap="none">
                <a:solidFill>
                  <a:srgbClr val="006FB6"/>
                </a:solidFill>
                <a:latin typeface="Times New Roman"/>
                <a:ea typeface="Times New Roman"/>
                <a:cs typeface="Times New Roman"/>
                <a:sym typeface="Times New Roman"/>
              </a:defRPr>
            </a:lvl1pPr>
            <a:lvl2pPr marL="914400" marR="0" lvl="1" indent="-457200" algn="l" rtl="0">
              <a:lnSpc>
                <a:spcPct val="90000"/>
              </a:lnSpc>
              <a:spcBef>
                <a:spcPts val="500"/>
              </a:spcBef>
              <a:spcAft>
                <a:spcPts val="0"/>
              </a:spcAft>
              <a:buClr>
                <a:srgbClr val="006FB6"/>
              </a:buClr>
              <a:buSzPts val="3600"/>
              <a:buFont typeface="Arial"/>
              <a:buChar char="•"/>
              <a:defRPr sz="36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Arial"/>
              <a:buChar char="•"/>
              <a:defRPr sz="3200" b="0" i="0" u="none" strike="noStrike" cap="none">
                <a:solidFill>
                  <a:srgbClr val="006FB6"/>
                </a:solidFill>
                <a:latin typeface="Calibri"/>
                <a:ea typeface="Calibri"/>
                <a:cs typeface="Calibri"/>
                <a:sym typeface="Calibri"/>
              </a:defRPr>
            </a:lvl3pPr>
            <a:lvl4pPr marL="1828800" marR="0" lvl="3"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4pPr>
            <a:lvl5pPr marL="2286000" marR="0" lvl="4" indent="-406400" algn="l" rtl="0">
              <a:lnSpc>
                <a:spcPct val="90000"/>
              </a:lnSpc>
              <a:spcBef>
                <a:spcPts val="500"/>
              </a:spcBef>
              <a:spcAft>
                <a:spcPts val="0"/>
              </a:spcAft>
              <a:buClr>
                <a:srgbClr val="006FB6"/>
              </a:buClr>
              <a:buSzPts val="2800"/>
              <a:buFont typeface="Arial"/>
              <a:buChar char="•"/>
              <a:defRPr sz="28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91" name="Google Shape;1291;g26d09891302_0_252"/>
          <p:cNvSpPr>
            <a:spLocks noGrp="1"/>
          </p:cNvSpPr>
          <p:nvPr>
            <p:ph type="pic" idx="2"/>
          </p:nvPr>
        </p:nvSpPr>
        <p:spPr>
          <a:xfrm>
            <a:off x="8832388" y="1251284"/>
            <a:ext cx="3251700" cy="2499000"/>
          </a:xfrm>
          <a:prstGeom prst="rect">
            <a:avLst/>
          </a:prstGeom>
          <a:noFill/>
          <a:ln>
            <a:noFill/>
          </a:ln>
        </p:spPr>
      </p:sp>
      <p:sp>
        <p:nvSpPr>
          <p:cNvPr id="1292" name="Google Shape;1292;g26d09891302_0_252"/>
          <p:cNvSpPr txBox="1">
            <a:spLocks noGrp="1"/>
          </p:cNvSpPr>
          <p:nvPr>
            <p:ph type="body" idx="3"/>
          </p:nvPr>
        </p:nvSpPr>
        <p:spPr>
          <a:xfrm>
            <a:off x="9209609" y="4065956"/>
            <a:ext cx="2497200" cy="21852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Arial"/>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2--Reading tip with older child extra">
  <p:cSld name="2--Reading tip with older child extra">
    <p:spTree>
      <p:nvGrpSpPr>
        <p:cNvPr id="1" name="Shape 1293"/>
        <p:cNvGrpSpPr/>
        <p:nvPr/>
      </p:nvGrpSpPr>
      <p:grpSpPr>
        <a:xfrm>
          <a:off x="0" y="0"/>
          <a:ext cx="0" cy="0"/>
          <a:chOff x="0" y="0"/>
          <a:chExt cx="0" cy="0"/>
        </a:xfrm>
      </p:grpSpPr>
      <p:sp>
        <p:nvSpPr>
          <p:cNvPr id="1294" name="Google Shape;1294;g26d09891302_0_264"/>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295" name="Google Shape;1295;g26d09891302_0_264"/>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296" name="Google Shape;1296;g26d09891302_0_264"/>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297" name="Google Shape;1297;g26d09891302_0_264"/>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298" name="Google Shape;1298;g26d09891302_0_264"/>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299" name="Google Shape;1299;g26d09891302_0_264"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00" name="Google Shape;1300;g26d09891302_0_264"/>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01" name="Google Shape;1301;g26d09891302_0_264"/>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02" name="Google Shape;1302;g26d09891302_0_264"/>
          <p:cNvSpPr>
            <a:spLocks noGrp="1"/>
          </p:cNvSpPr>
          <p:nvPr>
            <p:ph type="pic" idx="2"/>
          </p:nvPr>
        </p:nvSpPr>
        <p:spPr>
          <a:xfrm>
            <a:off x="9209369" y="1251283"/>
            <a:ext cx="2404500" cy="2949900"/>
          </a:xfrm>
          <a:prstGeom prst="rect">
            <a:avLst/>
          </a:prstGeom>
          <a:noFill/>
          <a:ln>
            <a:noFill/>
          </a:ln>
        </p:spPr>
      </p:sp>
      <p:sp>
        <p:nvSpPr>
          <p:cNvPr id="1303" name="Google Shape;1303;g26d09891302_0_264"/>
          <p:cNvSpPr txBox="1">
            <a:spLocks noGrp="1"/>
          </p:cNvSpPr>
          <p:nvPr>
            <p:ph type="body" idx="1"/>
          </p:nvPr>
        </p:nvSpPr>
        <p:spPr>
          <a:xfrm>
            <a:off x="8822723" y="4264514"/>
            <a:ext cx="3212700" cy="23013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4" name="Google Shape;1304;g26d09891302_0_264"/>
          <p:cNvSpPr txBox="1">
            <a:spLocks noGrp="1"/>
          </p:cNvSpPr>
          <p:nvPr>
            <p:ph type="body" idx="3"/>
          </p:nvPr>
        </p:nvSpPr>
        <p:spPr>
          <a:xfrm>
            <a:off x="500205" y="1566099"/>
            <a:ext cx="7528800" cy="3463800"/>
          </a:xfrm>
          <a:prstGeom prst="rect">
            <a:avLst/>
          </a:prstGeom>
          <a:noFill/>
          <a:ln>
            <a:noFill/>
          </a:ln>
        </p:spPr>
        <p:txBody>
          <a:bodyPr spcFirstLastPara="1" wrap="square" lIns="91425" tIns="45700" rIns="91425" bIns="45700" anchor="t" anchorCtr="0">
            <a:noAutofit/>
          </a:bodyPr>
          <a:lstStyle>
            <a:lvl1pPr marL="457200" marR="0" lvl="0" indent="-431800" algn="l" rtl="0">
              <a:lnSpc>
                <a:spcPct val="90000"/>
              </a:lnSpc>
              <a:spcBef>
                <a:spcPts val="1000"/>
              </a:spcBef>
              <a:spcAft>
                <a:spcPts val="0"/>
              </a:spcAft>
              <a:buClr>
                <a:srgbClr val="006FB6"/>
              </a:buClr>
              <a:buSzPts val="3200"/>
              <a:buFont typeface="Calibri"/>
              <a:buAutoNum type="arabicPeriod"/>
              <a:defRPr sz="3200" b="0" i="0" u="none" strike="noStrike" cap="none">
                <a:solidFill>
                  <a:srgbClr val="006FB6"/>
                </a:solidFill>
                <a:latin typeface="Times New Roman"/>
                <a:ea typeface="Times New Roman"/>
                <a:cs typeface="Times New Roman"/>
                <a:sym typeface="Times New Roman"/>
              </a:defRPr>
            </a:lvl1pPr>
            <a:lvl2pPr marL="914400" marR="0" lvl="1"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2pPr>
            <a:lvl3pPr marL="1371600" marR="0" lvl="2"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3pPr>
            <a:lvl4pPr marL="1828800" marR="0" lvl="3"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4pPr>
            <a:lvl5pPr marL="2286000" marR="0" lvl="4" indent="-431800" algn="l" rtl="0">
              <a:lnSpc>
                <a:spcPct val="90000"/>
              </a:lnSpc>
              <a:spcBef>
                <a:spcPts val="500"/>
              </a:spcBef>
              <a:spcAft>
                <a:spcPts val="0"/>
              </a:spcAft>
              <a:buClr>
                <a:srgbClr val="006FB6"/>
              </a:buClr>
              <a:buSzPts val="3200"/>
              <a:buFont typeface="Calibri"/>
              <a:buAutoNum type="arabicPeriod"/>
              <a:defRPr sz="32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05" name="Google Shape;1305;g26d09891302_0_264"/>
          <p:cNvSpPr txBox="1">
            <a:spLocks noGrp="1"/>
          </p:cNvSpPr>
          <p:nvPr>
            <p:ph type="body" idx="4"/>
          </p:nvPr>
        </p:nvSpPr>
        <p:spPr>
          <a:xfrm>
            <a:off x="5940679" y="1768203"/>
            <a:ext cx="2692800" cy="25632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Title and Content">
  <p:cSld name="Title and Content">
    <p:spTree>
      <p:nvGrpSpPr>
        <p:cNvPr id="1" name="Shape 1306"/>
        <p:cNvGrpSpPr/>
        <p:nvPr/>
      </p:nvGrpSpPr>
      <p:grpSpPr>
        <a:xfrm>
          <a:off x="0" y="0"/>
          <a:ext cx="0" cy="0"/>
          <a:chOff x="0" y="0"/>
          <a:chExt cx="0" cy="0"/>
        </a:xfrm>
      </p:grpSpPr>
      <p:sp>
        <p:nvSpPr>
          <p:cNvPr id="1307" name="Google Shape;1307;g26d09891302_0_277"/>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matchingName="1_Content with Caption">
  <p:cSld name="1_Content with Caption">
    <p:spTree>
      <p:nvGrpSpPr>
        <p:cNvPr id="1" name="Shape 1308"/>
        <p:cNvGrpSpPr/>
        <p:nvPr/>
      </p:nvGrpSpPr>
      <p:grpSpPr>
        <a:xfrm>
          <a:off x="0" y="0"/>
          <a:ext cx="0" cy="0"/>
          <a:chOff x="0" y="0"/>
          <a:chExt cx="0" cy="0"/>
        </a:xfrm>
      </p:grpSpPr>
      <p:sp>
        <p:nvSpPr>
          <p:cNvPr id="1309" name="Google Shape;1309;g26d09891302_0_279"/>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310" name="Google Shape;1310;g26d09891302_0_279"/>
          <p:cNvCxnSpPr/>
          <p:nvPr/>
        </p:nvCxnSpPr>
        <p:spPr>
          <a:xfrm>
            <a:off x="371844" y="6565900"/>
            <a:ext cx="2082600" cy="0"/>
          </a:xfrm>
          <a:prstGeom prst="straightConnector1">
            <a:avLst/>
          </a:prstGeom>
          <a:noFill/>
          <a:ln w="25400" cap="flat" cmpd="sng">
            <a:solidFill>
              <a:srgbClr val="96C934"/>
            </a:solidFill>
            <a:prstDash val="solid"/>
            <a:miter lim="800000"/>
            <a:headEnd type="none" w="sm" len="sm"/>
            <a:tailEnd type="none" w="sm" len="sm"/>
          </a:ln>
        </p:spPr>
      </p:cxnSp>
      <p:cxnSp>
        <p:nvCxnSpPr>
          <p:cNvPr id="1311" name="Google Shape;1311;g26d09891302_0_279"/>
          <p:cNvCxnSpPr/>
          <p:nvPr/>
        </p:nvCxnSpPr>
        <p:spPr>
          <a:xfrm>
            <a:off x="3007849" y="6565900"/>
            <a:ext cx="2082600" cy="0"/>
          </a:xfrm>
          <a:prstGeom prst="straightConnector1">
            <a:avLst/>
          </a:prstGeom>
          <a:noFill/>
          <a:ln w="25400" cap="flat" cmpd="sng">
            <a:solidFill>
              <a:srgbClr val="96C93E"/>
            </a:solidFill>
            <a:prstDash val="solid"/>
            <a:miter lim="800000"/>
            <a:headEnd type="none" w="sm" len="sm"/>
            <a:tailEnd type="none" w="sm" len="sm"/>
          </a:ln>
        </p:spPr>
      </p:cxnSp>
      <p:cxnSp>
        <p:nvCxnSpPr>
          <p:cNvPr id="1312" name="Google Shape;1312;g26d09891302_0_279"/>
          <p:cNvCxnSpPr/>
          <p:nvPr/>
        </p:nvCxnSpPr>
        <p:spPr>
          <a:xfrm>
            <a:off x="5703299" y="6565900"/>
            <a:ext cx="2082600" cy="0"/>
          </a:xfrm>
          <a:prstGeom prst="straightConnector1">
            <a:avLst/>
          </a:prstGeom>
          <a:noFill/>
          <a:ln w="25400" cap="flat" cmpd="sng">
            <a:solidFill>
              <a:srgbClr val="006FB6"/>
            </a:solidFill>
            <a:prstDash val="solid"/>
            <a:miter lim="800000"/>
            <a:headEnd type="none" w="sm" len="sm"/>
            <a:tailEnd type="none" w="sm" len="sm"/>
          </a:ln>
        </p:spPr>
      </p:cxnSp>
      <p:pic>
        <p:nvPicPr>
          <p:cNvPr id="1313" name="Google Shape;1313;g26d09891302_0_279"/>
          <p:cNvPicPr preferRelativeResize="0"/>
          <p:nvPr/>
        </p:nvPicPr>
        <p:blipFill rotWithShape="1">
          <a:blip r:embed="rId2">
            <a:alphaModFix/>
          </a:blip>
          <a:srcRect/>
          <a:stretch/>
        </p:blipFill>
        <p:spPr>
          <a:xfrm>
            <a:off x="7784915" y="6196177"/>
            <a:ext cx="491969" cy="536174"/>
          </a:xfrm>
          <a:prstGeom prst="rect">
            <a:avLst/>
          </a:prstGeom>
          <a:noFill/>
          <a:ln>
            <a:noFill/>
          </a:ln>
        </p:spPr>
      </p:pic>
      <p:pic>
        <p:nvPicPr>
          <p:cNvPr id="1314" name="Google Shape;1314;g26d09891302_0_279"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15" name="Google Shape;1315;g26d09891302_0_279"/>
          <p:cNvPicPr preferRelativeResize="0"/>
          <p:nvPr/>
        </p:nvPicPr>
        <p:blipFill rotWithShape="1">
          <a:blip r:embed="rId4">
            <a:alphaModFix/>
          </a:blip>
          <a:srcRect/>
          <a:stretch/>
        </p:blipFill>
        <p:spPr>
          <a:xfrm>
            <a:off x="2477073" y="6324412"/>
            <a:ext cx="529889" cy="497950"/>
          </a:xfrm>
          <a:prstGeom prst="rect">
            <a:avLst/>
          </a:prstGeom>
          <a:noFill/>
          <a:ln>
            <a:noFill/>
          </a:ln>
        </p:spPr>
      </p:pic>
      <p:pic>
        <p:nvPicPr>
          <p:cNvPr id="1316" name="Google Shape;1316;g26d09891302_0_279"/>
          <p:cNvPicPr preferRelativeResize="0"/>
          <p:nvPr/>
        </p:nvPicPr>
        <p:blipFill rotWithShape="1">
          <a:blip r:embed="rId5">
            <a:alphaModFix/>
          </a:blip>
          <a:srcRect/>
          <a:stretch/>
        </p:blipFill>
        <p:spPr>
          <a:xfrm>
            <a:off x="190275" y="6251086"/>
            <a:ext cx="309931" cy="493980"/>
          </a:xfrm>
          <a:prstGeom prst="rect">
            <a:avLst/>
          </a:prstGeom>
          <a:noFill/>
          <a:ln>
            <a:noFill/>
          </a:ln>
        </p:spPr>
      </p:pic>
      <p:sp>
        <p:nvSpPr>
          <p:cNvPr id="1317" name="Google Shape;1317;g26d09891302_0_279"/>
          <p:cNvSpPr>
            <a:spLocks noGrp="1"/>
          </p:cNvSpPr>
          <p:nvPr>
            <p:ph type="pic" idx="2"/>
          </p:nvPr>
        </p:nvSpPr>
        <p:spPr>
          <a:xfrm>
            <a:off x="8916576" y="1661249"/>
            <a:ext cx="2990100" cy="2715900"/>
          </a:xfrm>
          <a:prstGeom prst="rect">
            <a:avLst/>
          </a:prstGeom>
          <a:noFill/>
          <a:ln>
            <a:noFill/>
          </a:ln>
        </p:spPr>
      </p:sp>
      <p:sp>
        <p:nvSpPr>
          <p:cNvPr id="1318" name="Google Shape;1318;g26d09891302_0_279"/>
          <p:cNvSpPr txBox="1">
            <a:spLocks noGrp="1"/>
          </p:cNvSpPr>
          <p:nvPr>
            <p:ph type="body" idx="1"/>
          </p:nvPr>
        </p:nvSpPr>
        <p:spPr>
          <a:xfrm>
            <a:off x="8916576" y="4120489"/>
            <a:ext cx="2990100" cy="134220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006FB6"/>
              </a:buClr>
              <a:buSzPts val="2100"/>
              <a:buFont typeface="Noto Sans Symbols"/>
              <a:buNone/>
              <a:defRPr sz="2800" b="0"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19" name="Google Shape;1319;g26d09891302_0_279"/>
          <p:cNvSpPr txBox="1">
            <a:spLocks noGrp="1"/>
          </p:cNvSpPr>
          <p:nvPr>
            <p:ph type="body" idx="3"/>
          </p:nvPr>
        </p:nvSpPr>
        <p:spPr>
          <a:xfrm>
            <a:off x="740937" y="183144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0" name="Google Shape;1320;g26d09891302_0_279"/>
          <p:cNvSpPr txBox="1">
            <a:spLocks noGrp="1"/>
          </p:cNvSpPr>
          <p:nvPr>
            <p:ph type="body" idx="4"/>
          </p:nvPr>
        </p:nvSpPr>
        <p:spPr>
          <a:xfrm>
            <a:off x="740937" y="3256853"/>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21" name="Google Shape;1321;g26d09891302_0_279"/>
          <p:cNvSpPr txBox="1">
            <a:spLocks noGrp="1"/>
          </p:cNvSpPr>
          <p:nvPr>
            <p:ph type="body" idx="5"/>
          </p:nvPr>
        </p:nvSpPr>
        <p:spPr>
          <a:xfrm>
            <a:off x="740937" y="4726515"/>
            <a:ext cx="6616200" cy="1055700"/>
          </a:xfrm>
          <a:prstGeom prst="rect">
            <a:avLst/>
          </a:prstGeom>
          <a:noFill/>
          <a:ln>
            <a:noFill/>
          </a:ln>
        </p:spPr>
        <p:txBody>
          <a:bodyPr spcFirstLastPara="1" wrap="square" lIns="91425" tIns="45700" rIns="91425" bIns="45700" anchor="ctr" anchorCtr="0">
            <a:normAutofit/>
          </a:bodyPr>
          <a:lstStyle>
            <a:lvl1pPr marL="457200" marR="0" lvl="0" indent="-419100" algn="l" rtl="0">
              <a:lnSpc>
                <a:spcPct val="90000"/>
              </a:lnSpc>
              <a:spcBef>
                <a:spcPts val="1000"/>
              </a:spcBef>
              <a:spcAft>
                <a:spcPts val="0"/>
              </a:spcAft>
              <a:buClr>
                <a:srgbClr val="006FB6"/>
              </a:buClr>
              <a:buSzPts val="3000"/>
              <a:buFont typeface="Arial"/>
              <a:buChar char="•"/>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matchingName="Title and Vertical Text">
  <p:cSld name="Title and Vertical Text">
    <p:spTree>
      <p:nvGrpSpPr>
        <p:cNvPr id="1" name="Shape 1322"/>
        <p:cNvGrpSpPr/>
        <p:nvPr/>
      </p:nvGrpSpPr>
      <p:grpSpPr>
        <a:xfrm>
          <a:off x="0" y="0"/>
          <a:ext cx="0" cy="0"/>
          <a:chOff x="0" y="0"/>
          <a:chExt cx="0" cy="0"/>
        </a:xfrm>
      </p:grpSpPr>
      <p:sp>
        <p:nvSpPr>
          <p:cNvPr id="1323" name="Google Shape;1323;g26d09891302_0_293"/>
          <p:cNvSpPr txBox="1">
            <a:spLocks noGrp="1"/>
          </p:cNvSpPr>
          <p:nvPr>
            <p:ph type="title"/>
          </p:nvPr>
        </p:nvSpPr>
        <p:spPr>
          <a:xfrm>
            <a:off x="1" y="1"/>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cxnSp>
        <p:nvCxnSpPr>
          <p:cNvPr id="1324" name="Google Shape;1324;g26d09891302_0_293"/>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5" name="Google Shape;1325;g26d09891302_0_293"/>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26" name="Google Shape;1326;g26d09891302_0_293"/>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27" name="Google Shape;1327;g26d09891302_0_293"/>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28" name="Google Shape;1328;g26d09891302_0_293"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29" name="Google Shape;1329;g26d09891302_0_293"/>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30" name="Google Shape;1330;g26d09891302_0_293"/>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31" name="Google Shape;1331;g26d09891302_0_293"/>
          <p:cNvSpPr>
            <a:spLocks noGrp="1"/>
          </p:cNvSpPr>
          <p:nvPr>
            <p:ph type="pic" idx="2"/>
          </p:nvPr>
        </p:nvSpPr>
        <p:spPr>
          <a:xfrm>
            <a:off x="9093038" y="1058781"/>
            <a:ext cx="2715900" cy="2715900"/>
          </a:xfrm>
          <a:prstGeom prst="rect">
            <a:avLst/>
          </a:prstGeom>
          <a:noFill/>
          <a:ln>
            <a:noFill/>
          </a:ln>
        </p:spPr>
      </p:sp>
      <p:sp>
        <p:nvSpPr>
          <p:cNvPr id="1332" name="Google Shape;1332;g26d09891302_0_293"/>
          <p:cNvSpPr txBox="1">
            <a:spLocks noGrp="1"/>
          </p:cNvSpPr>
          <p:nvPr>
            <p:ph type="body" idx="1"/>
          </p:nvPr>
        </p:nvSpPr>
        <p:spPr>
          <a:xfrm>
            <a:off x="1660584" y="1489802"/>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3" name="Google Shape;1333;g26d09891302_0_293"/>
          <p:cNvSpPr txBox="1">
            <a:spLocks noGrp="1"/>
          </p:cNvSpPr>
          <p:nvPr>
            <p:ph type="body" idx="3"/>
          </p:nvPr>
        </p:nvSpPr>
        <p:spPr>
          <a:xfrm>
            <a:off x="1660584" y="3034440"/>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4" name="Google Shape;1334;g26d09891302_0_293"/>
          <p:cNvSpPr txBox="1">
            <a:spLocks noGrp="1"/>
          </p:cNvSpPr>
          <p:nvPr>
            <p:ph type="body" idx="4"/>
          </p:nvPr>
        </p:nvSpPr>
        <p:spPr>
          <a:xfrm>
            <a:off x="1660585" y="4620141"/>
            <a:ext cx="66162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5" name="Google Shape;1335;g26d09891302_0_293"/>
          <p:cNvSpPr txBox="1">
            <a:spLocks noGrp="1"/>
          </p:cNvSpPr>
          <p:nvPr>
            <p:ph type="body" idx="5"/>
          </p:nvPr>
        </p:nvSpPr>
        <p:spPr>
          <a:xfrm>
            <a:off x="698499" y="148979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6" name="Google Shape;1336;g26d09891302_0_293"/>
          <p:cNvSpPr txBox="1">
            <a:spLocks noGrp="1"/>
          </p:cNvSpPr>
          <p:nvPr>
            <p:ph type="body" idx="6"/>
          </p:nvPr>
        </p:nvSpPr>
        <p:spPr>
          <a:xfrm>
            <a:off x="698499" y="462013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7" name="Google Shape;1337;g26d09891302_0_293"/>
          <p:cNvSpPr txBox="1">
            <a:spLocks noGrp="1"/>
          </p:cNvSpPr>
          <p:nvPr>
            <p:ph type="body" idx="7"/>
          </p:nvPr>
        </p:nvSpPr>
        <p:spPr>
          <a:xfrm>
            <a:off x="698499" y="3054969"/>
            <a:ext cx="882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6000"/>
              <a:buFont typeface="Arial"/>
              <a:buNone/>
              <a:defRPr sz="6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38" name="Google Shape;1338;g26d09891302_0_293"/>
          <p:cNvSpPr>
            <a:spLocks noGrp="1"/>
          </p:cNvSpPr>
          <p:nvPr>
            <p:ph type="pic" idx="8"/>
          </p:nvPr>
        </p:nvSpPr>
        <p:spPr>
          <a:xfrm>
            <a:off x="8788240" y="3300664"/>
            <a:ext cx="3346800" cy="3154800"/>
          </a:xfrm>
          <a:prstGeom prst="rect">
            <a:avLst/>
          </a:prstGeom>
          <a:noFill/>
          <a:ln>
            <a:noFill/>
          </a:ln>
        </p:spPr>
      </p:sp>
    </p:spTree>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matchingName="2_Content with Caption">
  <p:cSld name="2_Content with Caption">
    <p:spTree>
      <p:nvGrpSpPr>
        <p:cNvPr id="1" name="Shape 1339"/>
        <p:cNvGrpSpPr/>
        <p:nvPr/>
      </p:nvGrpSpPr>
      <p:grpSpPr>
        <a:xfrm>
          <a:off x="0" y="0"/>
          <a:ext cx="0" cy="0"/>
          <a:chOff x="0" y="0"/>
          <a:chExt cx="0" cy="0"/>
        </a:xfrm>
      </p:grpSpPr>
      <p:sp>
        <p:nvSpPr>
          <p:cNvPr id="1340" name="Google Shape;1340;g26d09891302_0_310"/>
          <p:cNvSpPr txBox="1">
            <a:spLocks noGrp="1"/>
          </p:cNvSpPr>
          <p:nvPr>
            <p:ph type="title"/>
          </p:nvPr>
        </p:nvSpPr>
        <p:spPr>
          <a:xfrm>
            <a:off x="-7620" y="0"/>
            <a:ext cx="8638200" cy="1251300"/>
          </a:xfrm>
          <a:prstGeom prst="rect">
            <a:avLst/>
          </a:prstGeom>
          <a:noFill/>
          <a:ln>
            <a:noFill/>
          </a:ln>
        </p:spPr>
        <p:txBody>
          <a:bodyPr spcFirstLastPara="1" wrap="square" lIns="274300" tIns="45700" rIns="91425" bIns="45700" anchor="ctr" anchorCtr="0">
            <a:normAutofit/>
          </a:bodyPr>
          <a:lstStyle>
            <a:lvl1pPr lvl="0" algn="l" rtl="0">
              <a:lnSpc>
                <a:spcPct val="90000"/>
              </a:lnSpc>
              <a:spcBef>
                <a:spcPts val="0"/>
              </a:spcBef>
              <a:spcAft>
                <a:spcPts val="0"/>
              </a:spcAft>
              <a:buClr>
                <a:srgbClr val="0771BA"/>
              </a:buClr>
              <a:buSzPts val="1800"/>
              <a:buNone/>
              <a:defRPr>
                <a:latin typeface="Times New Roman"/>
                <a:ea typeface="Times New Roman"/>
                <a:cs typeface="Times New Roman"/>
                <a:sym typeface="Times New Roman"/>
              </a:defRPr>
            </a:lvl1pPr>
            <a:lvl2pPr lvl="1" algn="l" rtl="0">
              <a:lnSpc>
                <a:spcPct val="100000"/>
              </a:lnSpc>
              <a:spcBef>
                <a:spcPts val="0"/>
              </a:spcBef>
              <a:spcAft>
                <a:spcPts val="0"/>
              </a:spcAft>
              <a:buSzPts val="1400"/>
              <a:buNone/>
              <a:defRPr/>
            </a:lvl2pPr>
            <a:lvl3pPr lvl="2" algn="l" rtl="0">
              <a:lnSpc>
                <a:spcPct val="100000"/>
              </a:lnSpc>
              <a:spcBef>
                <a:spcPts val="0"/>
              </a:spcBef>
              <a:spcAft>
                <a:spcPts val="0"/>
              </a:spcAft>
              <a:buSzPts val="1400"/>
              <a:buNone/>
              <a:defRPr/>
            </a:lvl3pPr>
            <a:lvl4pPr lvl="3" algn="l" rtl="0">
              <a:lnSpc>
                <a:spcPct val="100000"/>
              </a:lnSpc>
              <a:spcBef>
                <a:spcPts val="0"/>
              </a:spcBef>
              <a:spcAft>
                <a:spcPts val="0"/>
              </a:spcAft>
              <a:buSzPts val="1400"/>
              <a:buNone/>
              <a:defRPr/>
            </a:lvl4pPr>
            <a:lvl5pPr lvl="4" algn="l" rtl="0">
              <a:lnSpc>
                <a:spcPct val="100000"/>
              </a:lnSpc>
              <a:spcBef>
                <a:spcPts val="0"/>
              </a:spcBef>
              <a:spcAft>
                <a:spcPts val="0"/>
              </a:spcAft>
              <a:buSzPts val="1400"/>
              <a:buNone/>
              <a:defRPr/>
            </a:lvl5pPr>
            <a:lvl6pPr lvl="5" algn="l" rtl="0">
              <a:lnSpc>
                <a:spcPct val="100000"/>
              </a:lnSpc>
              <a:spcBef>
                <a:spcPts val="0"/>
              </a:spcBef>
              <a:spcAft>
                <a:spcPts val="0"/>
              </a:spcAft>
              <a:buSzPts val="1400"/>
              <a:buNone/>
              <a:defRPr/>
            </a:lvl6pPr>
            <a:lvl7pPr lvl="6" algn="l" rtl="0">
              <a:lnSpc>
                <a:spcPct val="100000"/>
              </a:lnSpc>
              <a:spcBef>
                <a:spcPts val="0"/>
              </a:spcBef>
              <a:spcAft>
                <a:spcPts val="0"/>
              </a:spcAft>
              <a:buSzPts val="1400"/>
              <a:buNone/>
              <a:defRPr/>
            </a:lvl7pPr>
            <a:lvl8pPr lvl="7" algn="l" rtl="0">
              <a:lnSpc>
                <a:spcPct val="100000"/>
              </a:lnSpc>
              <a:spcBef>
                <a:spcPts val="0"/>
              </a:spcBef>
              <a:spcAft>
                <a:spcPts val="0"/>
              </a:spcAft>
              <a:buSzPts val="1400"/>
              <a:buNone/>
              <a:defRPr/>
            </a:lvl8pPr>
            <a:lvl9pPr lvl="8" algn="l" rtl="0">
              <a:lnSpc>
                <a:spcPct val="100000"/>
              </a:lnSpc>
              <a:spcBef>
                <a:spcPts val="0"/>
              </a:spcBef>
              <a:spcAft>
                <a:spcPts val="0"/>
              </a:spcAft>
              <a:buSzPts val="1400"/>
              <a:buNone/>
              <a:defRPr/>
            </a:lvl9pPr>
          </a:lstStyle>
          <a:p>
            <a:endParaRPr/>
          </a:p>
        </p:txBody>
      </p:sp>
      <p:sp>
        <p:nvSpPr>
          <p:cNvPr id="1341" name="Google Shape;1341;g26d09891302_0_310"/>
          <p:cNvSpPr>
            <a:spLocks noGrp="1"/>
          </p:cNvSpPr>
          <p:nvPr>
            <p:ph type="pic" idx="2"/>
          </p:nvPr>
        </p:nvSpPr>
        <p:spPr>
          <a:xfrm>
            <a:off x="9510134" y="1431036"/>
            <a:ext cx="1965900" cy="3996000"/>
          </a:xfrm>
          <a:prstGeom prst="rect">
            <a:avLst/>
          </a:prstGeom>
          <a:noFill/>
          <a:ln>
            <a:noFill/>
          </a:ln>
        </p:spPr>
      </p:sp>
      <p:cxnSp>
        <p:nvCxnSpPr>
          <p:cNvPr id="1342" name="Google Shape;1342;g26d09891302_0_310"/>
          <p:cNvCxnSpPr/>
          <p:nvPr/>
        </p:nvCxnSpPr>
        <p:spPr>
          <a:xfrm>
            <a:off x="371844"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3" name="Google Shape;1343;g26d09891302_0_310"/>
          <p:cNvCxnSpPr/>
          <p:nvPr/>
        </p:nvCxnSpPr>
        <p:spPr>
          <a:xfrm>
            <a:off x="3007849" y="6565900"/>
            <a:ext cx="2082600" cy="0"/>
          </a:xfrm>
          <a:prstGeom prst="straightConnector1">
            <a:avLst/>
          </a:prstGeom>
          <a:noFill/>
          <a:ln w="25400" cap="flat" cmpd="sng">
            <a:solidFill>
              <a:srgbClr val="006FB6"/>
            </a:solidFill>
            <a:prstDash val="solid"/>
            <a:miter lim="800000"/>
            <a:headEnd type="none" w="sm" len="sm"/>
            <a:tailEnd type="none" w="sm" len="sm"/>
          </a:ln>
        </p:spPr>
      </p:cxnSp>
      <p:cxnSp>
        <p:nvCxnSpPr>
          <p:cNvPr id="1344" name="Google Shape;1344;g26d09891302_0_310"/>
          <p:cNvCxnSpPr/>
          <p:nvPr/>
        </p:nvCxnSpPr>
        <p:spPr>
          <a:xfrm>
            <a:off x="5703299" y="6565900"/>
            <a:ext cx="2082600" cy="0"/>
          </a:xfrm>
          <a:prstGeom prst="straightConnector1">
            <a:avLst/>
          </a:prstGeom>
          <a:noFill/>
          <a:ln w="25400" cap="flat" cmpd="sng">
            <a:solidFill>
              <a:srgbClr val="96C93E"/>
            </a:solidFill>
            <a:prstDash val="solid"/>
            <a:miter lim="800000"/>
            <a:headEnd type="none" w="sm" len="sm"/>
            <a:tailEnd type="none" w="sm" len="sm"/>
          </a:ln>
        </p:spPr>
      </p:cxnSp>
      <p:pic>
        <p:nvPicPr>
          <p:cNvPr id="1345" name="Google Shape;1345;g26d09891302_0_310"/>
          <p:cNvPicPr preferRelativeResize="0"/>
          <p:nvPr/>
        </p:nvPicPr>
        <p:blipFill rotWithShape="1">
          <a:blip r:embed="rId2">
            <a:alphaModFix/>
          </a:blip>
          <a:srcRect/>
          <a:stretch/>
        </p:blipFill>
        <p:spPr>
          <a:xfrm>
            <a:off x="2477073" y="6324412"/>
            <a:ext cx="529889" cy="497951"/>
          </a:xfrm>
          <a:prstGeom prst="rect">
            <a:avLst/>
          </a:prstGeom>
          <a:noFill/>
          <a:ln>
            <a:noFill/>
          </a:ln>
        </p:spPr>
      </p:pic>
      <p:pic>
        <p:nvPicPr>
          <p:cNvPr id="1346" name="Google Shape;1346;g26d09891302_0_310" descr="A picture containing vector graphics&#10;&#10;Description automatically generated"/>
          <p:cNvPicPr preferRelativeResize="0"/>
          <p:nvPr/>
        </p:nvPicPr>
        <p:blipFill rotWithShape="1">
          <a:blip r:embed="rId3">
            <a:alphaModFix/>
          </a:blip>
          <a:srcRect/>
          <a:stretch/>
        </p:blipFill>
        <p:spPr>
          <a:xfrm>
            <a:off x="5063574" y="6196177"/>
            <a:ext cx="687747" cy="615553"/>
          </a:xfrm>
          <a:prstGeom prst="rect">
            <a:avLst/>
          </a:prstGeom>
          <a:noFill/>
          <a:ln>
            <a:noFill/>
          </a:ln>
        </p:spPr>
      </p:pic>
      <p:pic>
        <p:nvPicPr>
          <p:cNvPr id="1347" name="Google Shape;1347;g26d09891302_0_310"/>
          <p:cNvPicPr preferRelativeResize="0"/>
          <p:nvPr/>
        </p:nvPicPr>
        <p:blipFill rotWithShape="1">
          <a:blip r:embed="rId4">
            <a:alphaModFix/>
          </a:blip>
          <a:srcRect/>
          <a:stretch/>
        </p:blipFill>
        <p:spPr>
          <a:xfrm>
            <a:off x="190275" y="6251086"/>
            <a:ext cx="309931" cy="493980"/>
          </a:xfrm>
          <a:prstGeom prst="rect">
            <a:avLst/>
          </a:prstGeom>
          <a:noFill/>
          <a:ln>
            <a:noFill/>
          </a:ln>
        </p:spPr>
      </p:pic>
      <p:pic>
        <p:nvPicPr>
          <p:cNvPr id="1348" name="Google Shape;1348;g26d09891302_0_310"/>
          <p:cNvPicPr preferRelativeResize="0"/>
          <p:nvPr/>
        </p:nvPicPr>
        <p:blipFill rotWithShape="1">
          <a:blip r:embed="rId5">
            <a:alphaModFix/>
          </a:blip>
          <a:srcRect/>
          <a:stretch/>
        </p:blipFill>
        <p:spPr>
          <a:xfrm>
            <a:off x="7784915" y="6196177"/>
            <a:ext cx="491968" cy="536174"/>
          </a:xfrm>
          <a:prstGeom prst="rect">
            <a:avLst/>
          </a:prstGeom>
          <a:noFill/>
          <a:ln>
            <a:noFill/>
          </a:ln>
        </p:spPr>
      </p:pic>
      <p:sp>
        <p:nvSpPr>
          <p:cNvPr id="1349" name="Google Shape;1349;g26d09891302_0_310"/>
          <p:cNvSpPr txBox="1">
            <a:spLocks noGrp="1"/>
          </p:cNvSpPr>
          <p:nvPr>
            <p:ph type="body" idx="1"/>
          </p:nvPr>
        </p:nvSpPr>
        <p:spPr>
          <a:xfrm>
            <a:off x="1660583" y="1489802"/>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0" name="Google Shape;1350;g26d09891302_0_310"/>
          <p:cNvSpPr txBox="1">
            <a:spLocks noGrp="1"/>
          </p:cNvSpPr>
          <p:nvPr>
            <p:ph type="body" idx="3"/>
          </p:nvPr>
        </p:nvSpPr>
        <p:spPr>
          <a:xfrm>
            <a:off x="1660584" y="2653440"/>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1" name="Google Shape;1351;g26d09891302_0_310"/>
          <p:cNvSpPr txBox="1">
            <a:spLocks noGrp="1"/>
          </p:cNvSpPr>
          <p:nvPr>
            <p:ph type="body" idx="4"/>
          </p:nvPr>
        </p:nvSpPr>
        <p:spPr>
          <a:xfrm>
            <a:off x="1660583" y="3817079"/>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2" name="Google Shape;1352;g26d09891302_0_310"/>
          <p:cNvSpPr txBox="1">
            <a:spLocks noGrp="1"/>
          </p:cNvSpPr>
          <p:nvPr>
            <p:ph type="body" idx="5"/>
          </p:nvPr>
        </p:nvSpPr>
        <p:spPr>
          <a:xfrm>
            <a:off x="1660583" y="5006628"/>
            <a:ext cx="6343500" cy="1055700"/>
          </a:xfrm>
          <a:prstGeom prst="rect">
            <a:avLst/>
          </a:prstGeom>
          <a:noFill/>
          <a:ln>
            <a:noFill/>
          </a:ln>
        </p:spPr>
        <p:txBody>
          <a:bodyPr spcFirstLastPara="1" wrap="square" lIns="91425" tIns="45700" rIns="91425" bIns="45700" anchor="ctr" anchorCtr="0">
            <a:normAutofit/>
          </a:bodyPr>
          <a:lstStyle>
            <a:lvl1pPr marL="457200" marR="0" lvl="0" indent="-228600" algn="l" rtl="0">
              <a:lnSpc>
                <a:spcPct val="90000"/>
              </a:lnSpc>
              <a:spcBef>
                <a:spcPts val="1000"/>
              </a:spcBef>
              <a:spcAft>
                <a:spcPts val="0"/>
              </a:spcAft>
              <a:buClr>
                <a:srgbClr val="006FB6"/>
              </a:buClr>
              <a:buSzPts val="3000"/>
              <a:buFont typeface="Arial"/>
              <a:buNone/>
              <a:defRPr sz="3000" b="0" i="0" u="none" strike="noStrike" cap="none">
                <a:solidFill>
                  <a:srgbClr val="006FB6"/>
                </a:solidFill>
                <a:latin typeface="Times New Roman"/>
                <a:ea typeface="Times New Roman"/>
                <a:cs typeface="Times New Roman"/>
                <a:sym typeface="Times New Roman"/>
              </a:defRPr>
            </a:lvl1pPr>
            <a:lvl2pPr marL="914400" marR="0" lvl="1"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2pPr>
            <a:lvl3pPr marL="1371600" marR="0" lvl="2"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3pPr>
            <a:lvl4pPr marL="1828800" marR="0" lvl="3"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4pPr>
            <a:lvl5pPr marL="2286000" marR="0" lvl="4" indent="-419100" algn="l" rtl="0">
              <a:lnSpc>
                <a:spcPct val="90000"/>
              </a:lnSpc>
              <a:spcBef>
                <a:spcPts val="500"/>
              </a:spcBef>
              <a:spcAft>
                <a:spcPts val="0"/>
              </a:spcAft>
              <a:buClr>
                <a:srgbClr val="006FB6"/>
              </a:buClr>
              <a:buSzPts val="3000"/>
              <a:buFont typeface="Arial"/>
              <a:buChar char="•"/>
              <a:defRPr sz="3000" b="0" i="0" u="none" strike="noStrike" cap="none">
                <a:solidFill>
                  <a:srgbClr val="006FB6"/>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3" name="Google Shape;1353;g26d09891302_0_310"/>
          <p:cNvSpPr txBox="1">
            <a:spLocks noGrp="1"/>
          </p:cNvSpPr>
          <p:nvPr>
            <p:ph type="body" idx="6"/>
          </p:nvPr>
        </p:nvSpPr>
        <p:spPr>
          <a:xfrm>
            <a:off x="691245" y="1502511"/>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4" name="Google Shape;1354;g26d09891302_0_310"/>
          <p:cNvSpPr txBox="1">
            <a:spLocks noGrp="1"/>
          </p:cNvSpPr>
          <p:nvPr>
            <p:ph type="body" idx="7"/>
          </p:nvPr>
        </p:nvSpPr>
        <p:spPr>
          <a:xfrm>
            <a:off x="693291" y="2653441"/>
            <a:ext cx="7935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5" name="Google Shape;1355;g26d09891302_0_310"/>
          <p:cNvSpPr txBox="1">
            <a:spLocks noGrp="1"/>
          </p:cNvSpPr>
          <p:nvPr>
            <p:ph type="body" idx="8"/>
          </p:nvPr>
        </p:nvSpPr>
        <p:spPr>
          <a:xfrm>
            <a:off x="691246" y="3817079"/>
            <a:ext cx="795600" cy="10557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356" name="Google Shape;1356;g26d09891302_0_310"/>
          <p:cNvSpPr txBox="1">
            <a:spLocks noGrp="1"/>
          </p:cNvSpPr>
          <p:nvPr>
            <p:ph type="body" idx="9"/>
          </p:nvPr>
        </p:nvSpPr>
        <p:spPr>
          <a:xfrm>
            <a:off x="691245" y="5006628"/>
            <a:ext cx="795600" cy="10410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006FB6"/>
              </a:buClr>
              <a:buSzPts val="7000"/>
              <a:buFont typeface="Arial"/>
              <a:buNone/>
              <a:defRPr sz="7000" b="1" i="0" u="none" strike="noStrike" cap="none">
                <a:solidFill>
                  <a:srgbClr val="006FB6"/>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1_Custom Layout">
  <p:cSld name="1_Custom Layout">
    <p:spTree>
      <p:nvGrpSpPr>
        <p:cNvPr id="1" name="Shape 145"/>
        <p:cNvGrpSpPr/>
        <p:nvPr/>
      </p:nvGrpSpPr>
      <p:grpSpPr>
        <a:xfrm>
          <a:off x="0" y="0"/>
          <a:ext cx="0" cy="0"/>
          <a:chOff x="0" y="0"/>
          <a:chExt cx="0" cy="0"/>
        </a:xfrm>
      </p:grpSpPr>
      <p:sp>
        <p:nvSpPr>
          <p:cNvPr id="146" name="Google Shape;146;p55"/>
          <p:cNvSpPr txBox="1">
            <a:spLocks noGrp="1"/>
          </p:cNvSpPr>
          <p:nvPr>
            <p:ph type="title"/>
          </p:nvPr>
        </p:nvSpPr>
        <p:spPr>
          <a:xfrm>
            <a:off x="0" y="-1"/>
            <a:ext cx="9160042"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Times New Roman"/>
                <a:ea typeface="Times New Roman"/>
                <a:cs typeface="Times New Roman"/>
                <a:sym typeface="Times New Roman"/>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47" name="Google Shape;147;p55"/>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lvl1pPr marL="457200" marR="0" lvl="0" indent="-228600" algn="ctr" rtl="0">
              <a:lnSpc>
                <a:spcPct val="90000"/>
              </a:lnSpc>
              <a:spcBef>
                <a:spcPts val="1000"/>
              </a:spcBef>
              <a:spcAft>
                <a:spcPts val="0"/>
              </a:spcAft>
              <a:buClr>
                <a:srgbClr val="0771BA"/>
              </a:buClr>
              <a:buSzPts val="4400"/>
              <a:buFont typeface="Arial"/>
              <a:buNone/>
              <a:defRPr sz="4400" b="1" i="0" u="none" strike="noStrike" cap="none">
                <a:solidFill>
                  <a:srgbClr val="0771BA"/>
                </a:solidFill>
                <a:latin typeface="Times New Roman"/>
                <a:ea typeface="Times New Roman"/>
                <a:cs typeface="Times New Roman"/>
                <a:sym typeface="Times New Roman"/>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48" name="Google Shape;148;p55"/>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lvl1pPr marL="457200" marR="0" lvl="0" indent="-457200" algn="l" rtl="0">
              <a:lnSpc>
                <a:spcPct val="100000"/>
              </a:lnSpc>
              <a:spcBef>
                <a:spcPts val="1000"/>
              </a:spcBef>
              <a:spcAft>
                <a:spcPts val="0"/>
              </a:spcAft>
              <a:buClr>
                <a:srgbClr val="0771BA"/>
              </a:buClr>
              <a:buSzPts val="3600"/>
              <a:buFont typeface="Arial"/>
              <a:buChar char="•"/>
              <a:defRPr sz="3600" b="0" i="0" u="none" strike="noStrike" cap="none">
                <a:solidFill>
                  <a:srgbClr val="0771BA"/>
                </a:solidFill>
                <a:latin typeface="Times New Roman"/>
                <a:ea typeface="Times New Roman"/>
                <a:cs typeface="Times New Roman"/>
                <a:sym typeface="Times New Roman"/>
              </a:defRPr>
            </a:lvl1pPr>
            <a:lvl2pPr marL="914400" marR="0" lvl="1" indent="-431800" algn="l" rtl="0">
              <a:lnSpc>
                <a:spcPct val="100000"/>
              </a:lnSpc>
              <a:spcBef>
                <a:spcPts val="500"/>
              </a:spcBef>
              <a:spcAft>
                <a:spcPts val="0"/>
              </a:spcAft>
              <a:buClr>
                <a:srgbClr val="0771BA"/>
              </a:buClr>
              <a:buSzPts val="3200"/>
              <a:buFont typeface="Arial"/>
              <a:buChar char="•"/>
              <a:defRPr sz="3200" b="0" i="0" u="none" strike="noStrike" cap="none">
                <a:solidFill>
                  <a:srgbClr val="0771BA"/>
                </a:solidFill>
                <a:latin typeface="Calibri"/>
                <a:ea typeface="Calibri"/>
                <a:cs typeface="Calibri"/>
                <a:sym typeface="Calibri"/>
              </a:defRPr>
            </a:lvl2pPr>
            <a:lvl3pPr marL="1371600" marR="0" lvl="2" indent="-406400" algn="l" rtl="0">
              <a:lnSpc>
                <a:spcPct val="100000"/>
              </a:lnSpc>
              <a:spcBef>
                <a:spcPts val="500"/>
              </a:spcBef>
              <a:spcAft>
                <a:spcPts val="0"/>
              </a:spcAft>
              <a:buClr>
                <a:srgbClr val="0771BA"/>
              </a:buClr>
              <a:buSzPts val="2800"/>
              <a:buFont typeface="Arial"/>
              <a:buChar char="•"/>
              <a:defRPr sz="2800" b="0" i="0" u="none" strike="noStrike" cap="none">
                <a:solidFill>
                  <a:srgbClr val="0771BA"/>
                </a:solidFill>
                <a:latin typeface="Calibri"/>
                <a:ea typeface="Calibri"/>
                <a:cs typeface="Calibri"/>
                <a:sym typeface="Calibri"/>
              </a:defRPr>
            </a:lvl3pPr>
            <a:lvl4pPr marL="1828800" marR="0" lvl="3"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4pPr>
            <a:lvl5pPr marL="2286000" marR="0" lvl="4" indent="-381000" algn="l" rtl="0">
              <a:lnSpc>
                <a:spcPct val="100000"/>
              </a:lnSpc>
              <a:spcBef>
                <a:spcPts val="500"/>
              </a:spcBef>
              <a:spcAft>
                <a:spcPts val="0"/>
              </a:spcAft>
              <a:buClr>
                <a:srgbClr val="0771BA"/>
              </a:buClr>
              <a:buSzPts val="2400"/>
              <a:buFont typeface="Arial"/>
              <a:buChar char="•"/>
              <a:defRPr sz="2400" b="0" i="0" u="none" strike="noStrike" cap="none">
                <a:solidFill>
                  <a:srgbClr val="0771BA"/>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grpSp>
        <p:nvGrpSpPr>
          <p:cNvPr id="149" name="Google Shape;149;p55"/>
          <p:cNvGrpSpPr/>
          <p:nvPr/>
        </p:nvGrpSpPr>
        <p:grpSpPr>
          <a:xfrm>
            <a:off x="0" y="5607273"/>
            <a:ext cx="12196432" cy="83414"/>
            <a:chOff x="-33239" y="5603791"/>
            <a:chExt cx="9147324" cy="83414"/>
          </a:xfrm>
        </p:grpSpPr>
        <p:cxnSp>
          <p:nvCxnSpPr>
            <p:cNvPr id="150" name="Google Shape;150;p55"/>
            <p:cNvCxnSpPr/>
            <p:nvPr/>
          </p:nvCxnSpPr>
          <p:spPr>
            <a:xfrm>
              <a:off x="-29914" y="5603791"/>
              <a:ext cx="9143999" cy="0"/>
            </a:xfrm>
            <a:prstGeom prst="straightConnector1">
              <a:avLst/>
            </a:prstGeom>
            <a:noFill/>
            <a:ln w="88900" cap="flat" cmpd="sng">
              <a:solidFill>
                <a:srgbClr val="006FB6"/>
              </a:solidFill>
              <a:prstDash val="solid"/>
              <a:miter lim="800000"/>
              <a:headEnd type="none" w="sm" len="sm"/>
              <a:tailEnd type="none" w="sm" len="sm"/>
            </a:ln>
          </p:spPr>
        </p:cxnSp>
        <p:cxnSp>
          <p:nvCxnSpPr>
            <p:cNvPr id="151" name="Google Shape;151;p55"/>
            <p:cNvCxnSpPr/>
            <p:nvPr/>
          </p:nvCxnSpPr>
          <p:spPr>
            <a:xfrm>
              <a:off x="-33239" y="5687205"/>
              <a:ext cx="9144000" cy="0"/>
            </a:xfrm>
            <a:prstGeom prst="straightConnector1">
              <a:avLst/>
            </a:prstGeom>
            <a:noFill/>
            <a:ln w="38100" cap="flat" cmpd="sng">
              <a:solidFill>
                <a:srgbClr val="96C93E"/>
              </a:solidFill>
              <a:prstDash val="solid"/>
              <a:miter lim="800000"/>
              <a:headEnd type="none" w="sm" len="sm"/>
              <a:tailEnd type="none" w="sm" len="sm"/>
            </a:ln>
          </p:spPr>
        </p:cxnSp>
      </p:gr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image" Target="../media/image1.png"/><Relationship Id="rId5" Type="http://schemas.openxmlformats.org/officeDocument/2006/relationships/slideLayout" Target="../slideLayouts/slideLayout6.xml"/><Relationship Id="rId10" Type="http://schemas.openxmlformats.org/officeDocument/2006/relationships/theme" Target="../theme/theme2.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18" Type="http://schemas.openxmlformats.org/officeDocument/2006/relationships/slideLayout" Target="../slideLayouts/slideLayout2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slideLayout" Target="../slideLayouts/slideLayout27.xml"/><Relationship Id="rId2" Type="http://schemas.openxmlformats.org/officeDocument/2006/relationships/slideLayout" Target="../slideLayouts/slideLayout12.xml"/><Relationship Id="rId16" Type="http://schemas.openxmlformats.org/officeDocument/2006/relationships/slideLayout" Target="../slideLayouts/slideLayout26.xml"/><Relationship Id="rId20" Type="http://schemas.openxmlformats.org/officeDocument/2006/relationships/image" Target="../media/image1.png"/><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slideLayout" Target="../slideLayouts/slideLayout25.xml"/><Relationship Id="rId10" Type="http://schemas.openxmlformats.org/officeDocument/2006/relationships/slideLayout" Target="../slideLayouts/slideLayout20.xml"/><Relationship Id="rId19" Type="http://schemas.openxmlformats.org/officeDocument/2006/relationships/theme" Target="../theme/theme3.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18" Type="http://schemas.openxmlformats.org/officeDocument/2006/relationships/slideLayout" Target="../slideLayouts/slideLayout4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0" Type="http://schemas.openxmlformats.org/officeDocument/2006/relationships/image" Target="../media/image1.png"/><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19" Type="http://schemas.openxmlformats.org/officeDocument/2006/relationships/theme" Target="../theme/theme4.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4.xml"/><Relationship Id="rId13" Type="http://schemas.openxmlformats.org/officeDocument/2006/relationships/slideLayout" Target="../slideLayouts/slideLayout59.xml"/><Relationship Id="rId18" Type="http://schemas.openxmlformats.org/officeDocument/2006/relationships/image" Target="../media/image1.png"/><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slideLayout" Target="../slideLayouts/slideLayout58.xml"/><Relationship Id="rId17" Type="http://schemas.openxmlformats.org/officeDocument/2006/relationships/theme" Target="../theme/theme5.xml"/><Relationship Id="rId2" Type="http://schemas.openxmlformats.org/officeDocument/2006/relationships/slideLayout" Target="../slideLayouts/slideLayout48.xml"/><Relationship Id="rId16" Type="http://schemas.openxmlformats.org/officeDocument/2006/relationships/slideLayout" Target="../slideLayouts/slideLayout62.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5" Type="http://schemas.openxmlformats.org/officeDocument/2006/relationships/slideLayout" Target="../slideLayouts/slideLayout6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 Id="rId14" Type="http://schemas.openxmlformats.org/officeDocument/2006/relationships/slideLayout" Target="../slideLayouts/slideLayout60.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3" Type="http://schemas.openxmlformats.org/officeDocument/2006/relationships/slideLayout" Target="../slideLayouts/slideLayout65.xml"/><Relationship Id="rId7" Type="http://schemas.openxmlformats.org/officeDocument/2006/relationships/slideLayout" Target="../slideLayouts/slideLayout69.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image" Target="../media/image1.png"/><Relationship Id="rId5" Type="http://schemas.openxmlformats.org/officeDocument/2006/relationships/slideLayout" Target="../slideLayouts/slideLayout67.xml"/><Relationship Id="rId10" Type="http://schemas.openxmlformats.org/officeDocument/2006/relationships/theme" Target="../theme/theme6.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4.xml"/><Relationship Id="rId7" Type="http://schemas.openxmlformats.org/officeDocument/2006/relationships/theme" Target="../theme/theme7.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5" Type="http://schemas.openxmlformats.org/officeDocument/2006/relationships/slideLayout" Target="../slideLayouts/slideLayout76.xml"/><Relationship Id="rId4"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pn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26"/>
          <p:cNvSpPr/>
          <p:nvPr/>
        </p:nvSpPr>
        <p:spPr>
          <a:xfrm>
            <a:off x="-12400" y="-11050"/>
            <a:ext cx="12204300" cy="1355100"/>
          </a:xfrm>
          <a:prstGeom prst="rect">
            <a:avLst/>
          </a:prstGeom>
          <a:solidFill>
            <a:srgbClr val="006FB6"/>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
        <p:cNvGrpSpPr/>
        <p:nvPr/>
      </p:nvGrpSpPr>
      <p:grpSpPr>
        <a:xfrm>
          <a:off x="0" y="0"/>
          <a:ext cx="0" cy="0"/>
          <a:chOff x="0" y="0"/>
          <a:chExt cx="0" cy="0"/>
        </a:xfrm>
      </p:grpSpPr>
      <p:sp>
        <p:nvSpPr>
          <p:cNvPr id="15" name="Google Shape;15;p28"/>
          <p:cNvSpPr/>
          <p:nvPr/>
        </p:nvSpPr>
        <p:spPr>
          <a:xfrm>
            <a:off x="0" y="-11086"/>
            <a:ext cx="12192000" cy="1273233"/>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6" name="Google Shape;16;p28"/>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7" name="Google Shape;17;p28"/>
          <p:cNvPicPr preferRelativeResize="0"/>
          <p:nvPr/>
        </p:nvPicPr>
        <p:blipFill rotWithShape="1">
          <a:blip r:embed="rId11">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74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2"/>
        <p:cNvGrpSpPr/>
        <p:nvPr/>
      </p:nvGrpSpPr>
      <p:grpSpPr>
        <a:xfrm>
          <a:off x="0" y="0"/>
          <a:ext cx="0" cy="0"/>
          <a:chOff x="0" y="0"/>
          <a:chExt cx="0" cy="0"/>
        </a:xfrm>
      </p:grpSpPr>
      <p:sp>
        <p:nvSpPr>
          <p:cNvPr id="153" name="Google Shape;153;p32"/>
          <p:cNvSpPr/>
          <p:nvPr/>
        </p:nvSpPr>
        <p:spPr>
          <a:xfrm>
            <a:off x="0" y="-11086"/>
            <a:ext cx="12192000" cy="1273233"/>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54" name="Google Shape;154;p32"/>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155" name="Google Shape;155;p32"/>
          <p:cNvSpPr txBox="1"/>
          <p:nvPr/>
        </p:nvSpPr>
        <p:spPr>
          <a:xfrm>
            <a:off x="0" y="1"/>
            <a:ext cx="12192000" cy="1257405"/>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Times New Roman"/>
              <a:ea typeface="Times New Roman"/>
              <a:cs typeface="Times New Roman"/>
              <a:sym typeface="Times New Roman"/>
            </a:endParaRPr>
          </a:p>
        </p:txBody>
      </p:sp>
      <p:pic>
        <p:nvPicPr>
          <p:cNvPr id="156" name="Google Shape;156;p32"/>
          <p:cNvPicPr preferRelativeResize="0"/>
          <p:nvPr/>
        </p:nvPicPr>
        <p:blipFill rotWithShape="1">
          <a:blip r:embed="rId20">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1" r:id="rId12"/>
    <p:sldLayoutId id="2147483672" r:id="rId13"/>
    <p:sldLayoutId id="2147483673" r:id="rId14"/>
    <p:sldLayoutId id="2147483674" r:id="rId15"/>
    <p:sldLayoutId id="2147483675" r:id="rId16"/>
    <p:sldLayoutId id="2147483676" r:id="rId17"/>
    <p:sldLayoutId id="2147483677"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441"/>
        <p:cNvGrpSpPr/>
        <p:nvPr/>
      </p:nvGrpSpPr>
      <p:grpSpPr>
        <a:xfrm>
          <a:off x="0" y="0"/>
          <a:ext cx="0" cy="0"/>
          <a:chOff x="0" y="0"/>
          <a:chExt cx="0" cy="0"/>
        </a:xfrm>
      </p:grpSpPr>
      <p:sp>
        <p:nvSpPr>
          <p:cNvPr id="442" name="Google Shape;442;p35"/>
          <p:cNvSpPr/>
          <p:nvPr/>
        </p:nvSpPr>
        <p:spPr>
          <a:xfrm>
            <a:off x="0" y="-11086"/>
            <a:ext cx="12192000" cy="12732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443" name="Google Shape;443;p35"/>
          <p:cNvCxnSpPr/>
          <p:nvPr/>
        </p:nvCxnSpPr>
        <p:spPr>
          <a:xfrm>
            <a:off x="-4671" y="1260844"/>
            <a:ext cx="12192000" cy="0"/>
          </a:xfrm>
          <a:prstGeom prst="straightConnector1">
            <a:avLst/>
          </a:prstGeom>
          <a:solidFill>
            <a:srgbClr val="D7E8AF"/>
          </a:solidFill>
          <a:ln w="76200" cap="flat" cmpd="sng">
            <a:solidFill>
              <a:srgbClr val="96C93E"/>
            </a:solidFill>
            <a:prstDash val="solid"/>
            <a:miter lim="800000"/>
            <a:headEnd type="none" w="sm" len="sm"/>
            <a:tailEnd type="none" w="sm" len="sm"/>
          </a:ln>
        </p:spPr>
      </p:cxnSp>
      <p:sp>
        <p:nvSpPr>
          <p:cNvPr id="444" name="Google Shape;444;p35"/>
          <p:cNvSpPr txBox="1"/>
          <p:nvPr/>
        </p:nvSpPr>
        <p:spPr>
          <a:xfrm>
            <a:off x="0" y="1"/>
            <a:ext cx="12192000" cy="1257300"/>
          </a:xfrm>
          <a:prstGeom prst="rect">
            <a:avLst/>
          </a:prstGeom>
          <a:noFill/>
          <a:ln>
            <a:noFill/>
          </a:ln>
        </p:spPr>
        <p:txBody>
          <a:bodyPr spcFirstLastPara="1" wrap="square" lIns="457200" tIns="45700" rIns="91425" bIns="45700" anchor="ctr" anchorCtr="0">
            <a:noAutofit/>
          </a:bodyPr>
          <a:lstStyle/>
          <a:p>
            <a:pPr marL="0" marR="0" lvl="0" indent="0" algn="l" rtl="0">
              <a:lnSpc>
                <a:spcPct val="90000"/>
              </a:lnSpc>
              <a:spcBef>
                <a:spcPts val="0"/>
              </a:spcBef>
              <a:spcAft>
                <a:spcPts val="0"/>
              </a:spcAft>
              <a:buClr>
                <a:srgbClr val="000000"/>
              </a:buClr>
              <a:buSzPts val="5000"/>
              <a:buFont typeface="Arial"/>
              <a:buNone/>
            </a:pPr>
            <a:endParaRPr sz="5000" b="1" i="0" u="none" strike="noStrike" cap="none">
              <a:solidFill>
                <a:srgbClr val="006FB6"/>
              </a:solidFill>
              <a:latin typeface="Times New Roman"/>
              <a:ea typeface="Times New Roman"/>
              <a:cs typeface="Times New Roman"/>
              <a:sym typeface="Times New Roman"/>
            </a:endParaRPr>
          </a:p>
        </p:txBody>
      </p:sp>
      <p:pic>
        <p:nvPicPr>
          <p:cNvPr id="445" name="Google Shape;445;p35"/>
          <p:cNvPicPr preferRelativeResize="0"/>
          <p:nvPr/>
        </p:nvPicPr>
        <p:blipFill rotWithShape="1">
          <a:blip r:embed="rId20">
            <a:alphaModFix/>
          </a:blip>
          <a:srcRect/>
          <a:stretch/>
        </p:blipFill>
        <p:spPr>
          <a:xfrm>
            <a:off x="274564"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 id="2147483696" r:id="rId1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38"/>
        <p:cNvGrpSpPr/>
        <p:nvPr/>
      </p:nvGrpSpPr>
      <p:grpSpPr>
        <a:xfrm>
          <a:off x="0" y="0"/>
          <a:ext cx="0" cy="0"/>
          <a:chOff x="0" y="0"/>
          <a:chExt cx="0" cy="0"/>
        </a:xfrm>
      </p:grpSpPr>
      <p:sp>
        <p:nvSpPr>
          <p:cNvPr id="739" name="Google Shape;739;p38"/>
          <p:cNvSpPr/>
          <p:nvPr/>
        </p:nvSpPr>
        <p:spPr>
          <a:xfrm>
            <a:off x="0" y="0"/>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740" name="Google Shape;740;p38"/>
          <p:cNvCxnSpPr/>
          <p:nvPr/>
        </p:nvCxnSpPr>
        <p:spPr>
          <a:xfrm>
            <a:off x="3536684" y="0"/>
            <a:ext cx="0" cy="6858000"/>
          </a:xfrm>
          <a:prstGeom prst="straightConnector1">
            <a:avLst/>
          </a:prstGeom>
          <a:noFill/>
          <a:ln w="88900" cap="flat" cmpd="sng">
            <a:solidFill>
              <a:srgbClr val="96C93F"/>
            </a:solidFill>
            <a:prstDash val="solid"/>
            <a:miter lim="800000"/>
            <a:headEnd type="none" w="sm" len="sm"/>
            <a:tailEnd type="none" w="sm" len="sm"/>
          </a:ln>
        </p:spPr>
      </p:cxnSp>
      <p:pic>
        <p:nvPicPr>
          <p:cNvPr id="741" name="Google Shape;741;p38"/>
          <p:cNvPicPr preferRelativeResize="0"/>
          <p:nvPr/>
        </p:nvPicPr>
        <p:blipFill rotWithShape="1">
          <a:blip r:embed="rId18">
            <a:alphaModFix/>
          </a:blip>
          <a:srcRect/>
          <a:stretch/>
        </p:blipFill>
        <p:spPr>
          <a:xfrm>
            <a:off x="360166" y="169846"/>
            <a:ext cx="2816352" cy="856741"/>
          </a:xfrm>
          <a:prstGeom prst="rect">
            <a:avLst/>
          </a:prstGeom>
          <a:noFill/>
          <a:ln>
            <a:noFill/>
          </a:ln>
        </p:spPr>
      </p:pic>
      <p:sp>
        <p:nvSpPr>
          <p:cNvPr id="742" name="Google Shape;742;p38"/>
          <p:cNvSpPr txBox="1">
            <a:spLocks noGrp="1"/>
          </p:cNvSpPr>
          <p:nvPr>
            <p:ph type="title"/>
          </p:nvPr>
        </p:nvSpPr>
        <p:spPr>
          <a:xfrm>
            <a:off x="6390052" y="0"/>
            <a:ext cx="5683571" cy="1577339"/>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4200"/>
              <a:buFont typeface="Calibri"/>
              <a:buNone/>
              <a:defRPr sz="42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9"/>
        <p:cNvGrpSpPr/>
        <p:nvPr/>
      </p:nvGrpSpPr>
      <p:grpSpPr>
        <a:xfrm>
          <a:off x="0" y="0"/>
          <a:ext cx="0" cy="0"/>
          <a:chOff x="0" y="0"/>
          <a:chExt cx="0" cy="0"/>
        </a:xfrm>
      </p:grpSpPr>
      <p:sp>
        <p:nvSpPr>
          <p:cNvPr id="970" name="Google Shape;970;p45"/>
          <p:cNvSpPr/>
          <p:nvPr/>
        </p:nvSpPr>
        <p:spPr>
          <a:xfrm>
            <a:off x="8655315" y="1"/>
            <a:ext cx="3536684"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971" name="Google Shape;971;p45"/>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972" name="Google Shape;972;p45"/>
          <p:cNvSpPr txBox="1">
            <a:spLocks noGrp="1"/>
          </p:cNvSpPr>
          <p:nvPr>
            <p:ph type="title"/>
          </p:nvPr>
        </p:nvSpPr>
        <p:spPr>
          <a:xfrm>
            <a:off x="3219732" y="1"/>
            <a:ext cx="8638079" cy="1251284"/>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973" name="Google Shape;973;p45"/>
          <p:cNvPicPr preferRelativeResize="0"/>
          <p:nvPr/>
        </p:nvPicPr>
        <p:blipFill rotWithShape="1">
          <a:blip r:embed="rId11">
            <a:alphaModFix/>
          </a:blip>
          <a:srcRect/>
          <a:stretch/>
        </p:blipFill>
        <p:spPr>
          <a:xfrm>
            <a:off x="334189"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1"/>
        <p:cNvGrpSpPr/>
        <p:nvPr/>
      </p:nvGrpSpPr>
      <p:grpSpPr>
        <a:xfrm>
          <a:off x="0" y="0"/>
          <a:ext cx="0" cy="0"/>
          <a:chOff x="0" y="0"/>
          <a:chExt cx="0" cy="0"/>
        </a:xfrm>
      </p:grpSpPr>
      <p:sp>
        <p:nvSpPr>
          <p:cNvPr id="1092" name="Google Shape;1092;g1dc99b45111_0_141"/>
          <p:cNvSpPr/>
          <p:nvPr/>
        </p:nvSpPr>
        <p:spPr>
          <a:xfrm>
            <a:off x="0" y="-11086"/>
            <a:ext cx="12192000" cy="1273200"/>
          </a:xfrm>
          <a:prstGeom prst="rect">
            <a:avLst/>
          </a:prstGeom>
          <a:solidFill>
            <a:srgbClr val="A2DEF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Times New Roman"/>
              <a:ea typeface="Times New Roman"/>
              <a:cs typeface="Times New Roman"/>
              <a:sym typeface="Times New Roman"/>
            </a:endParaRPr>
          </a:p>
        </p:txBody>
      </p:sp>
      <p:cxnSp>
        <p:nvCxnSpPr>
          <p:cNvPr id="1093" name="Google Shape;1093;g1dc99b45111_0_141"/>
          <p:cNvCxnSpPr/>
          <p:nvPr/>
        </p:nvCxnSpPr>
        <p:spPr>
          <a:xfrm>
            <a:off x="-4671" y="1260844"/>
            <a:ext cx="12192000" cy="0"/>
          </a:xfrm>
          <a:prstGeom prst="straightConnector1">
            <a:avLst/>
          </a:prstGeom>
          <a:solidFill>
            <a:srgbClr val="D7E8AF"/>
          </a:solidFill>
          <a:ln w="76200" cap="flat" cmpd="sng">
            <a:solidFill>
              <a:srgbClr val="006FB6"/>
            </a:solidFill>
            <a:prstDash val="solid"/>
            <a:miter lim="800000"/>
            <a:headEnd type="none" w="sm" len="sm"/>
            <a:tailEnd type="none" w="sm" len="sm"/>
          </a:ln>
        </p:spPr>
      </p:cxnSp>
      <p:pic>
        <p:nvPicPr>
          <p:cNvPr id="1094" name="Google Shape;1094;g1dc99b45111_0_141"/>
          <p:cNvPicPr preferRelativeResize="0"/>
          <p:nvPr/>
        </p:nvPicPr>
        <p:blipFill rotWithShape="1">
          <a:blip r:embed="rId8">
            <a:alphaModFix/>
          </a:blip>
          <a:srcRect/>
          <a:stretch/>
        </p:blipFill>
        <p:spPr>
          <a:xfrm>
            <a:off x="230497" y="117499"/>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00"/>
        <p:cNvGrpSpPr/>
        <p:nvPr/>
      </p:nvGrpSpPr>
      <p:grpSpPr>
        <a:xfrm>
          <a:off x="0" y="0"/>
          <a:ext cx="0" cy="0"/>
          <a:chOff x="0" y="0"/>
          <a:chExt cx="0" cy="0"/>
        </a:xfrm>
      </p:grpSpPr>
      <p:sp>
        <p:nvSpPr>
          <p:cNvPr id="1201" name="Google Shape;1201;g26d09891302_0_171"/>
          <p:cNvSpPr/>
          <p:nvPr/>
        </p:nvSpPr>
        <p:spPr>
          <a:xfrm>
            <a:off x="8655315" y="1"/>
            <a:ext cx="3536700" cy="6858000"/>
          </a:xfrm>
          <a:prstGeom prst="rect">
            <a:avLst/>
          </a:prstGeom>
          <a:solidFill>
            <a:srgbClr val="D7E8AF"/>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Arial"/>
              <a:buNone/>
            </a:pPr>
            <a:endParaRPr sz="1800" b="0" i="0" u="none" strike="noStrike" cap="none">
              <a:solidFill>
                <a:srgbClr val="FFFFFF"/>
              </a:solidFill>
              <a:latin typeface="Times New Roman"/>
              <a:ea typeface="Times New Roman"/>
              <a:cs typeface="Times New Roman"/>
              <a:sym typeface="Times New Roman"/>
            </a:endParaRPr>
          </a:p>
        </p:txBody>
      </p:sp>
      <p:cxnSp>
        <p:nvCxnSpPr>
          <p:cNvPr id="1202" name="Google Shape;1202;g26d09891302_0_171"/>
          <p:cNvCxnSpPr/>
          <p:nvPr/>
        </p:nvCxnSpPr>
        <p:spPr>
          <a:xfrm>
            <a:off x="8646698" y="0"/>
            <a:ext cx="0" cy="6858000"/>
          </a:xfrm>
          <a:prstGeom prst="straightConnector1">
            <a:avLst/>
          </a:prstGeom>
          <a:noFill/>
          <a:ln w="88900" cap="flat" cmpd="sng">
            <a:solidFill>
              <a:srgbClr val="96C93F"/>
            </a:solidFill>
            <a:prstDash val="solid"/>
            <a:miter lim="800000"/>
            <a:headEnd type="none" w="sm" len="sm"/>
            <a:tailEnd type="none" w="sm" len="sm"/>
          </a:ln>
        </p:spPr>
      </p:cxnSp>
      <p:sp>
        <p:nvSpPr>
          <p:cNvPr id="1203" name="Google Shape;1203;g26d09891302_0_171"/>
          <p:cNvSpPr txBox="1">
            <a:spLocks noGrp="1"/>
          </p:cNvSpPr>
          <p:nvPr>
            <p:ph type="title"/>
          </p:nvPr>
        </p:nvSpPr>
        <p:spPr>
          <a:xfrm>
            <a:off x="3219732" y="1"/>
            <a:ext cx="8638200" cy="1251300"/>
          </a:xfrm>
          <a:prstGeom prst="rect">
            <a:avLst/>
          </a:prstGeom>
          <a:noFill/>
          <a:ln>
            <a:noFill/>
          </a:ln>
        </p:spPr>
        <p:txBody>
          <a:bodyPr spcFirstLastPara="1" wrap="square" lIns="274300" tIns="45700" rIns="91425" bIns="45700" anchor="ctr" anchorCtr="0">
            <a:normAutofit/>
          </a:bodyPr>
          <a:lstStyle>
            <a:lvl1pPr marR="0" lvl="0" algn="l" rtl="0">
              <a:lnSpc>
                <a:spcPct val="90000"/>
              </a:lnSpc>
              <a:spcBef>
                <a:spcPts val="0"/>
              </a:spcBef>
              <a:spcAft>
                <a:spcPts val="0"/>
              </a:spcAft>
              <a:buClr>
                <a:srgbClr val="0771BA"/>
              </a:buClr>
              <a:buSzPts val="5000"/>
              <a:buFont typeface="Calibri"/>
              <a:buNone/>
              <a:defRPr sz="5000" b="1" i="0" u="none" strike="noStrike" cap="none">
                <a:solidFill>
                  <a:srgbClr val="0771BA"/>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pic>
        <p:nvPicPr>
          <p:cNvPr id="1204" name="Google Shape;1204;g26d09891302_0_171"/>
          <p:cNvPicPr preferRelativeResize="0"/>
          <p:nvPr/>
        </p:nvPicPr>
        <p:blipFill rotWithShape="1">
          <a:blip r:embed="rId13">
            <a:alphaModFix/>
          </a:blip>
          <a:srcRect/>
          <a:stretch/>
        </p:blipFill>
        <p:spPr>
          <a:xfrm>
            <a:off x="334189" y="169846"/>
            <a:ext cx="2816352" cy="856741"/>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732" r:id="rId1"/>
    <p:sldLayoutId id="2147483733" r:id="rId2"/>
    <p:sldLayoutId id="2147483734" r:id="rId3"/>
    <p:sldLayoutId id="2147483735" r:id="rId4"/>
    <p:sldLayoutId id="2147483736" r:id="rId5"/>
    <p:sldLayoutId id="2147483737" r:id="rId6"/>
    <p:sldLayoutId id="2147483738" r:id="rId7"/>
    <p:sldLayoutId id="2147483739" r:id="rId8"/>
    <p:sldLayoutId id="2147483740" r:id="rId9"/>
    <p:sldLayoutId id="2147483741" r:id="rId10"/>
    <p:sldLayoutId id="2147483742"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40.png"/><Relationship Id="rId4" Type="http://schemas.openxmlformats.org/officeDocument/2006/relationships/image" Target="../media/image39.png"/></Relationships>
</file>

<file path=ppt/slides/_rels/slide1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1.xml"/><Relationship Id="rId1" Type="http://schemas.openxmlformats.org/officeDocument/2006/relationships/slideLayout" Target="../slideLayouts/slideLayout63.xml"/></Relationships>
</file>

<file path=ppt/slides/_rels/slide12.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72.xml"/><Relationship Id="rId4" Type="http://schemas.openxmlformats.org/officeDocument/2006/relationships/image" Target="../media/image43.png"/></Relationships>
</file>

<file path=ppt/slides/_rels/slide15.xml.rels><?xml version="1.0" encoding="UTF-8" standalone="yes"?>
<Relationships xmlns="http://schemas.openxmlformats.org/package/2006/relationships"><Relationship Id="rId3" Type="http://schemas.openxmlformats.org/officeDocument/2006/relationships/image" Target="../media/image44.jpg"/><Relationship Id="rId2" Type="http://schemas.openxmlformats.org/officeDocument/2006/relationships/notesSlide" Target="../notesSlides/notesSlide15.xml"/><Relationship Id="rId1" Type="http://schemas.openxmlformats.org/officeDocument/2006/relationships/slideLayout" Target="../slideLayouts/slideLayout30.xml"/></Relationships>
</file>

<file path=ppt/slides/_rels/slide1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79.xml"/></Relationships>
</file>

<file path=ppt/slides/_rels/slide17.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7.xml"/><Relationship Id="rId1" Type="http://schemas.openxmlformats.org/officeDocument/2006/relationships/slideLayout" Target="../slideLayouts/slideLayout52.xml"/><Relationship Id="rId4" Type="http://schemas.openxmlformats.org/officeDocument/2006/relationships/image" Target="../media/image47.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5.jpg"/><Relationship Id="rId7"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1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4.xml.rels><?xml version="1.0" encoding="UTF-8" standalone="yes"?>
<Relationships xmlns="http://schemas.openxmlformats.org/package/2006/relationships"><Relationship Id="rId3" Type="http://schemas.openxmlformats.org/officeDocument/2006/relationships/hyperlink" Target="http://bit.ly/3BUBxbx" TargetMode="External"/><Relationship Id="rId2" Type="http://schemas.openxmlformats.org/officeDocument/2006/relationships/notesSlide" Target="../notesSlides/notesSlide4.xml"/><Relationship Id="rId1" Type="http://schemas.openxmlformats.org/officeDocument/2006/relationships/slideLayout" Target="../slideLayouts/slideLayout10.xml"/><Relationship Id="rId4" Type="http://schemas.openxmlformats.org/officeDocument/2006/relationships/image" Target="../media/image30.png"/></Relationships>
</file>

<file path=ppt/slides/_rels/slide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4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notesSlide" Target="../notesSlides/notesSlide8.xml"/><Relationship Id="rId1" Type="http://schemas.openxmlformats.org/officeDocument/2006/relationships/slideLayout" Target="../slideLayouts/slideLayout49.xml"/></Relationships>
</file>

<file path=ppt/slides/_rels/slide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9.xml"/><Relationship Id="rId1" Type="http://schemas.openxmlformats.org/officeDocument/2006/relationships/slideLayout" Target="../slideLayouts/slideLayout5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360"/>
        <p:cNvGrpSpPr/>
        <p:nvPr/>
      </p:nvGrpSpPr>
      <p:grpSpPr>
        <a:xfrm>
          <a:off x="0" y="0"/>
          <a:ext cx="0" cy="0"/>
          <a:chOff x="0" y="0"/>
          <a:chExt cx="0" cy="0"/>
        </a:xfrm>
      </p:grpSpPr>
      <p:sp>
        <p:nvSpPr>
          <p:cNvPr id="1361" name="Google Shape;1361;p1"/>
          <p:cNvSpPr txBox="1">
            <a:spLocks noGrp="1"/>
          </p:cNvSpPr>
          <p:nvPr>
            <p:ph type="title"/>
          </p:nvPr>
        </p:nvSpPr>
        <p:spPr>
          <a:xfrm>
            <a:off x="12783" y="-31960"/>
            <a:ext cx="9159900" cy="1251300"/>
          </a:xfrm>
          <a:prstGeom prst="rect">
            <a:avLst/>
          </a:prstGeom>
          <a:noFill/>
          <a:ln>
            <a:noFill/>
          </a:ln>
        </p:spPr>
        <p:txBody>
          <a:bodyPr spcFirstLastPara="1" wrap="square" lIns="274300" tIns="45700" rIns="91425" bIns="45700" anchor="ctr" anchorCtr="0">
            <a:normAutofit/>
          </a:bodyPr>
          <a:lstStyle/>
          <a:p>
            <a:pPr marL="0" lvl="0" indent="0" algn="l" rtl="0">
              <a:lnSpc>
                <a:spcPct val="90000"/>
              </a:lnSpc>
              <a:spcBef>
                <a:spcPts val="0"/>
              </a:spcBef>
              <a:spcAft>
                <a:spcPts val="0"/>
              </a:spcAft>
              <a:buClr>
                <a:srgbClr val="0771BA"/>
              </a:buClr>
              <a:buSzPts val="5000"/>
              <a:buFont typeface="Calibri"/>
              <a:buNone/>
            </a:pPr>
            <a:r>
              <a:rPr lang="ar">
                <a:latin typeface="Calibri"/>
                <a:ea typeface="Calibri"/>
                <a:cs typeface="Calibri"/>
                <a:sym typeface="Calibri"/>
              </a:rPr>
              <a:t>Workshop guide</a:t>
            </a:r>
            <a:endParaRPr>
              <a:latin typeface="Calibri"/>
              <a:ea typeface="Calibri"/>
              <a:cs typeface="Calibri"/>
              <a:sym typeface="Calibri"/>
            </a:endParaRPr>
          </a:p>
        </p:txBody>
      </p:sp>
      <p:sp>
        <p:nvSpPr>
          <p:cNvPr id="1362" name="Google Shape;1362;p1"/>
          <p:cNvSpPr txBox="1">
            <a:spLocks noGrp="1"/>
          </p:cNvSpPr>
          <p:nvPr>
            <p:ph type="body" idx="1"/>
          </p:nvPr>
        </p:nvSpPr>
        <p:spPr>
          <a:xfrm>
            <a:off x="0" y="5764437"/>
            <a:ext cx="12192000" cy="1093563"/>
          </a:xfrm>
          <a:prstGeom prst="rect">
            <a:avLst/>
          </a:prstGeom>
          <a:noFill/>
          <a:ln>
            <a:noFill/>
          </a:ln>
        </p:spPr>
        <p:txBody>
          <a:bodyPr spcFirstLastPara="1" wrap="square" lIns="91425" tIns="45700" rIns="91425" bIns="45700" anchor="ctr" anchorCtr="1">
            <a:noAutofit/>
          </a:bodyPr>
          <a:lstStyle/>
          <a:p>
            <a:pPr marL="0" lvl="0" indent="0" algn="ctr" rtl="0">
              <a:lnSpc>
                <a:spcPct val="100000"/>
              </a:lnSpc>
              <a:spcBef>
                <a:spcPts val="0"/>
              </a:spcBef>
              <a:spcAft>
                <a:spcPts val="0"/>
              </a:spcAft>
              <a:buClr>
                <a:srgbClr val="006FB6"/>
              </a:buClr>
              <a:buSzPts val="4400"/>
              <a:buNone/>
            </a:pPr>
            <a:r>
              <a:rPr lang="ar">
                <a:solidFill>
                  <a:srgbClr val="006FB6"/>
                </a:solidFill>
                <a:latin typeface="Calibri"/>
                <a:ea typeface="Calibri"/>
                <a:cs typeface="Calibri"/>
                <a:sym typeface="Calibri"/>
              </a:rPr>
              <a:t>Let’s Talk Character Traits</a:t>
            </a:r>
            <a:endParaRPr>
              <a:solidFill>
                <a:srgbClr val="006FB6"/>
              </a:solidFill>
              <a:latin typeface="Calibri"/>
              <a:ea typeface="Calibri"/>
              <a:cs typeface="Calibri"/>
              <a:sym typeface="Calibri"/>
            </a:endParaRPr>
          </a:p>
        </p:txBody>
      </p:sp>
      <p:sp>
        <p:nvSpPr>
          <p:cNvPr id="1363" name="Google Shape;1363;p1"/>
          <p:cNvSpPr txBox="1">
            <a:spLocks noGrp="1"/>
          </p:cNvSpPr>
          <p:nvPr>
            <p:ph type="body" idx="2"/>
          </p:nvPr>
        </p:nvSpPr>
        <p:spPr>
          <a:xfrm>
            <a:off x="0" y="1657350"/>
            <a:ext cx="12192000" cy="3524250"/>
          </a:xfrm>
          <a:prstGeom prst="rect">
            <a:avLst/>
          </a:prstGeom>
          <a:noFill/>
          <a:ln>
            <a:noFill/>
          </a:ln>
        </p:spPr>
        <p:txBody>
          <a:bodyPr spcFirstLastPara="1" wrap="square" lIns="457200" tIns="45700" rIns="91425" bIns="45700" anchor="t" anchorCtr="0">
            <a:noAutofit/>
          </a:bodyPr>
          <a:lstStyle/>
          <a:p>
            <a:pPr marL="0" lvl="0" indent="0" algn="l" rtl="0">
              <a:lnSpc>
                <a:spcPct val="100000"/>
              </a:lnSpc>
              <a:spcBef>
                <a:spcPts val="0"/>
              </a:spcBef>
              <a:spcAft>
                <a:spcPts val="0"/>
              </a:spcAft>
              <a:buSzPts val="3600"/>
              <a:buNone/>
            </a:pPr>
            <a:r>
              <a:rPr lang="ar" sz="4000">
                <a:solidFill>
                  <a:srgbClr val="006FB6"/>
                </a:solidFill>
                <a:latin typeface="Calibri"/>
                <a:ea typeface="Calibri"/>
                <a:cs typeface="Calibri"/>
                <a:sym typeface="Calibri"/>
              </a:rPr>
              <a:t>Facilitator: </a:t>
            </a:r>
            <a:endParaRPr sz="4000">
              <a:latin typeface="Calibri"/>
              <a:ea typeface="Calibri"/>
              <a:cs typeface="Calibri"/>
              <a:sym typeface="Calibri"/>
            </a:endParaRPr>
          </a:p>
          <a:p>
            <a:pPr marL="914400" lvl="1" indent="-482600" algn="l" rtl="0">
              <a:lnSpc>
                <a:spcPct val="100000"/>
              </a:lnSpc>
              <a:spcBef>
                <a:spcPts val="0"/>
              </a:spcBef>
              <a:spcAft>
                <a:spcPts val="0"/>
              </a:spcAft>
              <a:buClr>
                <a:srgbClr val="006FB6"/>
              </a:buClr>
              <a:buSzPts val="4000"/>
              <a:buChar char="•"/>
            </a:pPr>
            <a:r>
              <a:rPr lang="ar" sz="4000">
                <a:solidFill>
                  <a:srgbClr val="006FB6"/>
                </a:solidFill>
                <a:latin typeface="Calibri"/>
                <a:ea typeface="Calibri"/>
                <a:cs typeface="Calibri"/>
                <a:sym typeface="Calibri"/>
              </a:rPr>
              <a:t>Read notes to prepare. See English file. </a:t>
            </a:r>
            <a:endParaRPr sz="4000">
              <a:solidFill>
                <a:srgbClr val="006FB6"/>
              </a:solidFill>
              <a:latin typeface="Calibri"/>
              <a:ea typeface="Calibri"/>
              <a:cs typeface="Calibri"/>
              <a:sym typeface="Calibri"/>
            </a:endParaRPr>
          </a:p>
          <a:p>
            <a:pPr marL="914400" lvl="1" indent="-482600" algn="l" rtl="0">
              <a:lnSpc>
                <a:spcPct val="100000"/>
              </a:lnSpc>
              <a:spcBef>
                <a:spcPts val="0"/>
              </a:spcBef>
              <a:spcAft>
                <a:spcPts val="0"/>
              </a:spcAft>
              <a:buClr>
                <a:srgbClr val="006FB6"/>
              </a:buClr>
              <a:buSzPts val="4000"/>
              <a:buChar char="•"/>
            </a:pPr>
            <a:r>
              <a:rPr lang="ar" sz="4000">
                <a:solidFill>
                  <a:srgbClr val="006FB6"/>
                </a:solidFill>
                <a:latin typeface="Calibri"/>
                <a:ea typeface="Calibri"/>
                <a:cs typeface="Calibri"/>
                <a:sym typeface="Calibri"/>
              </a:rPr>
              <a:t>Amend slides if needed.</a:t>
            </a:r>
            <a:endParaRPr sz="4000">
              <a:latin typeface="Calibri"/>
              <a:ea typeface="Calibri"/>
              <a:cs typeface="Calibri"/>
              <a:sym typeface="Calibri"/>
            </a:endParaRPr>
          </a:p>
          <a:p>
            <a:pPr marL="914400" lvl="1" indent="-482600" algn="l" rtl="0">
              <a:lnSpc>
                <a:spcPct val="100000"/>
              </a:lnSpc>
              <a:spcBef>
                <a:spcPts val="0"/>
              </a:spcBef>
              <a:spcAft>
                <a:spcPts val="0"/>
              </a:spcAft>
              <a:buClr>
                <a:srgbClr val="006FB6"/>
              </a:buClr>
              <a:buSzPts val="4000"/>
              <a:buChar char="•"/>
            </a:pPr>
            <a:r>
              <a:rPr lang="ar" sz="4000">
                <a:solidFill>
                  <a:srgbClr val="006FB6"/>
                </a:solidFill>
                <a:latin typeface="Calibri"/>
                <a:ea typeface="Calibri"/>
                <a:cs typeface="Calibri"/>
                <a:sym typeface="Calibri"/>
              </a:rPr>
              <a:t>Ready the family-facing materials.</a:t>
            </a:r>
            <a:endParaRPr sz="4000">
              <a:latin typeface="Calibri"/>
              <a:ea typeface="Calibri"/>
              <a:cs typeface="Calibri"/>
              <a:sym typeface="Calibri"/>
            </a:endParaRPr>
          </a:p>
          <a:p>
            <a:pPr marL="914400" lvl="1" indent="-482600" algn="l" rtl="0">
              <a:lnSpc>
                <a:spcPct val="100000"/>
              </a:lnSpc>
              <a:spcBef>
                <a:spcPts val="0"/>
              </a:spcBef>
              <a:spcAft>
                <a:spcPts val="0"/>
              </a:spcAft>
              <a:buClr>
                <a:srgbClr val="006FB6"/>
              </a:buClr>
              <a:buSzPts val="4000"/>
              <a:buChar char="•"/>
            </a:pPr>
            <a:r>
              <a:rPr lang="ar" sz="4000">
                <a:solidFill>
                  <a:srgbClr val="006FB6"/>
                </a:solidFill>
                <a:latin typeface="Calibri"/>
                <a:ea typeface="Calibri"/>
                <a:cs typeface="Calibri"/>
                <a:sym typeface="Calibri"/>
              </a:rPr>
              <a:t>Display slide 2 as families arrive.</a:t>
            </a:r>
            <a:endParaRPr sz="4000">
              <a:solidFill>
                <a:srgbClr val="006FB6"/>
              </a:solidFill>
              <a:latin typeface="Calibri"/>
              <a:ea typeface="Calibri"/>
              <a:cs typeface="Calibri"/>
              <a:sym typeface="Calibri"/>
            </a:endParaRPr>
          </a:p>
          <a:p>
            <a:pPr marL="228600" lvl="0" indent="0" algn="l" rtl="0">
              <a:lnSpc>
                <a:spcPct val="100000"/>
              </a:lnSpc>
              <a:spcBef>
                <a:spcPts val="1000"/>
              </a:spcBef>
              <a:spcAft>
                <a:spcPts val="0"/>
              </a:spcAft>
              <a:buClr>
                <a:srgbClr val="0771BA"/>
              </a:buClr>
              <a:buSzPts val="3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0"/>
        <p:cNvGrpSpPr/>
        <p:nvPr/>
      </p:nvGrpSpPr>
      <p:grpSpPr>
        <a:xfrm>
          <a:off x="0" y="0"/>
          <a:ext cx="0" cy="0"/>
          <a:chOff x="0" y="0"/>
          <a:chExt cx="0" cy="0"/>
        </a:xfrm>
      </p:grpSpPr>
      <p:sp>
        <p:nvSpPr>
          <p:cNvPr id="1441" name="Google Shape;1441;p15"/>
          <p:cNvSpPr txBox="1">
            <a:spLocks noGrp="1"/>
          </p:cNvSpPr>
          <p:nvPr>
            <p:ph type="ctrTitle"/>
          </p:nvPr>
        </p:nvSpPr>
        <p:spPr>
          <a:xfrm>
            <a:off x="2162215" y="89101"/>
            <a:ext cx="97842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4800"/>
              <a:buFont typeface="Arial"/>
              <a:buNone/>
            </a:pPr>
            <a:r>
              <a:rPr lang="ar" sz="4800" b="1" i="0" u="none"/>
              <a:t>لنحدد بعض سمات الشخصية</a:t>
            </a:r>
            <a:endParaRPr sz="4800"/>
          </a:p>
        </p:txBody>
      </p:sp>
      <p:pic>
        <p:nvPicPr>
          <p:cNvPr id="1442" name="Google Shape;1442;p15" descr="صورة تحتوي على مكان داخلي، طاولة&#10;&#10;يُستحدث الوصف تلقائيًا"/>
          <p:cNvPicPr preferRelativeResize="0"/>
          <p:nvPr/>
        </p:nvPicPr>
        <p:blipFill rotWithShape="1">
          <a:blip r:embed="rId3">
            <a:alphaModFix/>
          </a:blip>
          <a:srcRect/>
          <a:stretch/>
        </p:blipFill>
        <p:spPr>
          <a:xfrm>
            <a:off x="8780184" y="1400598"/>
            <a:ext cx="2880428" cy="4718765"/>
          </a:xfrm>
          <a:prstGeom prst="rect">
            <a:avLst/>
          </a:prstGeom>
          <a:noFill/>
          <a:ln w="22225" cap="flat" cmpd="sng">
            <a:solidFill>
              <a:srgbClr val="757070"/>
            </a:solidFill>
            <a:prstDash val="solid"/>
            <a:round/>
            <a:headEnd type="none" w="sm" len="sm"/>
            <a:tailEnd type="none" w="sm" len="sm"/>
          </a:ln>
        </p:spPr>
      </p:pic>
      <p:pic>
        <p:nvPicPr>
          <p:cNvPr id="1443" name="Google Shape;1443;p15" descr="صورة تحتوي على شخص، امرأة&#10;&#10;يُستحدث الوصف تلقائيًا"/>
          <p:cNvPicPr preferRelativeResize="0"/>
          <p:nvPr/>
        </p:nvPicPr>
        <p:blipFill rotWithShape="1">
          <a:blip r:embed="rId4">
            <a:alphaModFix/>
          </a:blip>
          <a:srcRect/>
          <a:stretch/>
        </p:blipFill>
        <p:spPr>
          <a:xfrm>
            <a:off x="4505445" y="1386772"/>
            <a:ext cx="3181110" cy="4718765"/>
          </a:xfrm>
          <a:prstGeom prst="rect">
            <a:avLst/>
          </a:prstGeom>
          <a:noFill/>
          <a:ln w="22225" cap="flat" cmpd="sng">
            <a:solidFill>
              <a:srgbClr val="757070"/>
            </a:solidFill>
            <a:prstDash val="solid"/>
            <a:round/>
            <a:headEnd type="none" w="sm" len="sm"/>
            <a:tailEnd type="none" w="sm" len="sm"/>
          </a:ln>
        </p:spPr>
      </p:pic>
      <p:pic>
        <p:nvPicPr>
          <p:cNvPr id="1444" name="Google Shape;1444;p15"/>
          <p:cNvPicPr preferRelativeResize="0"/>
          <p:nvPr/>
        </p:nvPicPr>
        <p:blipFill rotWithShape="1">
          <a:blip r:embed="rId5">
            <a:alphaModFix/>
          </a:blip>
          <a:srcRect/>
          <a:stretch/>
        </p:blipFill>
        <p:spPr>
          <a:xfrm>
            <a:off x="672064" y="1460296"/>
            <a:ext cx="2880428" cy="4659067"/>
          </a:xfrm>
          <a:prstGeom prst="rect">
            <a:avLst/>
          </a:prstGeom>
          <a:noFill/>
          <a:ln w="22225" cap="flat" cmpd="sng">
            <a:solidFill>
              <a:srgbClr val="757070"/>
            </a:solidFill>
            <a:prstDash val="solid"/>
            <a:round/>
            <a:headEnd type="none" w="sm" len="sm"/>
            <a:tailEnd type="none" w="sm" len="sm"/>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448"/>
        <p:cNvGrpSpPr/>
        <p:nvPr/>
      </p:nvGrpSpPr>
      <p:grpSpPr>
        <a:xfrm>
          <a:off x="0" y="0"/>
          <a:ext cx="0" cy="0"/>
          <a:chOff x="0" y="0"/>
          <a:chExt cx="0" cy="0"/>
        </a:xfrm>
      </p:grpSpPr>
      <p:sp>
        <p:nvSpPr>
          <p:cNvPr id="1449" name="Google Shape;1449;p16"/>
          <p:cNvSpPr txBox="1">
            <a:spLocks noGrp="1"/>
          </p:cNvSpPr>
          <p:nvPr>
            <p:ph type="title"/>
          </p:nvPr>
        </p:nvSpPr>
        <p:spPr>
          <a:xfrm>
            <a:off x="2649415" y="168706"/>
            <a:ext cx="5797045" cy="15774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4000"/>
              <a:buFont typeface="Arial"/>
              <a:buNone/>
            </a:pPr>
            <a:r>
              <a:rPr lang="ar" sz="5000" b="1" i="0" u="none"/>
              <a:t>جرب الأمر! حدد السمات وأعط أمثلة</a:t>
            </a:r>
            <a:endParaRPr sz="5000"/>
          </a:p>
        </p:txBody>
      </p:sp>
      <p:sp>
        <p:nvSpPr>
          <p:cNvPr id="1450" name="Google Shape;1450;p16"/>
          <p:cNvSpPr txBox="1">
            <a:spLocks noGrp="1"/>
          </p:cNvSpPr>
          <p:nvPr>
            <p:ph type="body" idx="1"/>
          </p:nvPr>
        </p:nvSpPr>
        <p:spPr>
          <a:xfrm>
            <a:off x="8694600" y="682756"/>
            <a:ext cx="3497400" cy="549300"/>
          </a:xfrm>
          <a:prstGeom prst="rect">
            <a:avLst/>
          </a:prstGeom>
          <a:noFill/>
          <a:ln>
            <a:noFill/>
          </a:ln>
        </p:spPr>
        <p:txBody>
          <a:bodyPr spcFirstLastPara="1" wrap="square" lIns="91425" tIns="45700" rIns="91425" bIns="45700" anchor="t" anchorCtr="0">
            <a:noAutofit/>
          </a:bodyPr>
          <a:lstStyle/>
          <a:p>
            <a:pPr marL="457200" marR="0" lvl="0" indent="-228600" algn="ctr" rtl="1">
              <a:lnSpc>
                <a:spcPct val="90000"/>
              </a:lnSpc>
              <a:spcBef>
                <a:spcPts val="1000"/>
              </a:spcBef>
              <a:spcAft>
                <a:spcPts val="0"/>
              </a:spcAft>
              <a:buClr>
                <a:srgbClr val="0771BA"/>
              </a:buClr>
              <a:buSzPts val="2800"/>
              <a:buFont typeface="Arial"/>
              <a:buNone/>
            </a:pPr>
            <a:r>
              <a:rPr lang="ar" b="1" i="0" u="none"/>
              <a:t>النصائح والحيل</a:t>
            </a:r>
            <a:endParaRPr/>
          </a:p>
        </p:txBody>
      </p:sp>
      <p:sp>
        <p:nvSpPr>
          <p:cNvPr id="1451" name="Google Shape;1451;p16"/>
          <p:cNvSpPr txBox="1">
            <a:spLocks noGrp="1"/>
          </p:cNvSpPr>
          <p:nvPr>
            <p:ph type="body" idx="2"/>
          </p:nvPr>
        </p:nvSpPr>
        <p:spPr>
          <a:xfrm>
            <a:off x="8886092" y="2314450"/>
            <a:ext cx="3001110" cy="3496502"/>
          </a:xfrm>
          <a:prstGeom prst="rect">
            <a:avLst/>
          </a:prstGeom>
          <a:noFill/>
          <a:ln>
            <a:noFill/>
          </a:ln>
        </p:spPr>
        <p:txBody>
          <a:bodyPr spcFirstLastPara="1" wrap="square" lIns="91425" tIns="45700" rIns="91425" bIns="45700" anchor="t" anchorCtr="0">
            <a:noAutofit/>
          </a:bodyPr>
          <a:lstStyle/>
          <a:p>
            <a:pPr marL="457200" marR="0" lvl="0" indent="-406400" algn="r" rtl="1">
              <a:lnSpc>
                <a:spcPct val="90000"/>
              </a:lnSpc>
              <a:spcBef>
                <a:spcPts val="1000"/>
              </a:spcBef>
              <a:spcAft>
                <a:spcPts val="0"/>
              </a:spcAft>
              <a:buClr>
                <a:srgbClr val="0771BA"/>
              </a:buClr>
              <a:buSzPts val="2800"/>
              <a:buFont typeface="Calibri"/>
              <a:buChar char="•"/>
            </a:pPr>
            <a:r>
              <a:rPr lang="ar" b="0" i="0" u="none"/>
              <a:t>إذا كان كتابًا قصيرًا، فافعل ذلك في نهاية الكتاب.</a:t>
            </a:r>
            <a:endParaRPr/>
          </a:p>
          <a:p>
            <a:pPr marL="457200" marR="0" lvl="0" indent="-228600" algn="r" rtl="1">
              <a:lnSpc>
                <a:spcPct val="90000"/>
              </a:lnSpc>
              <a:spcBef>
                <a:spcPts val="1000"/>
              </a:spcBef>
              <a:spcAft>
                <a:spcPts val="0"/>
              </a:spcAft>
              <a:buClr>
                <a:srgbClr val="0771BA"/>
              </a:buClr>
              <a:buSzPts val="2800"/>
              <a:buFont typeface="Arial"/>
              <a:buNone/>
            </a:pPr>
            <a:endParaRPr/>
          </a:p>
          <a:p>
            <a:pPr marL="457200" marR="0" lvl="0" indent="-406400" algn="r" rtl="1">
              <a:lnSpc>
                <a:spcPct val="90000"/>
              </a:lnSpc>
              <a:spcBef>
                <a:spcPts val="1000"/>
              </a:spcBef>
              <a:spcAft>
                <a:spcPts val="0"/>
              </a:spcAft>
              <a:buClr>
                <a:srgbClr val="0771BA"/>
              </a:buClr>
              <a:buSzPts val="2800"/>
              <a:buFont typeface="Calibri"/>
              <a:buChar char="•"/>
            </a:pPr>
            <a:r>
              <a:rPr lang="ar" b="0" i="0" u="none"/>
              <a:t> إذا كان أطول، فافعل ذلك في نهاية الفصل أو القسم.</a:t>
            </a:r>
            <a:endParaRPr/>
          </a:p>
        </p:txBody>
      </p:sp>
      <p:sp>
        <p:nvSpPr>
          <p:cNvPr id="1452" name="Google Shape;1452;p16"/>
          <p:cNvSpPr txBox="1">
            <a:spLocks noGrp="1"/>
          </p:cNvSpPr>
          <p:nvPr>
            <p:ph type="body" idx="4"/>
          </p:nvPr>
        </p:nvSpPr>
        <p:spPr>
          <a:xfrm>
            <a:off x="514202" y="2534894"/>
            <a:ext cx="8140800" cy="4154400"/>
          </a:xfrm>
          <a:prstGeom prst="rect">
            <a:avLst/>
          </a:prstGeom>
          <a:noFill/>
          <a:ln>
            <a:noFill/>
          </a:ln>
        </p:spPr>
        <p:txBody>
          <a:bodyPr spcFirstLastPara="1" wrap="square" lIns="91425" tIns="45700" rIns="91425" bIns="45700" anchor="t" anchorCtr="0">
            <a:noAutofit/>
          </a:bodyPr>
          <a:lstStyle/>
          <a:p>
            <a:pPr marL="0" lvl="0" indent="0" algn="r" rtl="1">
              <a:lnSpc>
                <a:spcPct val="100000"/>
              </a:lnSpc>
              <a:spcBef>
                <a:spcPts val="0"/>
              </a:spcBef>
              <a:spcAft>
                <a:spcPts val="0"/>
              </a:spcAft>
              <a:buSzPts val="2800"/>
              <a:buNone/>
            </a:pPr>
            <a:endParaRPr sz="3200" b="1"/>
          </a:p>
          <a:p>
            <a:pPr marL="457200" lvl="0" indent="-279400" algn="r" rtl="1">
              <a:lnSpc>
                <a:spcPct val="100000"/>
              </a:lnSpc>
              <a:spcBef>
                <a:spcPts val="0"/>
              </a:spcBef>
              <a:spcAft>
                <a:spcPts val="0"/>
              </a:spcAft>
              <a:buSzPts val="2800"/>
              <a:buNone/>
            </a:pPr>
            <a:endParaRPr sz="3200" b="1"/>
          </a:p>
          <a:p>
            <a:pPr marL="457200" lvl="0" indent="-457200" algn="r" rtl="1">
              <a:lnSpc>
                <a:spcPct val="100000"/>
              </a:lnSpc>
              <a:spcBef>
                <a:spcPts val="0"/>
              </a:spcBef>
              <a:spcAft>
                <a:spcPts val="0"/>
              </a:spcAft>
              <a:buSzPts val="2800"/>
              <a:buFont typeface="Calibri"/>
              <a:buChar char="•"/>
            </a:pPr>
            <a:r>
              <a:rPr lang="ar" sz="3200" b="0" i="0" u="none"/>
              <a:t>الآن بعد أن قرأنا قليلاً عن هذه الشخصية، كيف تصفها؟</a:t>
            </a:r>
            <a:endParaRPr/>
          </a:p>
          <a:p>
            <a:pPr marL="457200" lvl="0" indent="-279400" algn="r" rtl="1">
              <a:lnSpc>
                <a:spcPct val="100000"/>
              </a:lnSpc>
              <a:spcBef>
                <a:spcPts val="0"/>
              </a:spcBef>
              <a:spcAft>
                <a:spcPts val="0"/>
              </a:spcAft>
              <a:buSzPts val="2800"/>
              <a:buNone/>
            </a:pPr>
            <a:endParaRPr sz="3200"/>
          </a:p>
          <a:p>
            <a:pPr marL="457200" lvl="0" indent="-457200" algn="r" rtl="1">
              <a:lnSpc>
                <a:spcPct val="100000"/>
              </a:lnSpc>
              <a:spcBef>
                <a:spcPts val="0"/>
              </a:spcBef>
              <a:spcAft>
                <a:spcPts val="0"/>
              </a:spcAft>
              <a:buSzPts val="2800"/>
              <a:buChar char="•"/>
            </a:pPr>
            <a:r>
              <a:rPr lang="ar" sz="3200" b="0" i="0" u="none"/>
              <a:t>كيف تعرف؟ ماذا </a:t>
            </a:r>
            <a:r>
              <a:rPr lang="ar" sz="3200" b="1" i="0" u="none"/>
              <a:t>قالت أو فعلت</a:t>
            </a:r>
            <a:r>
              <a:rPr lang="ar" sz="3200" b="0" i="0" u="none"/>
              <a:t> الشخصية؟</a:t>
            </a:r>
            <a:endParaRPr/>
          </a:p>
          <a:p>
            <a:pPr marL="0" lvl="0" indent="0" algn="r" rtl="1">
              <a:lnSpc>
                <a:spcPct val="100000"/>
              </a:lnSpc>
              <a:spcBef>
                <a:spcPts val="0"/>
              </a:spcBef>
              <a:spcAft>
                <a:spcPts val="0"/>
              </a:spcAft>
              <a:buSzPts val="2800"/>
              <a:buNone/>
            </a:pPr>
            <a:endParaRPr/>
          </a:p>
          <a:p>
            <a:pPr marL="457200" marR="0" lvl="0" indent="-228600" algn="r" rtl="1">
              <a:lnSpc>
                <a:spcPct val="90000"/>
              </a:lnSpc>
              <a:spcBef>
                <a:spcPts val="1000"/>
              </a:spcBef>
              <a:spcAft>
                <a:spcPts val="0"/>
              </a:spcAft>
              <a:buClr>
                <a:srgbClr val="006FB6"/>
              </a:buClr>
              <a:buSzPts val="2800"/>
              <a:buFont typeface="Arial"/>
              <a:buNone/>
            </a:pPr>
            <a:endParaRPr/>
          </a:p>
        </p:txBody>
      </p:sp>
      <p:pic>
        <p:nvPicPr>
          <p:cNvPr id="1453" name="Google Shape;1453;p16"/>
          <p:cNvPicPr preferRelativeResize="0"/>
          <p:nvPr/>
        </p:nvPicPr>
        <p:blipFill rotWithShape="1">
          <a:blip r:embed="rId3">
            <a:alphaModFix/>
          </a:blip>
          <a:srcRect t="-1666"/>
          <a:stretch/>
        </p:blipFill>
        <p:spPr>
          <a:xfrm flipH="1">
            <a:off x="4666267" y="1880064"/>
            <a:ext cx="678450" cy="1004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57"/>
        <p:cNvGrpSpPr/>
        <p:nvPr/>
      </p:nvGrpSpPr>
      <p:grpSpPr>
        <a:xfrm>
          <a:off x="0" y="0"/>
          <a:ext cx="0" cy="0"/>
          <a:chOff x="0" y="0"/>
          <a:chExt cx="0" cy="0"/>
        </a:xfrm>
      </p:grpSpPr>
      <p:sp>
        <p:nvSpPr>
          <p:cNvPr id="1458" name="Google Shape;1458;p17"/>
          <p:cNvSpPr txBox="1">
            <a:spLocks noGrp="1"/>
          </p:cNvSpPr>
          <p:nvPr>
            <p:ph type="ctrTitle"/>
          </p:nvPr>
        </p:nvSpPr>
        <p:spPr>
          <a:xfrm>
            <a:off x="4072874" y="-5297"/>
            <a:ext cx="6844519"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sz="4000" b="1" i="0" u="none"/>
              <a:t>القراءة = محادثة (من مرحلة الروضة إلى الصف الأول)</a:t>
            </a:r>
            <a:endParaRPr sz="4000"/>
          </a:p>
        </p:txBody>
      </p:sp>
      <p:sp>
        <p:nvSpPr>
          <p:cNvPr id="1459" name="Google Shape;1459;p17"/>
          <p:cNvSpPr txBox="1">
            <a:spLocks noGrp="1"/>
          </p:cNvSpPr>
          <p:nvPr>
            <p:ph type="body" idx="1"/>
          </p:nvPr>
        </p:nvSpPr>
        <p:spPr>
          <a:xfrm>
            <a:off x="8193438" y="3120082"/>
            <a:ext cx="3488018" cy="1236061"/>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2800"/>
              <a:buNone/>
            </a:pPr>
            <a:r>
              <a:rPr lang="ar" b="0" i="0" u="none">
                <a:solidFill>
                  <a:srgbClr val="006FB6"/>
                </a:solidFill>
              </a:rPr>
              <a:t>ماذا فعلت الشخصية عندما (الحدث)</a:t>
            </a:r>
            <a:r>
              <a:rPr lang="ar">
                <a:solidFill>
                  <a:srgbClr val="006FB6"/>
                </a:solidFill>
              </a:rPr>
              <a:t>(event)</a:t>
            </a:r>
            <a:r>
              <a:rPr lang="ar" b="0" i="0" u="none">
                <a:solidFill>
                  <a:srgbClr val="006FB6"/>
                </a:solidFill>
              </a:rPr>
              <a:t>؟</a:t>
            </a:r>
            <a:endParaRPr/>
          </a:p>
        </p:txBody>
      </p:sp>
      <p:sp>
        <p:nvSpPr>
          <p:cNvPr id="1460" name="Google Shape;1460;p17"/>
          <p:cNvSpPr txBox="1">
            <a:spLocks noGrp="1"/>
          </p:cNvSpPr>
          <p:nvPr>
            <p:ph type="body" idx="2"/>
          </p:nvPr>
        </p:nvSpPr>
        <p:spPr>
          <a:xfrm>
            <a:off x="3296126" y="4616784"/>
            <a:ext cx="3306871" cy="1393169"/>
          </a:xfrm>
          <a:prstGeom prst="rect">
            <a:avLst/>
          </a:prstGeom>
          <a:noFill/>
          <a:ln>
            <a:noFill/>
          </a:ln>
        </p:spPr>
        <p:txBody>
          <a:bodyPr spcFirstLastPara="1" wrap="square" lIns="91425" tIns="45700" rIns="91425" bIns="45700" anchor="ctr" anchorCtr="0">
            <a:noAutofit/>
          </a:bodyPr>
          <a:lstStyle/>
          <a:p>
            <a:pPr marL="233363" marR="0" lvl="0" indent="-4763" algn="r" rtl="1">
              <a:lnSpc>
                <a:spcPct val="90000"/>
              </a:lnSpc>
              <a:spcBef>
                <a:spcPts val="1000"/>
              </a:spcBef>
              <a:spcAft>
                <a:spcPts val="0"/>
              </a:spcAft>
              <a:buClr>
                <a:srgbClr val="0771BA"/>
              </a:buClr>
              <a:buSzPts val="2800"/>
              <a:buFont typeface="Arial"/>
              <a:buNone/>
            </a:pPr>
            <a:r>
              <a:rPr lang="ar" b="0" i="0" u="none">
                <a:solidFill>
                  <a:srgbClr val="006FB6"/>
                </a:solidFill>
              </a:rPr>
              <a:t>ماذا يمكنك أن تقول عن هذه الشخصية أيضًا؟ أرني كيف عرفت.</a:t>
            </a:r>
            <a:endParaRPr/>
          </a:p>
        </p:txBody>
      </p:sp>
      <p:sp>
        <p:nvSpPr>
          <p:cNvPr id="1461" name="Google Shape;1461;p17"/>
          <p:cNvSpPr txBox="1">
            <a:spLocks noGrp="1"/>
          </p:cNvSpPr>
          <p:nvPr>
            <p:ph type="body" idx="3"/>
          </p:nvPr>
        </p:nvSpPr>
        <p:spPr>
          <a:xfrm>
            <a:off x="7783033" y="1514836"/>
            <a:ext cx="3084730" cy="1236452"/>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2800"/>
              <a:buNone/>
            </a:pPr>
            <a:r>
              <a:rPr lang="ar" sz="2700" b="0" i="0" u="none">
                <a:solidFill>
                  <a:srgbClr val="006FB6"/>
                </a:solidFill>
              </a:rPr>
              <a:t>ما هي سمة الشخصية؟ تم تحديد مثال واحد. هل يمكنك التفكير في واحدة أخرى؟</a:t>
            </a:r>
            <a:endParaRPr sz="2700"/>
          </a:p>
        </p:txBody>
      </p:sp>
      <p:sp>
        <p:nvSpPr>
          <p:cNvPr id="1462" name="Google Shape;1462;p17"/>
          <p:cNvSpPr txBox="1">
            <a:spLocks noGrp="1"/>
          </p:cNvSpPr>
          <p:nvPr>
            <p:ph type="body" idx="4"/>
          </p:nvPr>
        </p:nvSpPr>
        <p:spPr>
          <a:xfrm>
            <a:off x="8411452" y="4724938"/>
            <a:ext cx="3270003" cy="1393169"/>
          </a:xfrm>
          <a:prstGeom prst="rect">
            <a:avLst/>
          </a:prstGeom>
          <a:noFill/>
          <a:ln>
            <a:noFill/>
          </a:ln>
        </p:spPr>
        <p:txBody>
          <a:bodyPr spcFirstLastPara="1" wrap="square" lIns="91425" tIns="45700" rIns="91425" bIns="45700" anchor="ctr" anchorCtr="0">
            <a:noAutofit/>
          </a:bodyPr>
          <a:lstStyle/>
          <a:p>
            <a:pPr marL="9525" marR="0" lvl="0" indent="0" algn="r" rtl="1">
              <a:lnSpc>
                <a:spcPct val="90000"/>
              </a:lnSpc>
              <a:spcBef>
                <a:spcPts val="1000"/>
              </a:spcBef>
              <a:spcAft>
                <a:spcPts val="0"/>
              </a:spcAft>
              <a:buClr>
                <a:srgbClr val="0771BA"/>
              </a:buClr>
              <a:buSzPts val="2800"/>
              <a:buFont typeface="Arial"/>
              <a:buNone/>
            </a:pPr>
            <a:r>
              <a:rPr lang="ar" b="0" i="0" u="none">
                <a:solidFill>
                  <a:srgbClr val="006FB6"/>
                </a:solidFill>
              </a:rPr>
              <a:t>ما الكلمة التي ستستخدمها لوصف هذه الشخصية؟ لماذا؟</a:t>
            </a:r>
            <a:endParaRPr/>
          </a:p>
        </p:txBody>
      </p:sp>
      <p:pic>
        <p:nvPicPr>
          <p:cNvPr id="1463" name="Google Shape;1463;p17"/>
          <p:cNvPicPr preferRelativeResize="0"/>
          <p:nvPr/>
        </p:nvPicPr>
        <p:blipFill rotWithShape="1">
          <a:blip r:embed="rId3">
            <a:alphaModFix/>
          </a:blip>
          <a:srcRect t="-1666"/>
          <a:stretch/>
        </p:blipFill>
        <p:spPr>
          <a:xfrm flipH="1">
            <a:off x="11192460" y="123408"/>
            <a:ext cx="678450" cy="10043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67"/>
        <p:cNvGrpSpPr/>
        <p:nvPr/>
      </p:nvGrpSpPr>
      <p:grpSpPr>
        <a:xfrm>
          <a:off x="0" y="0"/>
          <a:ext cx="0" cy="0"/>
          <a:chOff x="0" y="0"/>
          <a:chExt cx="0" cy="0"/>
        </a:xfrm>
      </p:grpSpPr>
      <p:sp>
        <p:nvSpPr>
          <p:cNvPr id="1468" name="Google Shape;1468;p18"/>
          <p:cNvSpPr txBox="1">
            <a:spLocks noGrp="1"/>
          </p:cNvSpPr>
          <p:nvPr>
            <p:ph type="ctrTitle"/>
          </p:nvPr>
        </p:nvSpPr>
        <p:spPr>
          <a:xfrm>
            <a:off x="2938122" y="72838"/>
            <a:ext cx="8212501" cy="1236452"/>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sz="3600" b="1" i="0" u="none"/>
              <a:t>القراءة = محادثة (من الصف الثاني إلى الصف الثالث)</a:t>
            </a:r>
            <a:endParaRPr sz="3600"/>
          </a:p>
        </p:txBody>
      </p:sp>
      <p:sp>
        <p:nvSpPr>
          <p:cNvPr id="1469" name="Google Shape;1469;p18"/>
          <p:cNvSpPr txBox="1">
            <a:spLocks noGrp="1"/>
          </p:cNvSpPr>
          <p:nvPr>
            <p:ph type="body" idx="1"/>
          </p:nvPr>
        </p:nvSpPr>
        <p:spPr>
          <a:xfrm>
            <a:off x="346063" y="3214578"/>
            <a:ext cx="3488018" cy="1236452"/>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SzPts val="2800"/>
              <a:buNone/>
            </a:pPr>
            <a:r>
              <a:rPr lang="ar" b="0" i="0" u="none">
                <a:solidFill>
                  <a:srgbClr val="006FB6"/>
                </a:solidFill>
              </a:rPr>
              <a:t>ماذا </a:t>
            </a:r>
            <a:r>
              <a:rPr lang="ar" b="1" i="0" u="none">
                <a:solidFill>
                  <a:srgbClr val="006FB6"/>
                </a:solidFill>
              </a:rPr>
              <a:t>فعلت</a:t>
            </a:r>
            <a:r>
              <a:rPr lang="ar" b="0" i="0" u="none">
                <a:solidFill>
                  <a:srgbClr val="006FB6"/>
                </a:solidFill>
              </a:rPr>
              <a:t> أو </a:t>
            </a:r>
            <a:r>
              <a:rPr lang="ar" b="1" i="0" u="none">
                <a:solidFill>
                  <a:srgbClr val="006FB6"/>
                </a:solidFill>
              </a:rPr>
              <a:t>قالت</a:t>
            </a:r>
            <a:r>
              <a:rPr lang="ar" b="0" i="0" u="none">
                <a:solidFill>
                  <a:srgbClr val="006FB6"/>
                </a:solidFill>
              </a:rPr>
              <a:t> الشخصية لتجعلك تعتقدين ذلك؟ أريني في الكتاب.</a:t>
            </a:r>
            <a:endParaRPr/>
          </a:p>
        </p:txBody>
      </p:sp>
      <p:sp>
        <p:nvSpPr>
          <p:cNvPr id="1470" name="Google Shape;1470;p18"/>
          <p:cNvSpPr txBox="1">
            <a:spLocks noGrp="1"/>
          </p:cNvSpPr>
          <p:nvPr>
            <p:ph type="body" idx="2"/>
          </p:nvPr>
        </p:nvSpPr>
        <p:spPr>
          <a:xfrm>
            <a:off x="2090072" y="1596240"/>
            <a:ext cx="3747310" cy="1236452"/>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2800"/>
              <a:buNone/>
            </a:pPr>
            <a:r>
              <a:rPr lang="ar" b="0" i="0" u="none">
                <a:solidFill>
                  <a:srgbClr val="006FB6"/>
                </a:solidFill>
              </a:rPr>
              <a:t>ما هي نقاط القوة لهذه الشخصية؟ نقاط الضعف؟ كيف تعرفين؟</a:t>
            </a:r>
            <a:endParaRPr/>
          </a:p>
        </p:txBody>
      </p:sp>
      <p:sp>
        <p:nvSpPr>
          <p:cNvPr id="1471" name="Google Shape;1471;p18"/>
          <p:cNvSpPr txBox="1">
            <a:spLocks noGrp="1"/>
          </p:cNvSpPr>
          <p:nvPr>
            <p:ph type="body" idx="3"/>
          </p:nvPr>
        </p:nvSpPr>
        <p:spPr>
          <a:xfrm>
            <a:off x="468084" y="4814444"/>
            <a:ext cx="5627916" cy="1393169"/>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chemeClr val="dk1"/>
              </a:buClr>
              <a:buSzPts val="1100"/>
              <a:buNone/>
            </a:pPr>
            <a:r>
              <a:rPr lang="ar" b="0" i="0" u="none">
                <a:solidFill>
                  <a:srgbClr val="006FB6"/>
                </a:solidFill>
              </a:rPr>
              <a:t>هل تشعرين بالترابط مع هذه الشخصية؟ هل لديك أي سمات مشابهة؟ سمات معاكسة؟ أعطيني مثالاً.</a:t>
            </a:r>
            <a:endParaRPr>
              <a:solidFill>
                <a:srgbClr val="006FB6"/>
              </a:solidFill>
            </a:endParaRPr>
          </a:p>
        </p:txBody>
      </p:sp>
      <p:pic>
        <p:nvPicPr>
          <p:cNvPr id="1472" name="Google Shape;1472;p18"/>
          <p:cNvPicPr preferRelativeResize="0"/>
          <p:nvPr/>
        </p:nvPicPr>
        <p:blipFill rotWithShape="1">
          <a:blip r:embed="rId3">
            <a:alphaModFix/>
          </a:blip>
          <a:srcRect/>
          <a:stretch/>
        </p:blipFill>
        <p:spPr>
          <a:xfrm flipH="1">
            <a:off x="11392347" y="164145"/>
            <a:ext cx="678450" cy="987775"/>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76"/>
        <p:cNvGrpSpPr/>
        <p:nvPr/>
      </p:nvGrpSpPr>
      <p:grpSpPr>
        <a:xfrm>
          <a:off x="0" y="0"/>
          <a:ext cx="0" cy="0"/>
          <a:chOff x="0" y="0"/>
          <a:chExt cx="0" cy="0"/>
        </a:xfrm>
      </p:grpSpPr>
      <p:sp>
        <p:nvSpPr>
          <p:cNvPr id="1477" name="Google Shape;1477;g1dc99b45111_0_125"/>
          <p:cNvSpPr txBox="1">
            <a:spLocks noGrp="1"/>
          </p:cNvSpPr>
          <p:nvPr>
            <p:ph type="ctrTitle"/>
          </p:nvPr>
        </p:nvSpPr>
        <p:spPr>
          <a:xfrm>
            <a:off x="0" y="0"/>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SzPts val="5000"/>
              <a:buNone/>
            </a:pPr>
            <a:r>
              <a:rPr lang="ar" b="1" i="0" u="none"/>
              <a:t>الأسر التي تتحدث لغات متعددة</a:t>
            </a:r>
            <a:endParaRPr/>
          </a:p>
        </p:txBody>
      </p:sp>
      <p:sp>
        <p:nvSpPr>
          <p:cNvPr id="1478" name="Google Shape;1478;g1dc99b45111_0_125"/>
          <p:cNvSpPr txBox="1">
            <a:spLocks noGrp="1"/>
          </p:cNvSpPr>
          <p:nvPr>
            <p:ph type="body" idx="1"/>
          </p:nvPr>
        </p:nvSpPr>
        <p:spPr>
          <a:xfrm>
            <a:off x="1307515" y="1687202"/>
            <a:ext cx="7205400" cy="10557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3200"/>
              <a:buNone/>
            </a:pPr>
            <a:r>
              <a:rPr lang="ar" b="0" i="0" u="none"/>
              <a:t>اعثر على كلمات أو عبارات في الكتاب تثبت ما تفكر فيه واشرح السبب وراء ذلك</a:t>
            </a:r>
            <a:endParaRPr/>
          </a:p>
        </p:txBody>
      </p:sp>
      <p:sp>
        <p:nvSpPr>
          <p:cNvPr id="1479" name="Google Shape;1479;g1dc99b45111_0_125"/>
          <p:cNvSpPr txBox="1">
            <a:spLocks noGrp="1"/>
          </p:cNvSpPr>
          <p:nvPr>
            <p:ph type="body" idx="2"/>
          </p:nvPr>
        </p:nvSpPr>
        <p:spPr>
          <a:xfrm>
            <a:off x="1307515" y="3236390"/>
            <a:ext cx="7205400" cy="1055700"/>
          </a:xfrm>
          <a:prstGeom prst="rect">
            <a:avLst/>
          </a:prstGeom>
          <a:noFill/>
          <a:ln>
            <a:noFill/>
          </a:ln>
        </p:spPr>
        <p:txBody>
          <a:bodyPr spcFirstLastPara="1" wrap="square" lIns="91425" tIns="45700" rIns="91425" bIns="45700" anchor="ctr" anchorCtr="0">
            <a:normAutofit lnSpcReduction="10000"/>
          </a:bodyPr>
          <a:lstStyle/>
          <a:p>
            <a:pPr marL="0" lvl="0" indent="0" algn="r" rtl="1">
              <a:lnSpc>
                <a:spcPct val="90000"/>
              </a:lnSpc>
              <a:spcBef>
                <a:spcPts val="1000"/>
              </a:spcBef>
              <a:spcAft>
                <a:spcPts val="0"/>
              </a:spcAft>
              <a:buSzPts val="3200"/>
              <a:buNone/>
            </a:pPr>
            <a:r>
              <a:rPr lang="ar" b="0" i="0" u="none"/>
              <a:t>تدرب على هذه الاستراتيجية باستخدام أفلام أو مسلسلات تعرفها بالفعل</a:t>
            </a:r>
            <a:endParaRPr/>
          </a:p>
        </p:txBody>
      </p:sp>
      <p:pic>
        <p:nvPicPr>
          <p:cNvPr id="1480" name="Google Shape;1480;g1dc99b45111_0_125"/>
          <p:cNvPicPr preferRelativeResize="0"/>
          <p:nvPr/>
        </p:nvPicPr>
        <p:blipFill rotWithShape="1">
          <a:blip r:embed="rId3">
            <a:alphaModFix/>
          </a:blip>
          <a:srcRect/>
          <a:stretch/>
        </p:blipFill>
        <p:spPr>
          <a:xfrm flipH="1">
            <a:off x="9420371" y="1687201"/>
            <a:ext cx="898237" cy="1055700"/>
          </a:xfrm>
          <a:prstGeom prst="rect">
            <a:avLst/>
          </a:prstGeom>
          <a:noFill/>
          <a:ln>
            <a:noFill/>
          </a:ln>
        </p:spPr>
      </p:pic>
      <p:pic>
        <p:nvPicPr>
          <p:cNvPr id="1481" name="Google Shape;1481;g1dc99b45111_0_125"/>
          <p:cNvPicPr preferRelativeResize="0"/>
          <p:nvPr/>
        </p:nvPicPr>
        <p:blipFill rotWithShape="1">
          <a:blip r:embed="rId4">
            <a:alphaModFix/>
          </a:blip>
          <a:srcRect/>
          <a:stretch/>
        </p:blipFill>
        <p:spPr>
          <a:xfrm>
            <a:off x="9239667" y="3391769"/>
            <a:ext cx="1259659" cy="74495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85"/>
        <p:cNvGrpSpPr/>
        <p:nvPr/>
      </p:nvGrpSpPr>
      <p:grpSpPr>
        <a:xfrm>
          <a:off x="0" y="0"/>
          <a:ext cx="0" cy="0"/>
          <a:chOff x="0" y="0"/>
          <a:chExt cx="0" cy="0"/>
        </a:xfrm>
      </p:grpSpPr>
      <p:sp>
        <p:nvSpPr>
          <p:cNvPr id="1486" name="Google Shape;1486;p19"/>
          <p:cNvSpPr txBox="1">
            <a:spLocks noGrp="1"/>
          </p:cNvSpPr>
          <p:nvPr>
            <p:ph type="ctrTitle"/>
          </p:nvPr>
        </p:nvSpPr>
        <p:spPr>
          <a:xfrm>
            <a:off x="-234025" y="-14514"/>
            <a:ext cx="12192000" cy="1193800"/>
          </a:xfrm>
          <a:prstGeom prst="rect">
            <a:avLst/>
          </a:prstGeom>
          <a:noFill/>
          <a:ln>
            <a:noFill/>
          </a:ln>
        </p:spPr>
        <p:txBody>
          <a:bodyPr spcFirstLastPara="1" wrap="square" lIns="274300" tIns="45700" rIns="91425" bIns="45700" anchor="ctr" anchorCtr="0">
            <a:noAutofit/>
          </a:bodyPr>
          <a:lstStyle/>
          <a:p>
            <a:pPr marL="0" marR="0" lvl="0" indent="0" algn="r" rtl="1">
              <a:lnSpc>
                <a:spcPct val="90000"/>
              </a:lnSpc>
              <a:spcBef>
                <a:spcPts val="0"/>
              </a:spcBef>
              <a:spcAft>
                <a:spcPts val="0"/>
              </a:spcAft>
              <a:buClr>
                <a:srgbClr val="006FB6"/>
              </a:buClr>
              <a:buSzPts val="5000"/>
              <a:buFont typeface="Calibri"/>
              <a:buNone/>
            </a:pPr>
            <a:r>
              <a:rPr lang="ar" b="1" i="0" u="none"/>
              <a:t>وقت التدرب</a:t>
            </a:r>
            <a:endParaRPr/>
          </a:p>
        </p:txBody>
      </p:sp>
      <p:sp>
        <p:nvSpPr>
          <p:cNvPr id="1487" name="Google Shape;1487;p19"/>
          <p:cNvSpPr txBox="1">
            <a:spLocks noGrp="1"/>
          </p:cNvSpPr>
          <p:nvPr>
            <p:ph type="body" idx="1"/>
          </p:nvPr>
        </p:nvSpPr>
        <p:spPr>
          <a:xfrm>
            <a:off x="7458827" y="1591639"/>
            <a:ext cx="33939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SzPts val="2800"/>
              <a:buNone/>
            </a:pPr>
            <a:r>
              <a:rPr lang="ar" sz="3200" b="0" i="0" u="none"/>
              <a:t>راجع سمات الشخصية.</a:t>
            </a:r>
            <a:endParaRPr sz="3200"/>
          </a:p>
        </p:txBody>
      </p:sp>
      <p:sp>
        <p:nvSpPr>
          <p:cNvPr id="1488" name="Google Shape;1488;p19"/>
          <p:cNvSpPr txBox="1">
            <a:spLocks noGrp="1"/>
          </p:cNvSpPr>
          <p:nvPr>
            <p:ph type="body" idx="2"/>
          </p:nvPr>
        </p:nvSpPr>
        <p:spPr>
          <a:xfrm>
            <a:off x="7458827" y="2901150"/>
            <a:ext cx="3393900" cy="1055700"/>
          </a:xfrm>
          <a:prstGeom prst="rect">
            <a:avLst/>
          </a:prstGeom>
          <a:noFill/>
          <a:ln>
            <a:noFill/>
          </a:ln>
        </p:spPr>
        <p:txBody>
          <a:bodyPr spcFirstLastPara="1" wrap="square" lIns="91425" tIns="45700" rIns="91425" bIns="45700" anchor="ctr" anchorCtr="0">
            <a:normAutofit fontScale="92500"/>
          </a:bodyPr>
          <a:lstStyle/>
          <a:p>
            <a:pPr marL="0" lvl="0" indent="0" algn="r" rtl="1">
              <a:lnSpc>
                <a:spcPct val="90000"/>
              </a:lnSpc>
              <a:spcBef>
                <a:spcPts val="0"/>
              </a:spcBef>
              <a:spcAft>
                <a:spcPts val="0"/>
              </a:spcAft>
              <a:buClr>
                <a:schemeClr val="dk1"/>
              </a:buClr>
              <a:buSzPct val="37162"/>
              <a:buFont typeface="Arial"/>
              <a:buNone/>
            </a:pPr>
            <a:r>
              <a:rPr lang="ar" sz="3200" b="0" i="0" u="none"/>
              <a:t>حدد سمات الشخصية التي تراها في شخصيةٍ ما. </a:t>
            </a:r>
            <a:endParaRPr sz="3200"/>
          </a:p>
        </p:txBody>
      </p:sp>
      <p:sp>
        <p:nvSpPr>
          <p:cNvPr id="1489" name="Google Shape;1489;p19"/>
          <p:cNvSpPr txBox="1">
            <a:spLocks noGrp="1"/>
          </p:cNvSpPr>
          <p:nvPr>
            <p:ph type="body" idx="3"/>
          </p:nvPr>
        </p:nvSpPr>
        <p:spPr>
          <a:xfrm>
            <a:off x="7458827" y="4033811"/>
            <a:ext cx="3393900" cy="1055700"/>
          </a:xfrm>
          <a:prstGeom prst="rect">
            <a:avLst/>
          </a:prstGeom>
          <a:noFill/>
          <a:ln>
            <a:noFill/>
          </a:ln>
        </p:spPr>
        <p:txBody>
          <a:bodyPr spcFirstLastPara="1" wrap="square" lIns="91425" tIns="45700" rIns="91425" bIns="45700" anchor="ctr" anchorCtr="0">
            <a:normAutofit lnSpcReduction="10000"/>
          </a:bodyPr>
          <a:lstStyle/>
          <a:p>
            <a:pPr marL="0" lvl="0" indent="0" algn="r" rtl="1">
              <a:lnSpc>
                <a:spcPct val="100000"/>
              </a:lnSpc>
              <a:spcBef>
                <a:spcPts val="0"/>
              </a:spcBef>
              <a:spcAft>
                <a:spcPts val="0"/>
              </a:spcAft>
              <a:buSzPts val="3200"/>
              <a:buNone/>
            </a:pPr>
            <a:r>
              <a:rPr lang="ar" sz="3200" b="0" i="0" u="none"/>
              <a:t>أعط مثالاً لما تقوله الشخصية أو تفعله.</a:t>
            </a:r>
            <a:endParaRPr sz="3200" b="0"/>
          </a:p>
        </p:txBody>
      </p:sp>
      <p:sp>
        <p:nvSpPr>
          <p:cNvPr id="1490" name="Google Shape;1490;p19"/>
          <p:cNvSpPr txBox="1">
            <a:spLocks noGrp="1"/>
          </p:cNvSpPr>
          <p:nvPr>
            <p:ph type="body" idx="4"/>
          </p:nvPr>
        </p:nvSpPr>
        <p:spPr>
          <a:xfrm>
            <a:off x="11012078" y="1591639"/>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6475" b="1" i="0" u="none"/>
              <a:t>1</a:t>
            </a:r>
            <a:endParaRPr/>
          </a:p>
        </p:txBody>
      </p:sp>
      <p:sp>
        <p:nvSpPr>
          <p:cNvPr id="1491" name="Google Shape;1491;p19"/>
          <p:cNvSpPr txBox="1">
            <a:spLocks noGrp="1"/>
          </p:cNvSpPr>
          <p:nvPr>
            <p:ph type="body" idx="5"/>
          </p:nvPr>
        </p:nvSpPr>
        <p:spPr>
          <a:xfrm>
            <a:off x="10967611" y="4033811"/>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6475" b="1" i="0" u="none"/>
              <a:t>3</a:t>
            </a:r>
            <a:endParaRPr/>
          </a:p>
        </p:txBody>
      </p:sp>
      <p:sp>
        <p:nvSpPr>
          <p:cNvPr id="1492" name="Google Shape;1492;p19"/>
          <p:cNvSpPr txBox="1">
            <a:spLocks noGrp="1"/>
          </p:cNvSpPr>
          <p:nvPr>
            <p:ph type="body" idx="7"/>
          </p:nvPr>
        </p:nvSpPr>
        <p:spPr>
          <a:xfrm>
            <a:off x="11012078" y="2865514"/>
            <a:ext cx="847200" cy="1055700"/>
          </a:xfrm>
          <a:prstGeom prst="rect">
            <a:avLst/>
          </a:prstGeom>
          <a:noFill/>
          <a:ln>
            <a:noFill/>
          </a:ln>
        </p:spPr>
        <p:txBody>
          <a:bodyPr spcFirstLastPara="1" wrap="square" lIns="91425" tIns="45700" rIns="91425" bIns="45700" anchor="ctr" anchorCtr="0">
            <a:normAutofit/>
          </a:bodyPr>
          <a:lstStyle/>
          <a:p>
            <a:pPr marL="457200" marR="0" lvl="0" indent="-228600" algn="ctr" rtl="1">
              <a:lnSpc>
                <a:spcPct val="80000"/>
              </a:lnSpc>
              <a:spcBef>
                <a:spcPts val="1000"/>
              </a:spcBef>
              <a:spcAft>
                <a:spcPts val="0"/>
              </a:spcAft>
              <a:buClr>
                <a:srgbClr val="006FB6"/>
              </a:buClr>
              <a:buSzPts val="7000"/>
              <a:buFont typeface="Arial"/>
              <a:buNone/>
            </a:pPr>
            <a:r>
              <a:rPr lang="ar" sz="6475" b="1" i="0" u="none"/>
              <a:t>2</a:t>
            </a:r>
            <a:endParaRPr/>
          </a:p>
        </p:txBody>
      </p:sp>
      <p:sp>
        <p:nvSpPr>
          <p:cNvPr id="1493" name="Google Shape;1493;p19"/>
          <p:cNvSpPr txBox="1">
            <a:spLocks noGrp="1"/>
          </p:cNvSpPr>
          <p:nvPr>
            <p:ph type="body" idx="14"/>
          </p:nvPr>
        </p:nvSpPr>
        <p:spPr>
          <a:xfrm>
            <a:off x="4416402" y="1729949"/>
            <a:ext cx="2335500" cy="1947000"/>
          </a:xfrm>
          <a:prstGeom prst="rect">
            <a:avLst/>
          </a:prstGeom>
          <a:noFill/>
          <a:ln>
            <a:noFill/>
          </a:ln>
        </p:spPr>
        <p:txBody>
          <a:bodyPr spcFirstLastPara="1" wrap="square" lIns="91425" tIns="45700" rIns="91425" bIns="45700" anchor="t" anchorCtr="0">
            <a:noAutofit/>
          </a:bodyPr>
          <a:lstStyle/>
          <a:p>
            <a:pPr marL="241300" lvl="0" indent="-12700" algn="r" rtl="1">
              <a:lnSpc>
                <a:spcPct val="100000"/>
              </a:lnSpc>
              <a:spcBef>
                <a:spcPts val="0"/>
              </a:spcBef>
              <a:spcAft>
                <a:spcPts val="0"/>
              </a:spcAft>
              <a:buSzPts val="3400"/>
              <a:buNone/>
            </a:pPr>
            <a:r>
              <a:rPr lang="ar" sz="3000" b="0" i="0" u="none"/>
              <a:t>استدعني عندما يكون لديك سؤال!</a:t>
            </a:r>
            <a:endParaRPr/>
          </a:p>
        </p:txBody>
      </p:sp>
      <p:pic>
        <p:nvPicPr>
          <p:cNvPr id="1494" name="Google Shape;1494;p19"/>
          <p:cNvPicPr preferRelativeResize="0"/>
          <p:nvPr/>
        </p:nvPicPr>
        <p:blipFill rotWithShape="1">
          <a:blip r:embed="rId3">
            <a:alphaModFix/>
          </a:blip>
          <a:srcRect l="7548" r="7537"/>
          <a:stretch/>
        </p:blipFill>
        <p:spPr>
          <a:xfrm>
            <a:off x="411875" y="1621911"/>
            <a:ext cx="3962194" cy="3122713"/>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498"/>
        <p:cNvGrpSpPr/>
        <p:nvPr/>
      </p:nvGrpSpPr>
      <p:grpSpPr>
        <a:xfrm>
          <a:off x="0" y="0"/>
          <a:ext cx="0" cy="0"/>
          <a:chOff x="0" y="0"/>
          <a:chExt cx="0" cy="0"/>
        </a:xfrm>
      </p:grpSpPr>
      <p:sp>
        <p:nvSpPr>
          <p:cNvPr id="1499" name="Google Shape;1499;g26d09891302_0_164"/>
          <p:cNvSpPr txBox="1">
            <a:spLocks noGrp="1"/>
          </p:cNvSpPr>
          <p:nvPr>
            <p:ph type="title"/>
          </p:nvPr>
        </p:nvSpPr>
        <p:spPr>
          <a:xfrm>
            <a:off x="2981277" y="0"/>
            <a:ext cx="5062500" cy="1577400"/>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4200"/>
              <a:buFont typeface="Calibri"/>
              <a:buNone/>
            </a:pPr>
            <a:r>
              <a:rPr lang="ar" sz="4200">
                <a:latin typeface="Calibri"/>
                <a:ea typeface="Calibri"/>
                <a:cs typeface="Calibri"/>
                <a:sym typeface="Calibri"/>
              </a:rPr>
              <a:t>تأمل</a:t>
            </a:r>
            <a:r>
              <a:rPr lang="ar" b="1" i="0" u="none"/>
              <a:t> </a:t>
            </a:r>
            <a:endParaRPr/>
          </a:p>
        </p:txBody>
      </p:sp>
      <p:sp>
        <p:nvSpPr>
          <p:cNvPr id="1500" name="Google Shape;1500;g26d09891302_0_164"/>
          <p:cNvSpPr txBox="1">
            <a:spLocks noGrp="1"/>
          </p:cNvSpPr>
          <p:nvPr>
            <p:ph type="body" idx="1"/>
          </p:nvPr>
        </p:nvSpPr>
        <p:spPr>
          <a:xfrm>
            <a:off x="457146" y="1992348"/>
            <a:ext cx="7773000" cy="3905700"/>
          </a:xfrm>
          <a:prstGeom prst="rect">
            <a:avLst/>
          </a:prstGeom>
          <a:noFill/>
          <a:ln>
            <a:noFill/>
          </a:ln>
        </p:spPr>
        <p:txBody>
          <a:bodyPr spcFirstLastPara="1" wrap="square" lIns="91425" tIns="45700" rIns="91425" bIns="45700" anchor="t" anchorCtr="0">
            <a:noAutofit/>
          </a:bodyPr>
          <a:lstStyle/>
          <a:p>
            <a:pPr marL="457200" lvl="0" indent="-444500" algn="r" rtl="1">
              <a:spcBef>
                <a:spcPts val="2400"/>
              </a:spcBef>
              <a:spcAft>
                <a:spcPts val="0"/>
              </a:spcAft>
              <a:buSzPts val="3400"/>
              <a:buChar char="•"/>
            </a:pPr>
            <a:r>
              <a:rPr lang="ar">
                <a:latin typeface="Calibri"/>
                <a:ea typeface="Calibri"/>
                <a:cs typeface="Calibri"/>
                <a:sym typeface="Calibri"/>
              </a:rPr>
              <a:t>هل لديك أي أسئلة بشأن النصيحة الخاصة بالقراءة؟ </a:t>
            </a:r>
            <a:endParaRPr>
              <a:latin typeface="Calibri"/>
              <a:ea typeface="Calibri"/>
              <a:cs typeface="Calibri"/>
              <a:sym typeface="Calibri"/>
            </a:endParaRPr>
          </a:p>
          <a:p>
            <a:pPr marL="457200" lvl="0" indent="-444500" algn="r" rtl="1">
              <a:spcBef>
                <a:spcPts val="2400"/>
              </a:spcBef>
              <a:spcAft>
                <a:spcPts val="0"/>
              </a:spcAft>
              <a:buSzPts val="3400"/>
              <a:buChar char="•"/>
            </a:pPr>
            <a:r>
              <a:rPr lang="ar">
                <a:latin typeface="Calibri"/>
                <a:ea typeface="Calibri"/>
                <a:cs typeface="Calibri"/>
                <a:sym typeface="Calibri"/>
              </a:rPr>
              <a:t>تحدث مع طفلك واسأله: هل نحن مستعدون لتجربة هذه النصيحة الخاصة بالقراءة في المنزل؟</a:t>
            </a:r>
            <a:endParaRPr>
              <a:latin typeface="Calibri"/>
              <a:ea typeface="Calibri"/>
              <a:cs typeface="Calibri"/>
              <a:sym typeface="Calibri"/>
            </a:endParaRPr>
          </a:p>
          <a:p>
            <a:pPr marL="457200" lvl="0" indent="-444500" algn="r" rtl="1">
              <a:spcBef>
                <a:spcPts val="2400"/>
              </a:spcBef>
              <a:spcAft>
                <a:spcPts val="0"/>
              </a:spcAft>
              <a:buSzPts val="3400"/>
              <a:buChar char="•"/>
            </a:pPr>
            <a:r>
              <a:rPr lang="ar">
                <a:latin typeface="Calibri"/>
                <a:ea typeface="Calibri"/>
                <a:cs typeface="Calibri"/>
                <a:sym typeface="Calibri"/>
              </a:rPr>
              <a:t>يرجى مشاركة طريقة القيام بذلك في المنزل.</a:t>
            </a:r>
            <a:endParaRPr>
              <a:latin typeface="Calibri"/>
              <a:ea typeface="Calibri"/>
              <a:cs typeface="Calibri"/>
              <a:sym typeface="Calibri"/>
            </a:endParaRPr>
          </a:p>
          <a:p>
            <a:pPr marL="457200" lvl="0" indent="0" algn="r" rtl="1">
              <a:lnSpc>
                <a:spcPct val="100000"/>
              </a:lnSpc>
              <a:spcBef>
                <a:spcPts val="2400"/>
              </a:spcBef>
              <a:spcAft>
                <a:spcPts val="0"/>
              </a:spcAft>
              <a:buNone/>
            </a:pPr>
            <a:endParaRPr/>
          </a:p>
        </p:txBody>
      </p:sp>
      <p:sp>
        <p:nvSpPr>
          <p:cNvPr id="1501" name="Google Shape;1501;g26d09891302_0_164"/>
          <p:cNvSpPr txBox="1">
            <a:spLocks noGrp="1"/>
          </p:cNvSpPr>
          <p:nvPr>
            <p:ph type="body" idx="3"/>
          </p:nvPr>
        </p:nvSpPr>
        <p:spPr>
          <a:xfrm>
            <a:off x="9020342" y="3945268"/>
            <a:ext cx="2823300" cy="2151900"/>
          </a:xfrm>
          <a:prstGeom prst="rect">
            <a:avLst/>
          </a:prstGeom>
          <a:noFill/>
          <a:ln>
            <a:noFill/>
          </a:ln>
        </p:spPr>
        <p:txBody>
          <a:bodyPr spcFirstLastPara="1" wrap="square" lIns="91425" tIns="45700" rIns="91425" bIns="45700" anchor="t" anchorCtr="0">
            <a:noAutofit/>
          </a:bodyPr>
          <a:lstStyle/>
          <a:p>
            <a:pPr marL="0" lvl="0" indent="0" algn="r" rtl="1">
              <a:lnSpc>
                <a:spcPct val="90000"/>
              </a:lnSpc>
              <a:spcBef>
                <a:spcPts val="0"/>
              </a:spcBef>
              <a:spcAft>
                <a:spcPts val="0"/>
              </a:spcAft>
              <a:buClr>
                <a:srgbClr val="006FB6"/>
              </a:buClr>
              <a:buSzPts val="2100"/>
              <a:buFont typeface="Noto Sans Symbols"/>
              <a:buNone/>
            </a:pPr>
            <a:r>
              <a:rPr lang="ar" b="0" i="0" u="none"/>
              <a:t>سيساعد سؤالك شخصًا آخر في الغرفة.</a:t>
            </a:r>
            <a:endParaRPr/>
          </a:p>
        </p:txBody>
      </p:sp>
      <p:pic>
        <p:nvPicPr>
          <p:cNvPr id="1502" name="Google Shape;1502;g26d09891302_0_164" descr="A close up of a logo&#10;&#10;Description automatically generated"/>
          <p:cNvPicPr preferRelativeResize="0"/>
          <p:nvPr/>
        </p:nvPicPr>
        <p:blipFill rotWithShape="1">
          <a:blip r:embed="rId3">
            <a:alphaModFix/>
          </a:blip>
          <a:srcRect l="6933" r="6933"/>
          <a:stretch/>
        </p:blipFill>
        <p:spPr>
          <a:xfrm>
            <a:off x="9329146" y="731386"/>
            <a:ext cx="2514599" cy="29352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506"/>
        <p:cNvGrpSpPr/>
        <p:nvPr/>
      </p:nvGrpSpPr>
      <p:grpSpPr>
        <a:xfrm>
          <a:off x="0" y="0"/>
          <a:ext cx="0" cy="0"/>
          <a:chOff x="0" y="0"/>
          <a:chExt cx="0" cy="0"/>
        </a:xfrm>
      </p:grpSpPr>
      <p:sp>
        <p:nvSpPr>
          <p:cNvPr id="1507" name="Google Shape;1507;p24"/>
          <p:cNvSpPr txBox="1">
            <a:spLocks noGrp="1"/>
          </p:cNvSpPr>
          <p:nvPr>
            <p:ph type="title"/>
          </p:nvPr>
        </p:nvSpPr>
        <p:spPr>
          <a:xfrm>
            <a:off x="6096000" y="0"/>
            <a:ext cx="5739969" cy="1251284"/>
          </a:xfrm>
          <a:prstGeom prst="rect">
            <a:avLst/>
          </a:prstGeom>
          <a:noFill/>
          <a:ln>
            <a:noFill/>
          </a:ln>
        </p:spPr>
        <p:txBody>
          <a:bodyPr spcFirstLastPara="1" wrap="square" lIns="274300" tIns="45700" rIns="91425" bIns="45700" anchor="ctr" anchorCtr="0">
            <a:normAutofit/>
          </a:bodyPr>
          <a:lstStyle/>
          <a:p>
            <a:pPr marL="0" lvl="0" indent="0" algn="r" rtl="1">
              <a:lnSpc>
                <a:spcPct val="90000"/>
              </a:lnSpc>
              <a:spcBef>
                <a:spcPts val="0"/>
              </a:spcBef>
              <a:spcAft>
                <a:spcPts val="0"/>
              </a:spcAft>
              <a:buClr>
                <a:srgbClr val="0771BA"/>
              </a:buClr>
              <a:buSzPts val="5000"/>
              <a:buFont typeface="Calibri"/>
              <a:buNone/>
            </a:pPr>
            <a:r>
              <a:rPr lang="ar" b="1" i="0" u="none"/>
              <a:t>يرجى تقديم الآراء والملاحظات</a:t>
            </a:r>
            <a:endParaRPr/>
          </a:p>
        </p:txBody>
      </p:sp>
      <p:pic>
        <p:nvPicPr>
          <p:cNvPr id="1508" name="Google Shape;1508;p24"/>
          <p:cNvPicPr preferRelativeResize="0">
            <a:picLocks noGrp="1"/>
          </p:cNvPicPr>
          <p:nvPr>
            <p:ph type="pic" idx="2"/>
          </p:nvPr>
        </p:nvPicPr>
        <p:blipFill rotWithShape="1">
          <a:blip r:embed="rId3">
            <a:alphaModFix/>
          </a:blip>
          <a:srcRect l="274" t="-7982" r="274" b="-4522"/>
          <a:stretch/>
        </p:blipFill>
        <p:spPr>
          <a:xfrm flipH="1">
            <a:off x="393352" y="1298240"/>
            <a:ext cx="2916936" cy="2596896"/>
          </a:xfrm>
          <a:prstGeom prst="rect">
            <a:avLst/>
          </a:prstGeom>
          <a:noFill/>
          <a:ln>
            <a:noFill/>
          </a:ln>
        </p:spPr>
      </p:pic>
      <p:sp>
        <p:nvSpPr>
          <p:cNvPr id="1509" name="Google Shape;1509;p24"/>
          <p:cNvSpPr txBox="1">
            <a:spLocks noGrp="1"/>
          </p:cNvSpPr>
          <p:nvPr>
            <p:ph type="body" idx="1"/>
          </p:nvPr>
        </p:nvSpPr>
        <p:spPr>
          <a:xfrm>
            <a:off x="393352" y="3895136"/>
            <a:ext cx="2497138" cy="2368897"/>
          </a:xfrm>
          <a:prstGeom prst="rect">
            <a:avLst/>
          </a:prstGeom>
          <a:noFill/>
          <a:ln>
            <a:noFill/>
          </a:ln>
        </p:spPr>
        <p:txBody>
          <a:bodyPr spcFirstLastPara="1" wrap="square" lIns="91425" tIns="45700" rIns="91425" bIns="45700" anchor="t" anchorCtr="0">
            <a:noAutofit/>
          </a:bodyPr>
          <a:lstStyle/>
          <a:p>
            <a:pPr marL="57150" marR="0" lvl="0" indent="0" algn="r" rtl="1">
              <a:lnSpc>
                <a:spcPct val="90000"/>
              </a:lnSpc>
              <a:spcBef>
                <a:spcPts val="1000"/>
              </a:spcBef>
              <a:spcAft>
                <a:spcPts val="0"/>
              </a:spcAft>
              <a:buClr>
                <a:srgbClr val="006FB6"/>
              </a:buClr>
              <a:buSzPts val="2700"/>
              <a:buFont typeface="Noto Sans Symbols"/>
              <a:buNone/>
            </a:pPr>
            <a:r>
              <a:rPr lang="ar" b="0" i="0" u="none"/>
              <a:t>مساهماتك تحسّن وقتنا معًا.</a:t>
            </a:r>
            <a:endParaRPr/>
          </a:p>
          <a:p>
            <a:pPr marL="57150" marR="0" lvl="0" indent="0" algn="r" rtl="1">
              <a:lnSpc>
                <a:spcPct val="90000"/>
              </a:lnSpc>
              <a:spcBef>
                <a:spcPts val="1000"/>
              </a:spcBef>
              <a:spcAft>
                <a:spcPts val="0"/>
              </a:spcAft>
              <a:buClr>
                <a:srgbClr val="006FB6"/>
              </a:buClr>
              <a:buSzPts val="2700"/>
              <a:buFont typeface="Noto Sans Symbols"/>
              <a:buNone/>
            </a:pPr>
            <a:endParaRPr/>
          </a:p>
        </p:txBody>
      </p:sp>
      <p:pic>
        <p:nvPicPr>
          <p:cNvPr id="1510" name="Google Shape;1510;p24" descr="A picture containing person, indoor, blue&#10;&#10;Description automatically generated"/>
          <p:cNvPicPr preferRelativeResize="0">
            <a:picLocks noGrp="1"/>
          </p:cNvPicPr>
          <p:nvPr>
            <p:ph type="pic" idx="3"/>
          </p:nvPr>
        </p:nvPicPr>
        <p:blipFill rotWithShape="1">
          <a:blip r:embed="rId4">
            <a:alphaModFix/>
          </a:blip>
          <a:srcRect l="21828" r="21827"/>
          <a:stretch/>
        </p:blipFill>
        <p:spPr>
          <a:xfrm rot="5400000">
            <a:off x="6563170" y="1070769"/>
            <a:ext cx="3849688" cy="51244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367"/>
        <p:cNvGrpSpPr/>
        <p:nvPr/>
      </p:nvGrpSpPr>
      <p:grpSpPr>
        <a:xfrm>
          <a:off x="0" y="0"/>
          <a:ext cx="0" cy="0"/>
          <a:chOff x="0" y="0"/>
          <a:chExt cx="0" cy="0"/>
        </a:xfrm>
      </p:grpSpPr>
      <p:sp>
        <p:nvSpPr>
          <p:cNvPr id="1368" name="Google Shape;1368;p4"/>
          <p:cNvSpPr txBox="1">
            <a:spLocks noGrp="1"/>
          </p:cNvSpPr>
          <p:nvPr>
            <p:ph type="title"/>
          </p:nvPr>
        </p:nvSpPr>
        <p:spPr>
          <a:xfrm>
            <a:off x="2491022" y="5971879"/>
            <a:ext cx="9156300" cy="559200"/>
          </a:xfrm>
          <a:prstGeom prst="rect">
            <a:avLst/>
          </a:prstGeom>
          <a:noFill/>
          <a:ln>
            <a:noFill/>
          </a:ln>
        </p:spPr>
        <p:txBody>
          <a:bodyPr spcFirstLastPara="1" wrap="square" lIns="91425" tIns="45700" rIns="91425" bIns="45700" anchor="ctr" anchorCtr="0">
            <a:noAutofit/>
          </a:bodyPr>
          <a:lstStyle/>
          <a:p>
            <a:pPr marL="0" lvl="0" indent="0" algn="ctr" rtl="1">
              <a:lnSpc>
                <a:spcPct val="100000"/>
              </a:lnSpc>
              <a:spcBef>
                <a:spcPts val="0"/>
              </a:spcBef>
              <a:spcAft>
                <a:spcPts val="0"/>
              </a:spcAft>
              <a:buClr>
                <a:srgbClr val="006FB6"/>
              </a:buClr>
              <a:buSzPts val="4400"/>
              <a:buFont typeface="Arial"/>
              <a:buNone/>
            </a:pPr>
            <a:r>
              <a:rPr lang="ar" sz="4400" b="1" i="0" u="none"/>
              <a:t>لنتحدث عن سمات الشخصية</a:t>
            </a:r>
            <a:endParaRPr sz="50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72"/>
        <p:cNvGrpSpPr/>
        <p:nvPr/>
      </p:nvGrpSpPr>
      <p:grpSpPr>
        <a:xfrm>
          <a:off x="0" y="0"/>
          <a:ext cx="0" cy="0"/>
          <a:chOff x="0" y="0"/>
          <a:chExt cx="0" cy="0"/>
        </a:xfrm>
      </p:grpSpPr>
      <p:sp>
        <p:nvSpPr>
          <p:cNvPr id="1373" name="Google Shape;1373;p5"/>
          <p:cNvSpPr txBox="1">
            <a:spLocks noGrp="1"/>
          </p:cNvSpPr>
          <p:nvPr>
            <p:ph type="body" idx="1"/>
          </p:nvPr>
        </p:nvSpPr>
        <p:spPr>
          <a:xfrm>
            <a:off x="6791383" y="1566002"/>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الترحيب</a:t>
            </a:r>
            <a:endParaRPr/>
          </a:p>
        </p:txBody>
      </p:sp>
      <p:sp>
        <p:nvSpPr>
          <p:cNvPr id="1374" name="Google Shape;1374;p5"/>
          <p:cNvSpPr txBox="1">
            <a:spLocks noGrp="1"/>
          </p:cNvSpPr>
          <p:nvPr>
            <p:ph type="body" idx="3"/>
          </p:nvPr>
        </p:nvSpPr>
        <p:spPr>
          <a:xfrm>
            <a:off x="6956483" y="2653440"/>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نصيحة للقراءة</a:t>
            </a:r>
            <a:endParaRPr/>
          </a:p>
        </p:txBody>
      </p:sp>
      <p:sp>
        <p:nvSpPr>
          <p:cNvPr id="1375" name="Google Shape;1375;p5"/>
          <p:cNvSpPr txBox="1">
            <a:spLocks noGrp="1"/>
          </p:cNvSpPr>
          <p:nvPr>
            <p:ph type="body" idx="4"/>
          </p:nvPr>
        </p:nvSpPr>
        <p:spPr>
          <a:xfrm>
            <a:off x="6931083" y="3817079"/>
            <a:ext cx="3394016"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وقت الممارسة</a:t>
            </a:r>
            <a:endParaRPr/>
          </a:p>
        </p:txBody>
      </p:sp>
      <p:sp>
        <p:nvSpPr>
          <p:cNvPr id="1376" name="Google Shape;1376;p5"/>
          <p:cNvSpPr txBox="1">
            <a:spLocks noGrp="1"/>
          </p:cNvSpPr>
          <p:nvPr>
            <p:ph type="ctrTitle"/>
          </p:nvPr>
        </p:nvSpPr>
        <p:spPr>
          <a:xfrm>
            <a:off x="7921869" y="0"/>
            <a:ext cx="3975100" cy="11938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جدول الأعمال</a:t>
            </a:r>
            <a:endParaRPr/>
          </a:p>
        </p:txBody>
      </p:sp>
      <p:sp>
        <p:nvSpPr>
          <p:cNvPr id="1377" name="Google Shape;1377;p5"/>
          <p:cNvSpPr txBox="1">
            <a:spLocks noGrp="1"/>
          </p:cNvSpPr>
          <p:nvPr>
            <p:ph type="body" idx="5"/>
          </p:nvPr>
        </p:nvSpPr>
        <p:spPr>
          <a:xfrm>
            <a:off x="6677083" y="4992079"/>
            <a:ext cx="3642601"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r>
              <a:rPr lang="ar" b="0" i="0" u="none"/>
              <a:t>التفكُّر والمستجدات</a:t>
            </a:r>
            <a:endParaRPr/>
          </a:p>
        </p:txBody>
      </p:sp>
      <p:pic>
        <p:nvPicPr>
          <p:cNvPr id="1378" name="Google Shape;1378;p5"/>
          <p:cNvPicPr preferRelativeResize="0">
            <a:picLocks noGrp="1"/>
          </p:cNvPicPr>
          <p:nvPr>
            <p:ph type="body" idx="6"/>
          </p:nvPr>
        </p:nvPicPr>
        <p:blipFill rotWithShape="1">
          <a:blip r:embed="rId3">
            <a:alphaModFix/>
          </a:blip>
          <a:srcRect/>
          <a:stretch/>
        </p:blipFill>
        <p:spPr>
          <a:xfrm>
            <a:off x="11110640" y="1504823"/>
            <a:ext cx="573024" cy="908304"/>
          </a:xfrm>
          <a:prstGeom prst="rect">
            <a:avLst/>
          </a:prstGeom>
          <a:noFill/>
          <a:ln>
            <a:noFill/>
          </a:ln>
        </p:spPr>
      </p:pic>
      <p:pic>
        <p:nvPicPr>
          <p:cNvPr id="1379" name="Google Shape;1379;p5"/>
          <p:cNvPicPr preferRelativeResize="0">
            <a:picLocks noGrp="1"/>
          </p:cNvPicPr>
          <p:nvPr>
            <p:ph type="body" idx="7"/>
          </p:nvPr>
        </p:nvPicPr>
        <p:blipFill rotWithShape="1">
          <a:blip r:embed="rId4">
            <a:alphaModFix/>
          </a:blip>
          <a:srcRect/>
          <a:stretch/>
        </p:blipFill>
        <p:spPr>
          <a:xfrm>
            <a:off x="10891838" y="2821020"/>
            <a:ext cx="758825" cy="710260"/>
          </a:xfrm>
          <a:prstGeom prst="rect">
            <a:avLst/>
          </a:prstGeom>
          <a:noFill/>
          <a:ln>
            <a:noFill/>
          </a:ln>
        </p:spPr>
      </p:pic>
      <p:pic>
        <p:nvPicPr>
          <p:cNvPr id="1380" name="Google Shape;1380;p5"/>
          <p:cNvPicPr preferRelativeResize="0">
            <a:picLocks noGrp="1"/>
          </p:cNvPicPr>
          <p:nvPr>
            <p:ph type="body" idx="8"/>
          </p:nvPr>
        </p:nvPicPr>
        <p:blipFill rotWithShape="1">
          <a:blip r:embed="rId5">
            <a:alphaModFix/>
          </a:blip>
          <a:srcRect/>
          <a:stretch/>
        </p:blipFill>
        <p:spPr>
          <a:xfrm>
            <a:off x="10874711" y="3936650"/>
            <a:ext cx="793077" cy="714375"/>
          </a:xfrm>
          <a:prstGeom prst="rect">
            <a:avLst/>
          </a:prstGeom>
          <a:noFill/>
          <a:ln>
            <a:noFill/>
          </a:ln>
        </p:spPr>
      </p:pic>
      <p:pic>
        <p:nvPicPr>
          <p:cNvPr id="1381" name="Google Shape;1381;p5"/>
          <p:cNvPicPr preferRelativeResize="0">
            <a:picLocks noGrp="1"/>
          </p:cNvPicPr>
          <p:nvPr>
            <p:ph type="body" idx="9"/>
          </p:nvPr>
        </p:nvPicPr>
        <p:blipFill rotWithShape="1">
          <a:blip r:embed="rId6">
            <a:alphaModFix/>
          </a:blip>
          <a:srcRect/>
          <a:stretch/>
        </p:blipFill>
        <p:spPr>
          <a:xfrm>
            <a:off x="10942065" y="5088376"/>
            <a:ext cx="658368" cy="719328"/>
          </a:xfrm>
          <a:prstGeom prst="rect">
            <a:avLst/>
          </a:prstGeom>
          <a:noFill/>
          <a:ln>
            <a:noFill/>
          </a:ln>
        </p:spPr>
      </p:pic>
      <p:pic>
        <p:nvPicPr>
          <p:cNvPr id="1382" name="Google Shape;1382;p5"/>
          <p:cNvPicPr preferRelativeResize="0"/>
          <p:nvPr/>
        </p:nvPicPr>
        <p:blipFill rotWithShape="1">
          <a:blip r:embed="rId7">
            <a:alphaModFix/>
          </a:blip>
          <a:srcRect/>
          <a:stretch/>
        </p:blipFill>
        <p:spPr>
          <a:xfrm>
            <a:off x="684762" y="1542556"/>
            <a:ext cx="5444200" cy="45663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7"/>
          <p:cNvSpPr txBox="1">
            <a:spLocks noGrp="1"/>
          </p:cNvSpPr>
          <p:nvPr>
            <p:ph type="title"/>
          </p:nvPr>
        </p:nvSpPr>
        <p:spPr>
          <a:xfrm>
            <a:off x="0" y="-1"/>
            <a:ext cx="9160000" cy="1251200"/>
          </a:xfrm>
          <a:prstGeom prst="rect">
            <a:avLst/>
          </a:prstGeom>
        </p:spPr>
        <p:txBody>
          <a:bodyPr spcFirstLastPara="1" vert="horz" wrap="square" lIns="274300" tIns="45700" rIns="91433" bIns="45700" rtlCol="0" anchor="ctr" anchorCtr="0">
            <a:normAutofit/>
          </a:bodyPr>
          <a:lstStyle/>
          <a:p>
            <a:pPr rtl="1"/>
            <a:r>
              <a:rPr lang="en"/>
              <a:t>استبيان ثقة الأسرة</a:t>
            </a:r>
            <a:endParaRPr/>
          </a:p>
        </p:txBody>
      </p:sp>
      <p:sp>
        <p:nvSpPr>
          <p:cNvPr id="104" name="Google Shape;104;p27"/>
          <p:cNvSpPr txBox="1"/>
          <p:nvPr/>
        </p:nvSpPr>
        <p:spPr>
          <a:xfrm>
            <a:off x="518033" y="1666700"/>
            <a:ext cx="5127200" cy="3902566"/>
          </a:xfrm>
          <a:prstGeom prst="rect">
            <a:avLst/>
          </a:prstGeom>
          <a:noFill/>
          <a:ln>
            <a:noFill/>
          </a:ln>
        </p:spPr>
        <p:txBody>
          <a:bodyPr spcFirstLastPara="1" wrap="square" lIns="121900" tIns="121900" rIns="121900" bIns="121900" anchor="t" anchorCtr="0">
            <a:spAutoFit/>
          </a:bodyPr>
          <a:lstStyle/>
          <a:p>
            <a:pPr rtl="1">
              <a:lnSpc>
                <a:spcPct val="90000"/>
              </a:lnSpc>
              <a:spcBef>
                <a:spcPct val="0"/>
              </a:spcBef>
              <a:spcAft>
                <a:spcPct val="0"/>
              </a:spcAft>
            </a:pPr>
            <a:r>
              <a:rPr lang="en" sz="3200" b="1">
                <a:solidFill>
                  <a:srgbClr val="0771BA"/>
                </a:solidFill>
                <a:latin typeface="Calibri"/>
                <a:ea typeface="Calibri"/>
                <a:cs typeface="Calibri"/>
                <a:sym typeface="Calibri"/>
              </a:rPr>
              <a:t>امسح هذا الرمز لمشاركة رأيك في القراءة مع طفلك. سيتم إدخال المشاركين في سحب للحصول على بطاقة هدايا بقيمة 15 دولارًا. سيتم اختيار فائز واحد لكل مدرسة بعد الورشة الأولى والأخيرة.</a:t>
            </a:r>
            <a:endParaRPr sz="3200" b="1">
              <a:solidFill>
                <a:srgbClr val="0771BA"/>
              </a:solidFill>
              <a:latin typeface="Calibri"/>
              <a:ea typeface="Calibri"/>
              <a:cs typeface="Calibri"/>
              <a:sym typeface="Calibri"/>
            </a:endParaRPr>
          </a:p>
          <a:p>
            <a:pPr>
              <a:lnSpc>
                <a:spcPct val="90000"/>
              </a:lnSpc>
              <a:spcBef>
                <a:spcPct val="0"/>
              </a:spcBef>
              <a:spcAft>
                <a:spcPct val="0"/>
              </a:spcAft>
            </a:pPr>
            <a:endParaRPr sz="3467" b="1">
              <a:solidFill>
                <a:srgbClr val="0771BA"/>
              </a:solidFill>
              <a:latin typeface="Calibri"/>
              <a:ea typeface="Calibri"/>
              <a:cs typeface="Calibri"/>
              <a:sym typeface="Calibri"/>
            </a:endParaRPr>
          </a:p>
          <a:p>
            <a:pPr rtl="1">
              <a:lnSpc>
                <a:spcPct val="90000"/>
              </a:lnSpc>
              <a:spcBef>
                <a:spcPct val="0"/>
              </a:spcBef>
              <a:spcAft>
                <a:spcPct val="0"/>
              </a:spcAft>
            </a:pPr>
            <a:r>
              <a:rPr lang="en" sz="3733" b="1" u="sng">
                <a:solidFill>
                  <a:schemeClr val="hlink"/>
                </a:solidFill>
                <a:latin typeface="Calibri"/>
                <a:ea typeface="Calibri"/>
                <a:cs typeface="Calibri"/>
                <a:sym typeface="Calibri"/>
                <a:hlinkClick r:id="rId3"/>
              </a:rPr>
              <a:t>bit.ly/3BUBxbx</a:t>
            </a:r>
            <a:endParaRPr sz="3733" b="1">
              <a:solidFill>
                <a:srgbClr val="0771BA"/>
              </a:solidFill>
              <a:latin typeface="Calibri"/>
              <a:ea typeface="Calibri"/>
              <a:cs typeface="Calibri"/>
              <a:sym typeface="Calibri"/>
            </a:endParaRPr>
          </a:p>
        </p:txBody>
      </p:sp>
      <p:pic>
        <p:nvPicPr>
          <p:cNvPr id="105" name="Google Shape;105;p27"/>
          <p:cNvPicPr preferRelativeResize="0"/>
          <p:nvPr/>
        </p:nvPicPr>
        <p:blipFill>
          <a:blip r:embed="rId4">
            <a:alphaModFix/>
          </a:blip>
          <a:stretch>
            <a:fillRect/>
          </a:stretch>
        </p:blipFill>
        <p:spPr>
          <a:xfrm>
            <a:off x="5715001" y="1461500"/>
            <a:ext cx="5200401" cy="5200401"/>
          </a:xfrm>
          <a:prstGeom prst="rect">
            <a:avLst/>
          </a:prstGeom>
          <a:noFill/>
          <a:ln>
            <a:noFill/>
          </a:ln>
        </p:spPr>
      </p:pic>
    </p:spTree>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6"/>
        <p:cNvGrpSpPr/>
        <p:nvPr/>
      </p:nvGrpSpPr>
      <p:grpSpPr>
        <a:xfrm>
          <a:off x="0" y="0"/>
          <a:ext cx="0" cy="0"/>
          <a:chOff x="0" y="0"/>
          <a:chExt cx="0" cy="0"/>
        </a:xfrm>
      </p:grpSpPr>
      <p:sp>
        <p:nvSpPr>
          <p:cNvPr id="1387" name="Google Shape;1387;p6"/>
          <p:cNvSpPr txBox="1">
            <a:spLocks noGrp="1"/>
          </p:cNvSpPr>
          <p:nvPr>
            <p:ph type="body" idx="1"/>
          </p:nvPr>
        </p:nvSpPr>
        <p:spPr>
          <a:xfrm>
            <a:off x="943142" y="1489802"/>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88" name="Google Shape;1388;p6"/>
          <p:cNvSpPr txBox="1">
            <a:spLocks noGrp="1"/>
          </p:cNvSpPr>
          <p:nvPr>
            <p:ph type="body" idx="2"/>
          </p:nvPr>
        </p:nvSpPr>
        <p:spPr>
          <a:xfrm>
            <a:off x="943142" y="2653440"/>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89" name="Google Shape;1389;p6"/>
          <p:cNvSpPr txBox="1">
            <a:spLocks noGrp="1"/>
          </p:cNvSpPr>
          <p:nvPr>
            <p:ph type="body" idx="3"/>
          </p:nvPr>
        </p:nvSpPr>
        <p:spPr>
          <a:xfrm>
            <a:off x="943142" y="3817079"/>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90" name="Google Shape;1390;p6"/>
          <p:cNvSpPr txBox="1">
            <a:spLocks noGrp="1"/>
          </p:cNvSpPr>
          <p:nvPr>
            <p:ph type="body" idx="4"/>
          </p:nvPr>
        </p:nvSpPr>
        <p:spPr>
          <a:xfrm>
            <a:off x="943142" y="4992079"/>
            <a:ext cx="7205373" cy="1055685"/>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0"/>
              </a:spcBef>
              <a:spcAft>
                <a:spcPts val="0"/>
              </a:spcAft>
              <a:buClr>
                <a:srgbClr val="006FB6"/>
              </a:buClr>
              <a:buSzPts val="3000"/>
              <a:buNone/>
            </a:pPr>
            <a:endParaRPr/>
          </a:p>
        </p:txBody>
      </p:sp>
      <p:sp>
        <p:nvSpPr>
          <p:cNvPr id="1391" name="Google Shape;1391;p6"/>
          <p:cNvSpPr txBox="1">
            <a:spLocks noGrp="1"/>
          </p:cNvSpPr>
          <p:nvPr>
            <p:ph type="body" idx="5"/>
          </p:nvPr>
        </p:nvSpPr>
        <p:spPr>
          <a:xfrm>
            <a:off x="7610338" y="1502511"/>
            <a:ext cx="3435278"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مستعدًا.</a:t>
            </a:r>
            <a:endParaRPr/>
          </a:p>
        </p:txBody>
      </p:sp>
      <p:sp>
        <p:nvSpPr>
          <p:cNvPr id="1392" name="Google Shape;1392;p6"/>
          <p:cNvSpPr txBox="1">
            <a:spLocks noGrp="1"/>
          </p:cNvSpPr>
          <p:nvPr>
            <p:ph type="body" idx="6"/>
          </p:nvPr>
        </p:nvSpPr>
        <p:spPr>
          <a:xfrm>
            <a:off x="7612385" y="2653440"/>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حاضرًا.</a:t>
            </a:r>
            <a:endParaRPr/>
          </a:p>
        </p:txBody>
      </p:sp>
      <p:sp>
        <p:nvSpPr>
          <p:cNvPr id="1393" name="Google Shape;1393;p6"/>
          <p:cNvSpPr txBox="1">
            <a:spLocks noGrp="1"/>
          </p:cNvSpPr>
          <p:nvPr>
            <p:ph type="body" idx="7"/>
          </p:nvPr>
        </p:nvSpPr>
        <p:spPr>
          <a:xfrm>
            <a:off x="7610339" y="3804369"/>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كن مهذبًا.</a:t>
            </a:r>
            <a:endParaRPr/>
          </a:p>
        </p:txBody>
      </p:sp>
      <p:sp>
        <p:nvSpPr>
          <p:cNvPr id="1394" name="Google Shape;1394;p6"/>
          <p:cNvSpPr txBox="1">
            <a:spLocks noGrp="1"/>
          </p:cNvSpPr>
          <p:nvPr>
            <p:ph type="body" idx="8"/>
          </p:nvPr>
        </p:nvSpPr>
        <p:spPr>
          <a:xfrm>
            <a:off x="7610338" y="4959551"/>
            <a:ext cx="3433231" cy="1042976"/>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0"/>
              </a:spcBef>
              <a:spcAft>
                <a:spcPts val="0"/>
              </a:spcAft>
              <a:buClr>
                <a:srgbClr val="006FB6"/>
              </a:buClr>
              <a:buSzPts val="4000"/>
              <a:buNone/>
            </a:pPr>
            <a:r>
              <a:rPr lang="ar" b="1" i="0" u="none"/>
              <a:t>اطرح أسئلة.</a:t>
            </a:r>
            <a:endParaRPr/>
          </a:p>
        </p:txBody>
      </p:sp>
      <p:sp>
        <p:nvSpPr>
          <p:cNvPr id="1395" name="Google Shape;1395;p6"/>
          <p:cNvSpPr txBox="1">
            <a:spLocks noGrp="1"/>
          </p:cNvSpPr>
          <p:nvPr>
            <p:ph type="ctrTitle"/>
          </p:nvPr>
        </p:nvSpPr>
        <p:spPr>
          <a:xfrm>
            <a:off x="3406638" y="32084"/>
            <a:ext cx="8407400" cy="11938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000"/>
              <a:buFont typeface="Calibri"/>
              <a:buNone/>
            </a:pPr>
            <a:r>
              <a:rPr lang="ar" b="1" i="0" u="none"/>
              <a:t>توجيهات ورشة العمل</a:t>
            </a:r>
            <a:endParaRPr/>
          </a:p>
        </p:txBody>
      </p:sp>
      <p:pic>
        <p:nvPicPr>
          <p:cNvPr id="1396" name="Google Shape;1396;p6" descr="Icon&#10;&#10;Description automatically generated"/>
          <p:cNvPicPr preferRelativeResize="0"/>
          <p:nvPr/>
        </p:nvPicPr>
        <p:blipFill rotWithShape="1">
          <a:blip r:embed="rId3">
            <a:alphaModFix/>
          </a:blip>
          <a:srcRect/>
          <a:stretch/>
        </p:blipFill>
        <p:spPr>
          <a:xfrm>
            <a:off x="11171315" y="1601936"/>
            <a:ext cx="585197" cy="831415"/>
          </a:xfrm>
          <a:prstGeom prst="rect">
            <a:avLst/>
          </a:prstGeom>
          <a:noFill/>
          <a:ln>
            <a:noFill/>
          </a:ln>
        </p:spPr>
      </p:pic>
      <p:pic>
        <p:nvPicPr>
          <p:cNvPr id="1397" name="Google Shape;1397;p6" descr="Icon&#10;&#10;Description automatically generated"/>
          <p:cNvPicPr preferRelativeResize="0"/>
          <p:nvPr/>
        </p:nvPicPr>
        <p:blipFill rotWithShape="1">
          <a:blip r:embed="rId4">
            <a:alphaModFix/>
          </a:blip>
          <a:srcRect/>
          <a:stretch/>
        </p:blipFill>
        <p:spPr>
          <a:xfrm>
            <a:off x="11171315" y="5188440"/>
            <a:ext cx="585197" cy="585197"/>
          </a:xfrm>
          <a:prstGeom prst="rect">
            <a:avLst/>
          </a:prstGeom>
          <a:noFill/>
          <a:ln>
            <a:noFill/>
          </a:ln>
        </p:spPr>
      </p:pic>
      <p:pic>
        <p:nvPicPr>
          <p:cNvPr id="1398" name="Google Shape;1398;p6" descr="Icon&#10;&#10;Description automatically generated"/>
          <p:cNvPicPr preferRelativeResize="0"/>
          <p:nvPr/>
        </p:nvPicPr>
        <p:blipFill rotWithShape="1">
          <a:blip r:embed="rId5">
            <a:alphaModFix/>
          </a:blip>
          <a:srcRect/>
          <a:stretch/>
        </p:blipFill>
        <p:spPr>
          <a:xfrm>
            <a:off x="11171315" y="4116743"/>
            <a:ext cx="585197" cy="418227"/>
          </a:xfrm>
          <a:prstGeom prst="rect">
            <a:avLst/>
          </a:prstGeom>
          <a:noFill/>
          <a:ln>
            <a:noFill/>
          </a:ln>
        </p:spPr>
      </p:pic>
      <p:pic>
        <p:nvPicPr>
          <p:cNvPr id="1399" name="Google Shape;1399;p6" descr="Icon&#10;&#10;Description automatically generated"/>
          <p:cNvPicPr preferRelativeResize="0"/>
          <p:nvPr/>
        </p:nvPicPr>
        <p:blipFill rotWithShape="1">
          <a:blip r:embed="rId6">
            <a:alphaModFix/>
          </a:blip>
          <a:srcRect/>
          <a:stretch/>
        </p:blipFill>
        <p:spPr>
          <a:xfrm>
            <a:off x="11299179" y="2796891"/>
            <a:ext cx="329468" cy="666382"/>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03"/>
        <p:cNvGrpSpPr/>
        <p:nvPr/>
      </p:nvGrpSpPr>
      <p:grpSpPr>
        <a:xfrm>
          <a:off x="0" y="0"/>
          <a:ext cx="0" cy="0"/>
          <a:chOff x="0" y="0"/>
          <a:chExt cx="0" cy="0"/>
        </a:xfrm>
      </p:grpSpPr>
      <p:sp>
        <p:nvSpPr>
          <p:cNvPr id="1404" name="Google Shape;1404;p11"/>
          <p:cNvSpPr txBox="1">
            <a:spLocks noGrp="1"/>
          </p:cNvSpPr>
          <p:nvPr>
            <p:ph type="body" idx="1"/>
          </p:nvPr>
        </p:nvSpPr>
        <p:spPr>
          <a:xfrm>
            <a:off x="274320" y="3954440"/>
            <a:ext cx="2827560" cy="1744027"/>
          </a:xfrm>
          <a:prstGeom prst="rect">
            <a:avLst/>
          </a:prstGeom>
          <a:noFill/>
          <a:ln>
            <a:noFill/>
          </a:ln>
        </p:spPr>
        <p:txBody>
          <a:bodyPr spcFirstLastPara="1" wrap="square" lIns="91425" tIns="45700" rIns="91425" bIns="45700" anchor="t" anchorCtr="0">
            <a:spAutoFit/>
          </a:bodyPr>
          <a:lstStyle/>
          <a:p>
            <a:pPr marL="0" lvl="0" indent="0" algn="ctr" rtl="1">
              <a:lnSpc>
                <a:spcPct val="90000"/>
              </a:lnSpc>
              <a:spcBef>
                <a:spcPts val="0"/>
              </a:spcBef>
              <a:spcAft>
                <a:spcPts val="0"/>
              </a:spcAft>
              <a:buClr>
                <a:srgbClr val="006FB6"/>
              </a:buClr>
              <a:buSzPts val="2100"/>
              <a:buNone/>
            </a:pPr>
            <a:r>
              <a:rPr lang="ar" b="0" i="0" u="none"/>
              <a:t>الشخصيات مهمة للاستمتاع بقصصنا وفهمها. </a:t>
            </a:r>
            <a:endParaRPr/>
          </a:p>
          <a:p>
            <a:pPr marL="0" lvl="0" indent="0" algn="ctr" rtl="1">
              <a:lnSpc>
                <a:spcPct val="90000"/>
              </a:lnSpc>
              <a:spcBef>
                <a:spcPts val="1000"/>
              </a:spcBef>
              <a:spcAft>
                <a:spcPts val="0"/>
              </a:spcAft>
              <a:buClr>
                <a:srgbClr val="006FB6"/>
              </a:buClr>
              <a:buSzPts val="1950"/>
              <a:buNone/>
            </a:pPr>
            <a:endParaRPr sz="2600">
              <a:solidFill>
                <a:srgbClr val="006FB6"/>
              </a:solidFill>
            </a:endParaRPr>
          </a:p>
        </p:txBody>
      </p:sp>
      <p:pic>
        <p:nvPicPr>
          <p:cNvPr id="1405" name="Google Shape;1405;p11"/>
          <p:cNvPicPr preferRelativeResize="0">
            <a:picLocks noGrp="1"/>
          </p:cNvPicPr>
          <p:nvPr>
            <p:ph type="pic" idx="2"/>
          </p:nvPr>
        </p:nvPicPr>
        <p:blipFill rotWithShape="1">
          <a:blip r:embed="rId3">
            <a:alphaModFix/>
          </a:blip>
          <a:srcRect/>
          <a:stretch/>
        </p:blipFill>
        <p:spPr>
          <a:xfrm>
            <a:off x="665358" y="1861950"/>
            <a:ext cx="2377500" cy="1729091"/>
          </a:xfrm>
          <a:prstGeom prst="rect">
            <a:avLst/>
          </a:prstGeom>
          <a:noFill/>
          <a:ln>
            <a:noFill/>
          </a:ln>
        </p:spPr>
      </p:pic>
      <p:sp>
        <p:nvSpPr>
          <p:cNvPr id="1406" name="Google Shape;1406;p11"/>
          <p:cNvSpPr txBox="1">
            <a:spLocks noGrp="1"/>
          </p:cNvSpPr>
          <p:nvPr>
            <p:ph type="title" idx="3"/>
          </p:nvPr>
        </p:nvSpPr>
        <p:spPr>
          <a:xfrm>
            <a:off x="10384530" y="2625025"/>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2</a:t>
            </a:r>
            <a:endParaRPr/>
          </a:p>
        </p:txBody>
      </p:sp>
      <p:sp>
        <p:nvSpPr>
          <p:cNvPr id="1407" name="Google Shape;1407;p11"/>
          <p:cNvSpPr txBox="1">
            <a:spLocks noGrp="1"/>
          </p:cNvSpPr>
          <p:nvPr>
            <p:ph type="title" idx="5"/>
          </p:nvPr>
        </p:nvSpPr>
        <p:spPr>
          <a:xfrm>
            <a:off x="10384530" y="4081915"/>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3</a:t>
            </a:r>
            <a:endParaRPr/>
          </a:p>
        </p:txBody>
      </p:sp>
      <p:sp>
        <p:nvSpPr>
          <p:cNvPr id="1408" name="Google Shape;1408;p11"/>
          <p:cNvSpPr txBox="1">
            <a:spLocks noGrp="1"/>
          </p:cNvSpPr>
          <p:nvPr>
            <p:ph type="body" idx="6"/>
          </p:nvPr>
        </p:nvSpPr>
        <p:spPr>
          <a:xfrm>
            <a:off x="5661390" y="1350300"/>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b="0" i="0" u="none"/>
              <a:t>راجع سمات الشخصية.</a:t>
            </a:r>
            <a:endParaRPr/>
          </a:p>
        </p:txBody>
      </p:sp>
      <p:sp>
        <p:nvSpPr>
          <p:cNvPr id="1409" name="Google Shape;1409;p11"/>
          <p:cNvSpPr txBox="1">
            <a:spLocks noGrp="1"/>
          </p:cNvSpPr>
          <p:nvPr>
            <p:ph type="body" idx="7"/>
          </p:nvPr>
        </p:nvSpPr>
        <p:spPr>
          <a:xfrm>
            <a:off x="5661390" y="2472625"/>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b="0" i="0" u="none"/>
              <a:t>حدد سمات الشخصية التي تراها في شخصيةٍ ما. </a:t>
            </a:r>
            <a:endParaRPr/>
          </a:p>
        </p:txBody>
      </p:sp>
      <p:sp>
        <p:nvSpPr>
          <p:cNvPr id="1410" name="Google Shape;1410;p11"/>
          <p:cNvSpPr txBox="1">
            <a:spLocks noGrp="1"/>
          </p:cNvSpPr>
          <p:nvPr>
            <p:ph type="body" idx="8"/>
          </p:nvPr>
        </p:nvSpPr>
        <p:spPr>
          <a:xfrm>
            <a:off x="5661378" y="3954440"/>
            <a:ext cx="4917000" cy="1023300"/>
          </a:xfrm>
          <a:prstGeom prst="rect">
            <a:avLst/>
          </a:prstGeom>
          <a:noFill/>
          <a:ln>
            <a:noFill/>
          </a:ln>
        </p:spPr>
        <p:txBody>
          <a:bodyPr spcFirstLastPara="1" wrap="square" lIns="91425" tIns="91425" rIns="91425" bIns="91425" anchor="t" anchorCtr="0">
            <a:noAutofit/>
          </a:bodyPr>
          <a:lstStyle/>
          <a:p>
            <a:pPr marL="0" lvl="0" indent="0" algn="r" rtl="1">
              <a:lnSpc>
                <a:spcPct val="100000"/>
              </a:lnSpc>
              <a:spcBef>
                <a:spcPts val="0"/>
              </a:spcBef>
              <a:spcAft>
                <a:spcPts val="0"/>
              </a:spcAft>
              <a:buSzPts val="3200"/>
              <a:buNone/>
            </a:pPr>
            <a:r>
              <a:rPr lang="ar" b="0" i="0" u="none"/>
              <a:t>أعط مثالاً لما تقوله الشخصية أو تفعله.</a:t>
            </a:r>
            <a:endParaRPr/>
          </a:p>
        </p:txBody>
      </p:sp>
      <p:sp>
        <p:nvSpPr>
          <p:cNvPr id="1411" name="Google Shape;1411;p11"/>
          <p:cNvSpPr txBox="1">
            <a:spLocks noGrp="1"/>
          </p:cNvSpPr>
          <p:nvPr>
            <p:ph type="title" idx="13"/>
          </p:nvPr>
        </p:nvSpPr>
        <p:spPr>
          <a:xfrm>
            <a:off x="10384530" y="1350300"/>
            <a:ext cx="969000" cy="1023300"/>
          </a:xfrm>
          <a:prstGeom prst="rect">
            <a:avLst/>
          </a:prstGeom>
          <a:noFill/>
          <a:ln>
            <a:noFill/>
          </a:ln>
        </p:spPr>
        <p:txBody>
          <a:bodyPr spcFirstLastPara="1" wrap="square" lIns="274300" tIns="45700" rIns="91425" bIns="45700" anchor="t" anchorCtr="0">
            <a:normAutofit/>
          </a:bodyPr>
          <a:lstStyle/>
          <a:p>
            <a:pPr marL="0" lvl="0" indent="0" algn="r" rtl="1">
              <a:lnSpc>
                <a:spcPct val="90000"/>
              </a:lnSpc>
              <a:spcBef>
                <a:spcPts val="0"/>
              </a:spcBef>
              <a:spcAft>
                <a:spcPts val="0"/>
              </a:spcAft>
              <a:buSzPts val="5000"/>
              <a:buNone/>
            </a:pPr>
            <a:r>
              <a:rPr lang="ar" b="1" i="0" u="none"/>
              <a:t>1</a:t>
            </a:r>
            <a:endParaRPr/>
          </a:p>
        </p:txBody>
      </p:sp>
      <p:sp>
        <p:nvSpPr>
          <p:cNvPr id="1412" name="Google Shape;1412;p11"/>
          <p:cNvSpPr txBox="1">
            <a:spLocks noGrp="1"/>
          </p:cNvSpPr>
          <p:nvPr>
            <p:ph type="title"/>
          </p:nvPr>
        </p:nvSpPr>
        <p:spPr>
          <a:xfrm>
            <a:off x="2715451" y="35279"/>
            <a:ext cx="8638079" cy="1251284"/>
          </a:xfrm>
          <a:prstGeom prst="rect">
            <a:avLst/>
          </a:prstGeom>
          <a:noFill/>
          <a:ln>
            <a:noFill/>
          </a:ln>
        </p:spPr>
        <p:txBody>
          <a:bodyPr spcFirstLastPara="1" wrap="square" lIns="274300" tIns="45700" rIns="91425" bIns="45700" anchor="ctr" anchorCtr="0">
            <a:normAutofit/>
          </a:bodyPr>
          <a:lstStyle/>
          <a:p>
            <a:pPr marL="0" lvl="0" indent="0" algn="r" rtl="1">
              <a:lnSpc>
                <a:spcPct val="100000"/>
              </a:lnSpc>
              <a:spcBef>
                <a:spcPts val="0"/>
              </a:spcBef>
              <a:spcAft>
                <a:spcPts val="0"/>
              </a:spcAft>
              <a:buClr>
                <a:srgbClr val="006FB6"/>
              </a:buClr>
              <a:buSzPts val="5000"/>
              <a:buFont typeface="Calibri"/>
              <a:buNone/>
            </a:pPr>
            <a:r>
              <a:rPr lang="ar" b="1" i="0" u="none">
                <a:solidFill>
                  <a:srgbClr val="006FB6"/>
                </a:solidFill>
              </a:rPr>
              <a:t>لنتحدث عن سمات الشخصية</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16"/>
        <p:cNvGrpSpPr/>
        <p:nvPr/>
      </p:nvGrpSpPr>
      <p:grpSpPr>
        <a:xfrm>
          <a:off x="0" y="0"/>
          <a:ext cx="0" cy="0"/>
          <a:chOff x="0" y="0"/>
          <a:chExt cx="0" cy="0"/>
        </a:xfrm>
      </p:grpSpPr>
      <p:sp>
        <p:nvSpPr>
          <p:cNvPr id="1417" name="Google Shape;1417;p12"/>
          <p:cNvSpPr txBox="1">
            <a:spLocks noGrp="1"/>
          </p:cNvSpPr>
          <p:nvPr>
            <p:ph type="body" idx="1"/>
          </p:nvPr>
        </p:nvSpPr>
        <p:spPr>
          <a:xfrm>
            <a:off x="161185" y="1472418"/>
            <a:ext cx="7205400" cy="1055700"/>
          </a:xfrm>
          <a:prstGeom prst="rect">
            <a:avLst/>
          </a:prstGeom>
          <a:noFill/>
          <a:ln>
            <a:noFill/>
          </a:ln>
        </p:spPr>
        <p:txBody>
          <a:bodyPr spcFirstLastPara="1" wrap="square" lIns="91425" tIns="45700" rIns="91425" bIns="45700" anchor="ctr" anchorCtr="0">
            <a:normAutofit/>
          </a:bodyPr>
          <a:lstStyle/>
          <a:p>
            <a:pPr marL="0" lvl="0" indent="0" algn="r" rtl="1">
              <a:lnSpc>
                <a:spcPct val="90000"/>
              </a:lnSpc>
              <a:spcBef>
                <a:spcPts val="1000"/>
              </a:spcBef>
              <a:spcAft>
                <a:spcPts val="0"/>
              </a:spcAft>
              <a:buSzPts val="3000"/>
              <a:buNone/>
            </a:pPr>
            <a:r>
              <a:rPr lang="ar" b="0" i="0" u="none"/>
              <a:t>كلمة تصف صفة معينة للشخصية </a:t>
            </a:r>
            <a:endParaRPr/>
          </a:p>
        </p:txBody>
      </p:sp>
      <p:sp>
        <p:nvSpPr>
          <p:cNvPr id="1418" name="Google Shape;1418;p12"/>
          <p:cNvSpPr txBox="1">
            <a:spLocks noGrp="1"/>
          </p:cNvSpPr>
          <p:nvPr>
            <p:ph type="body" idx="5"/>
          </p:nvPr>
        </p:nvSpPr>
        <p:spPr>
          <a:xfrm>
            <a:off x="8358142" y="1547679"/>
            <a:ext cx="3435300" cy="1043100"/>
          </a:xfrm>
          <a:prstGeom prst="rect">
            <a:avLst/>
          </a:prstGeom>
          <a:noFill/>
          <a:ln>
            <a:noFill/>
          </a:ln>
        </p:spPr>
        <p:txBody>
          <a:bodyPr spcFirstLastPara="1" wrap="square" lIns="91425" tIns="45700" rIns="91425" bIns="45700" anchor="ctr" anchorCtr="0">
            <a:noAutofit/>
          </a:bodyPr>
          <a:lstStyle/>
          <a:p>
            <a:pPr marL="0" lvl="0" indent="0" algn="r" rtl="1">
              <a:lnSpc>
                <a:spcPct val="90000"/>
              </a:lnSpc>
              <a:spcBef>
                <a:spcPts val="1000"/>
              </a:spcBef>
              <a:spcAft>
                <a:spcPts val="0"/>
              </a:spcAft>
              <a:buSzPts val="4000"/>
              <a:buNone/>
            </a:pPr>
            <a:r>
              <a:rPr lang="ar" b="1" i="0" u="none"/>
              <a:t>سمة</a:t>
            </a:r>
            <a:endParaRPr b="1"/>
          </a:p>
        </p:txBody>
      </p:sp>
      <p:sp>
        <p:nvSpPr>
          <p:cNvPr id="1419" name="Google Shape;1419;p12"/>
          <p:cNvSpPr txBox="1">
            <a:spLocks noGrp="1"/>
          </p:cNvSpPr>
          <p:nvPr>
            <p:ph type="ctrTitle"/>
          </p:nvPr>
        </p:nvSpPr>
        <p:spPr>
          <a:xfrm>
            <a:off x="-462643" y="144276"/>
            <a:ext cx="12192000" cy="11937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SzPts val="5000"/>
              <a:buNone/>
            </a:pPr>
            <a:r>
              <a:rPr lang="ar" b="1" i="0" u="none"/>
              <a:t>تفقد مصطلحات معرفة القراءة والكتابة</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23"/>
        <p:cNvGrpSpPr/>
        <p:nvPr/>
      </p:nvGrpSpPr>
      <p:grpSpPr>
        <a:xfrm>
          <a:off x="0" y="0"/>
          <a:ext cx="0" cy="0"/>
          <a:chOff x="0" y="0"/>
          <a:chExt cx="0" cy="0"/>
        </a:xfrm>
      </p:grpSpPr>
      <p:sp>
        <p:nvSpPr>
          <p:cNvPr id="1424" name="Google Shape;1424;p13"/>
          <p:cNvSpPr txBox="1">
            <a:spLocks noGrp="1"/>
          </p:cNvSpPr>
          <p:nvPr>
            <p:ph type="title"/>
          </p:nvPr>
        </p:nvSpPr>
        <p:spPr>
          <a:xfrm>
            <a:off x="2736300" y="146296"/>
            <a:ext cx="8638200" cy="12513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400"/>
              <a:buFont typeface="Arial"/>
              <a:buNone/>
            </a:pPr>
            <a:r>
              <a:rPr lang="ar" sz="5400" b="1" i="0" u="none"/>
              <a:t>راجع سمات الشخصية الشائعة</a:t>
            </a:r>
            <a:endParaRPr/>
          </a:p>
        </p:txBody>
      </p:sp>
      <p:sp>
        <p:nvSpPr>
          <p:cNvPr id="1425" name="Google Shape;1425;p13"/>
          <p:cNvSpPr txBox="1">
            <a:spLocks noGrp="1"/>
          </p:cNvSpPr>
          <p:nvPr>
            <p:ph type="body" idx="1"/>
          </p:nvPr>
        </p:nvSpPr>
        <p:spPr>
          <a:xfrm>
            <a:off x="7340400" y="1580476"/>
            <a:ext cx="4034100" cy="4364100"/>
          </a:xfrm>
          <a:prstGeom prst="rect">
            <a:avLst/>
          </a:prstGeom>
          <a:noFill/>
          <a:ln>
            <a:noFill/>
          </a:ln>
        </p:spPr>
        <p:txBody>
          <a:bodyPr spcFirstLastPara="1" wrap="square" lIns="91425" tIns="45700" rIns="91425" bIns="45700" anchor="t" anchorCtr="0">
            <a:noAutofit/>
          </a:bodyPr>
          <a:lstStyle/>
          <a:p>
            <a:pPr marL="800100" lvl="0" indent="-571500" algn="r" rtl="1">
              <a:lnSpc>
                <a:spcPct val="90000"/>
              </a:lnSpc>
              <a:spcBef>
                <a:spcPts val="1000"/>
              </a:spcBef>
              <a:spcAft>
                <a:spcPts val="0"/>
              </a:spcAft>
              <a:buSzPts val="4000"/>
              <a:buFont typeface="Calibri"/>
              <a:buChar char="•"/>
            </a:pPr>
            <a:r>
              <a:rPr lang="ar" sz="3200" b="0" i="0" u="none"/>
              <a:t>الشجاعة</a:t>
            </a:r>
            <a:endParaRPr/>
          </a:p>
          <a:p>
            <a:pPr marL="800100" lvl="0" indent="-571500" algn="r" rtl="1">
              <a:lnSpc>
                <a:spcPct val="90000"/>
              </a:lnSpc>
              <a:spcBef>
                <a:spcPts val="1000"/>
              </a:spcBef>
              <a:spcAft>
                <a:spcPts val="0"/>
              </a:spcAft>
              <a:buSzPts val="4000"/>
              <a:buFont typeface="Calibri"/>
              <a:buChar char="•"/>
            </a:pPr>
            <a:r>
              <a:rPr lang="ar" sz="3200" b="0" i="0" u="none"/>
              <a:t>الغضب</a:t>
            </a:r>
            <a:endParaRPr/>
          </a:p>
          <a:p>
            <a:pPr marL="800100" lvl="0" indent="-571500" algn="r" rtl="1">
              <a:lnSpc>
                <a:spcPct val="90000"/>
              </a:lnSpc>
              <a:spcBef>
                <a:spcPts val="1000"/>
              </a:spcBef>
              <a:spcAft>
                <a:spcPts val="0"/>
              </a:spcAft>
              <a:buSzPts val="4000"/>
              <a:buFont typeface="Calibri"/>
              <a:buChar char="•"/>
            </a:pPr>
            <a:r>
              <a:rPr lang="ar" sz="3200" b="0" i="0" u="none"/>
              <a:t>الشقاوة</a:t>
            </a:r>
            <a:endParaRPr/>
          </a:p>
          <a:p>
            <a:pPr marL="800100" lvl="0" indent="-571500" algn="r" rtl="1">
              <a:lnSpc>
                <a:spcPct val="90000"/>
              </a:lnSpc>
              <a:spcBef>
                <a:spcPts val="1000"/>
              </a:spcBef>
              <a:spcAft>
                <a:spcPts val="0"/>
              </a:spcAft>
              <a:buSzPts val="4000"/>
              <a:buFont typeface="Calibri"/>
              <a:buChar char="•"/>
            </a:pPr>
            <a:r>
              <a:rPr lang="ar" sz="3200" b="0" i="0" u="none"/>
              <a:t>العناد</a:t>
            </a:r>
            <a:endParaRPr/>
          </a:p>
          <a:p>
            <a:pPr marL="800100" lvl="0" indent="-571500" algn="r" rtl="1">
              <a:lnSpc>
                <a:spcPct val="90000"/>
              </a:lnSpc>
              <a:spcBef>
                <a:spcPts val="1000"/>
              </a:spcBef>
              <a:spcAft>
                <a:spcPts val="0"/>
              </a:spcAft>
              <a:buSzPts val="4000"/>
              <a:buFont typeface="Calibri"/>
              <a:buChar char="•"/>
            </a:pPr>
            <a:r>
              <a:rPr lang="ar" sz="3200" b="0" i="0" u="none"/>
              <a:t>التخوف</a:t>
            </a:r>
            <a:endParaRPr/>
          </a:p>
          <a:p>
            <a:pPr marL="800100" lvl="0" indent="-571500" algn="r" rtl="1">
              <a:lnSpc>
                <a:spcPct val="90000"/>
              </a:lnSpc>
              <a:spcBef>
                <a:spcPts val="1000"/>
              </a:spcBef>
              <a:spcAft>
                <a:spcPts val="0"/>
              </a:spcAft>
              <a:buSzPts val="4000"/>
              <a:buFont typeface="Calibri"/>
              <a:buChar char="•"/>
            </a:pPr>
            <a:r>
              <a:rPr lang="ar" sz="3200" b="0" i="0" u="none"/>
              <a:t>الإبداع</a:t>
            </a:r>
            <a:endParaRPr/>
          </a:p>
          <a:p>
            <a:pPr marL="800100" lvl="0" indent="-571500" algn="r" rtl="1">
              <a:lnSpc>
                <a:spcPct val="90000"/>
              </a:lnSpc>
              <a:spcBef>
                <a:spcPts val="1000"/>
              </a:spcBef>
              <a:spcAft>
                <a:spcPts val="0"/>
              </a:spcAft>
              <a:buSzPts val="4000"/>
              <a:buFont typeface="Calibri"/>
              <a:buChar char="•"/>
            </a:pPr>
            <a:r>
              <a:rPr lang="ar" sz="3200" b="0" i="0" u="none"/>
              <a:t>الكسل </a:t>
            </a:r>
            <a:endParaRPr/>
          </a:p>
          <a:p>
            <a:pPr marL="457200" marR="0" lvl="0" indent="-228600" algn="r" rtl="1">
              <a:lnSpc>
                <a:spcPct val="90000"/>
              </a:lnSpc>
              <a:spcBef>
                <a:spcPts val="1000"/>
              </a:spcBef>
              <a:spcAft>
                <a:spcPts val="0"/>
              </a:spcAft>
              <a:buClr>
                <a:srgbClr val="006FB6"/>
              </a:buClr>
              <a:buSzPts val="4000"/>
              <a:buFont typeface="Arial"/>
              <a:buNone/>
            </a:pPr>
            <a:endParaRPr sz="3200"/>
          </a:p>
        </p:txBody>
      </p:sp>
      <p:sp>
        <p:nvSpPr>
          <p:cNvPr id="1426" name="Google Shape;1426;p13"/>
          <p:cNvSpPr txBox="1">
            <a:spLocks noGrp="1"/>
          </p:cNvSpPr>
          <p:nvPr>
            <p:ph type="body" idx="3"/>
          </p:nvPr>
        </p:nvSpPr>
        <p:spPr>
          <a:xfrm>
            <a:off x="277502" y="4635098"/>
            <a:ext cx="3059100" cy="1342200"/>
          </a:xfrm>
          <a:prstGeom prst="rect">
            <a:avLst/>
          </a:prstGeom>
          <a:noFill/>
          <a:ln>
            <a:noFill/>
          </a:ln>
        </p:spPr>
        <p:txBody>
          <a:bodyPr spcFirstLastPara="1" wrap="square" lIns="91425" tIns="45700" rIns="91425" bIns="45700" anchor="t" anchorCtr="0">
            <a:noAutofit/>
          </a:bodyPr>
          <a:lstStyle/>
          <a:p>
            <a:pPr marL="12700" marR="0" lvl="0" indent="0" algn="ctr" rtl="1">
              <a:lnSpc>
                <a:spcPct val="90000"/>
              </a:lnSpc>
              <a:spcBef>
                <a:spcPts val="1000"/>
              </a:spcBef>
              <a:spcAft>
                <a:spcPts val="0"/>
              </a:spcAft>
              <a:buClr>
                <a:srgbClr val="006FB6"/>
              </a:buClr>
              <a:buSzPts val="1650"/>
              <a:buFont typeface="Noto Sans Symbols"/>
              <a:buNone/>
            </a:pPr>
            <a:r>
              <a:rPr lang="ar" sz="2800" b="0" i="0" u="none"/>
              <a:t>ما سمات الشخصية الأخرى التي تناقشها مع طفلك؟</a:t>
            </a:r>
            <a:endParaRPr/>
          </a:p>
        </p:txBody>
      </p:sp>
      <p:sp>
        <p:nvSpPr>
          <p:cNvPr id="1427" name="Google Shape;1427;p13"/>
          <p:cNvSpPr txBox="1">
            <a:spLocks noGrp="1"/>
          </p:cNvSpPr>
          <p:nvPr>
            <p:ph type="body" idx="4"/>
          </p:nvPr>
        </p:nvSpPr>
        <p:spPr>
          <a:xfrm>
            <a:off x="3491866" y="1613198"/>
            <a:ext cx="4034100" cy="4364100"/>
          </a:xfrm>
          <a:prstGeom prst="rect">
            <a:avLst/>
          </a:prstGeom>
          <a:noFill/>
          <a:ln>
            <a:noFill/>
          </a:ln>
        </p:spPr>
        <p:txBody>
          <a:bodyPr spcFirstLastPara="1" wrap="square" lIns="91425" tIns="45700" rIns="91425" bIns="45700" anchor="t" anchorCtr="0">
            <a:noAutofit/>
          </a:bodyPr>
          <a:lstStyle/>
          <a:p>
            <a:pPr marL="800100" lvl="0" indent="-571500" algn="r" rtl="1">
              <a:lnSpc>
                <a:spcPct val="90000"/>
              </a:lnSpc>
              <a:spcBef>
                <a:spcPts val="1000"/>
              </a:spcBef>
              <a:spcAft>
                <a:spcPts val="0"/>
              </a:spcAft>
              <a:buSzPts val="4000"/>
              <a:buFont typeface="Calibri"/>
              <a:buChar char="•"/>
            </a:pPr>
            <a:r>
              <a:rPr lang="ar" sz="3200" b="0" i="0" u="none"/>
              <a:t>الخجل</a:t>
            </a:r>
            <a:endParaRPr/>
          </a:p>
          <a:p>
            <a:pPr marL="800100" lvl="0" indent="-571500" algn="r" rtl="1">
              <a:lnSpc>
                <a:spcPct val="90000"/>
              </a:lnSpc>
              <a:spcBef>
                <a:spcPts val="1000"/>
              </a:spcBef>
              <a:spcAft>
                <a:spcPts val="0"/>
              </a:spcAft>
              <a:buSzPts val="4000"/>
              <a:buFont typeface="Calibri"/>
              <a:buChar char="•"/>
            </a:pPr>
            <a:r>
              <a:rPr lang="ar" sz="3200" b="0" i="0" u="none"/>
              <a:t>العمل الجاد</a:t>
            </a:r>
            <a:endParaRPr/>
          </a:p>
          <a:p>
            <a:pPr marL="800100" lvl="0" indent="-571500" algn="r" rtl="1">
              <a:lnSpc>
                <a:spcPct val="90000"/>
              </a:lnSpc>
              <a:spcBef>
                <a:spcPts val="1000"/>
              </a:spcBef>
              <a:spcAft>
                <a:spcPts val="0"/>
              </a:spcAft>
              <a:buSzPts val="4000"/>
              <a:buFont typeface="Calibri"/>
              <a:buChar char="•"/>
            </a:pPr>
            <a:r>
              <a:rPr lang="ar" sz="3200" b="0" i="0" u="none"/>
              <a:t>تحمل المسؤولية</a:t>
            </a:r>
            <a:endParaRPr/>
          </a:p>
          <a:p>
            <a:pPr marL="800100" lvl="0" indent="-571500" algn="r" rtl="1">
              <a:lnSpc>
                <a:spcPct val="90000"/>
              </a:lnSpc>
              <a:spcBef>
                <a:spcPts val="1000"/>
              </a:spcBef>
              <a:spcAft>
                <a:spcPts val="0"/>
              </a:spcAft>
              <a:buSzPts val="4000"/>
              <a:buFont typeface="Calibri"/>
              <a:buChar char="•"/>
            </a:pPr>
            <a:r>
              <a:rPr lang="ar" sz="3200" b="0" i="0" u="none"/>
              <a:t>الصبر</a:t>
            </a:r>
            <a:endParaRPr/>
          </a:p>
          <a:p>
            <a:pPr marL="800100" lvl="0" indent="-571500" algn="r" rtl="1">
              <a:lnSpc>
                <a:spcPct val="90000"/>
              </a:lnSpc>
              <a:spcBef>
                <a:spcPts val="1000"/>
              </a:spcBef>
              <a:spcAft>
                <a:spcPts val="0"/>
              </a:spcAft>
              <a:buSzPts val="4000"/>
              <a:buFont typeface="Calibri"/>
              <a:buChar char="•"/>
            </a:pPr>
            <a:r>
              <a:rPr lang="ar" sz="3200" b="0" i="0" u="none"/>
              <a:t>الإهمال</a:t>
            </a:r>
            <a:endParaRPr/>
          </a:p>
          <a:p>
            <a:pPr marL="800100" lvl="0" indent="-571500" algn="r" rtl="1">
              <a:lnSpc>
                <a:spcPct val="90000"/>
              </a:lnSpc>
              <a:spcBef>
                <a:spcPts val="1000"/>
              </a:spcBef>
              <a:spcAft>
                <a:spcPts val="0"/>
              </a:spcAft>
              <a:buSzPts val="4000"/>
              <a:buFont typeface="Calibri"/>
              <a:buChar char="•"/>
            </a:pPr>
            <a:r>
              <a:rPr lang="ar" sz="3200" b="0" i="0" u="none"/>
              <a:t>الطيبة</a:t>
            </a:r>
            <a:endParaRPr/>
          </a:p>
          <a:p>
            <a:pPr marL="800100" lvl="0" indent="-571500" algn="r" rtl="1">
              <a:lnSpc>
                <a:spcPct val="90000"/>
              </a:lnSpc>
              <a:spcBef>
                <a:spcPts val="1000"/>
              </a:spcBef>
              <a:spcAft>
                <a:spcPts val="0"/>
              </a:spcAft>
              <a:buSzPts val="4000"/>
              <a:buFont typeface="Calibri"/>
              <a:buChar char="•"/>
            </a:pPr>
            <a:r>
              <a:rPr lang="ar" sz="3200" b="0" i="0" u="none"/>
              <a:t>المرح</a:t>
            </a:r>
            <a:endParaRPr/>
          </a:p>
          <a:p>
            <a:pPr marL="800100" lvl="0" indent="-317500" algn="r" rtl="1">
              <a:lnSpc>
                <a:spcPct val="90000"/>
              </a:lnSpc>
              <a:spcBef>
                <a:spcPts val="1000"/>
              </a:spcBef>
              <a:spcAft>
                <a:spcPts val="0"/>
              </a:spcAft>
              <a:buSzPts val="4000"/>
              <a:buFont typeface="Arial"/>
              <a:buNone/>
            </a:pPr>
            <a:endParaRPr sz="3200"/>
          </a:p>
        </p:txBody>
      </p:sp>
      <p:pic>
        <p:nvPicPr>
          <p:cNvPr id="1428" name="Google Shape;1428;p13"/>
          <p:cNvPicPr preferRelativeResize="0">
            <a:picLocks noGrp="1"/>
          </p:cNvPicPr>
          <p:nvPr>
            <p:ph type="pic" idx="2"/>
          </p:nvPr>
        </p:nvPicPr>
        <p:blipFill rotWithShape="1">
          <a:blip r:embed="rId3">
            <a:alphaModFix/>
          </a:blip>
          <a:srcRect l="25021" r="25022"/>
          <a:stretch/>
        </p:blipFill>
        <p:spPr>
          <a:xfrm>
            <a:off x="618332" y="1430318"/>
            <a:ext cx="2377440" cy="3172968"/>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25">
                                            <p:txEl>
                                              <p:pRg st="0" end="0"/>
                                            </p:txEl>
                                          </p:spTgt>
                                        </p:tgtEl>
                                        <p:attrNameLst>
                                          <p:attrName>style.visibility</p:attrName>
                                        </p:attrNameLst>
                                      </p:cBhvr>
                                      <p:to>
                                        <p:strVal val="visible"/>
                                      </p:to>
                                    </p:set>
                                    <p:animEffect transition="in" filter="fade">
                                      <p:cBhvr>
                                        <p:cTn id="7" dur="500"/>
                                        <p:tgtEl>
                                          <p:spTgt spid="142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425">
                                            <p:txEl>
                                              <p:pRg st="1" end="1"/>
                                            </p:txEl>
                                          </p:spTgt>
                                        </p:tgtEl>
                                        <p:attrNameLst>
                                          <p:attrName>style.visibility</p:attrName>
                                        </p:attrNameLst>
                                      </p:cBhvr>
                                      <p:to>
                                        <p:strVal val="visible"/>
                                      </p:to>
                                    </p:set>
                                    <p:animEffect transition="in" filter="fade">
                                      <p:cBhvr>
                                        <p:cTn id="12" dur="500"/>
                                        <p:tgtEl>
                                          <p:spTgt spid="142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425">
                                            <p:txEl>
                                              <p:pRg st="2" end="2"/>
                                            </p:txEl>
                                          </p:spTgt>
                                        </p:tgtEl>
                                        <p:attrNameLst>
                                          <p:attrName>style.visibility</p:attrName>
                                        </p:attrNameLst>
                                      </p:cBhvr>
                                      <p:to>
                                        <p:strVal val="visible"/>
                                      </p:to>
                                    </p:set>
                                    <p:animEffect transition="in" filter="fade">
                                      <p:cBhvr>
                                        <p:cTn id="17" dur="500"/>
                                        <p:tgtEl>
                                          <p:spTgt spid="142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425">
                                            <p:txEl>
                                              <p:pRg st="3" end="3"/>
                                            </p:txEl>
                                          </p:spTgt>
                                        </p:tgtEl>
                                        <p:attrNameLst>
                                          <p:attrName>style.visibility</p:attrName>
                                        </p:attrNameLst>
                                      </p:cBhvr>
                                      <p:to>
                                        <p:strVal val="visible"/>
                                      </p:to>
                                    </p:set>
                                    <p:animEffect transition="in" filter="fade">
                                      <p:cBhvr>
                                        <p:cTn id="22" dur="500"/>
                                        <p:tgtEl>
                                          <p:spTgt spid="142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425">
                                            <p:txEl>
                                              <p:pRg st="4" end="4"/>
                                            </p:txEl>
                                          </p:spTgt>
                                        </p:tgtEl>
                                        <p:attrNameLst>
                                          <p:attrName>style.visibility</p:attrName>
                                        </p:attrNameLst>
                                      </p:cBhvr>
                                      <p:to>
                                        <p:strVal val="visible"/>
                                      </p:to>
                                    </p:set>
                                    <p:animEffect transition="in" filter="fade">
                                      <p:cBhvr>
                                        <p:cTn id="27" dur="500"/>
                                        <p:tgtEl>
                                          <p:spTgt spid="142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425">
                                            <p:txEl>
                                              <p:pRg st="5" end="5"/>
                                            </p:txEl>
                                          </p:spTgt>
                                        </p:tgtEl>
                                        <p:attrNameLst>
                                          <p:attrName>style.visibility</p:attrName>
                                        </p:attrNameLst>
                                      </p:cBhvr>
                                      <p:to>
                                        <p:strVal val="visible"/>
                                      </p:to>
                                    </p:set>
                                    <p:animEffect transition="in" filter="fade">
                                      <p:cBhvr>
                                        <p:cTn id="32" dur="500"/>
                                        <p:tgtEl>
                                          <p:spTgt spid="142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425">
                                            <p:txEl>
                                              <p:pRg st="6" end="6"/>
                                            </p:txEl>
                                          </p:spTgt>
                                        </p:tgtEl>
                                        <p:attrNameLst>
                                          <p:attrName>style.visibility</p:attrName>
                                        </p:attrNameLst>
                                      </p:cBhvr>
                                      <p:to>
                                        <p:strVal val="visible"/>
                                      </p:to>
                                    </p:set>
                                    <p:animEffect transition="in" filter="fade">
                                      <p:cBhvr>
                                        <p:cTn id="37" dur="500"/>
                                        <p:tgtEl>
                                          <p:spTgt spid="142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425">
                                            <p:txEl>
                                              <p:pRg st="7" end="7"/>
                                            </p:txEl>
                                          </p:spTgt>
                                        </p:tgtEl>
                                        <p:attrNameLst>
                                          <p:attrName>style.visibility</p:attrName>
                                        </p:attrNameLst>
                                      </p:cBhvr>
                                      <p:to>
                                        <p:strVal val="visible"/>
                                      </p:to>
                                    </p:set>
                                    <p:animEffect transition="in" filter="fade">
                                      <p:cBhvr>
                                        <p:cTn id="42" dur="500"/>
                                        <p:tgtEl>
                                          <p:spTgt spid="142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427">
                                            <p:txEl>
                                              <p:pRg st="0" end="0"/>
                                            </p:txEl>
                                          </p:spTgt>
                                        </p:tgtEl>
                                        <p:attrNameLst>
                                          <p:attrName>style.visibility</p:attrName>
                                        </p:attrNameLst>
                                      </p:cBhvr>
                                      <p:to>
                                        <p:strVal val="visible"/>
                                      </p:to>
                                    </p:set>
                                    <p:animEffect transition="in" filter="fade">
                                      <p:cBhvr>
                                        <p:cTn id="47" dur="500"/>
                                        <p:tgtEl>
                                          <p:spTgt spid="1427">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1427">
                                            <p:txEl>
                                              <p:pRg st="1" end="1"/>
                                            </p:txEl>
                                          </p:spTgt>
                                        </p:tgtEl>
                                        <p:attrNameLst>
                                          <p:attrName>style.visibility</p:attrName>
                                        </p:attrNameLst>
                                      </p:cBhvr>
                                      <p:to>
                                        <p:strVal val="visible"/>
                                      </p:to>
                                    </p:set>
                                    <p:animEffect transition="in" filter="fade">
                                      <p:cBhvr>
                                        <p:cTn id="52" dur="500"/>
                                        <p:tgtEl>
                                          <p:spTgt spid="1427">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1427">
                                            <p:txEl>
                                              <p:pRg st="2" end="2"/>
                                            </p:txEl>
                                          </p:spTgt>
                                        </p:tgtEl>
                                        <p:attrNameLst>
                                          <p:attrName>style.visibility</p:attrName>
                                        </p:attrNameLst>
                                      </p:cBhvr>
                                      <p:to>
                                        <p:strVal val="visible"/>
                                      </p:to>
                                    </p:set>
                                    <p:animEffect transition="in" filter="fade">
                                      <p:cBhvr>
                                        <p:cTn id="57" dur="500"/>
                                        <p:tgtEl>
                                          <p:spTgt spid="1427">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1427">
                                            <p:txEl>
                                              <p:pRg st="3" end="3"/>
                                            </p:txEl>
                                          </p:spTgt>
                                        </p:tgtEl>
                                        <p:attrNameLst>
                                          <p:attrName>style.visibility</p:attrName>
                                        </p:attrNameLst>
                                      </p:cBhvr>
                                      <p:to>
                                        <p:strVal val="visible"/>
                                      </p:to>
                                    </p:set>
                                    <p:animEffect transition="in" filter="fade">
                                      <p:cBhvr>
                                        <p:cTn id="62" dur="500"/>
                                        <p:tgtEl>
                                          <p:spTgt spid="1427">
                                            <p:txEl>
                                              <p:pRg st="3" end="3"/>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1427">
                                            <p:txEl>
                                              <p:pRg st="4" end="4"/>
                                            </p:txEl>
                                          </p:spTgt>
                                        </p:tgtEl>
                                        <p:attrNameLst>
                                          <p:attrName>style.visibility</p:attrName>
                                        </p:attrNameLst>
                                      </p:cBhvr>
                                      <p:to>
                                        <p:strVal val="visible"/>
                                      </p:to>
                                    </p:set>
                                    <p:animEffect transition="in" filter="fade">
                                      <p:cBhvr>
                                        <p:cTn id="67" dur="500"/>
                                        <p:tgtEl>
                                          <p:spTgt spid="1427">
                                            <p:txEl>
                                              <p:pRg st="4" end="4"/>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427">
                                            <p:txEl>
                                              <p:pRg st="5" end="5"/>
                                            </p:txEl>
                                          </p:spTgt>
                                        </p:tgtEl>
                                        <p:attrNameLst>
                                          <p:attrName>style.visibility</p:attrName>
                                        </p:attrNameLst>
                                      </p:cBhvr>
                                      <p:to>
                                        <p:strVal val="visible"/>
                                      </p:to>
                                    </p:set>
                                    <p:animEffect transition="in" filter="fade">
                                      <p:cBhvr>
                                        <p:cTn id="72" dur="500"/>
                                        <p:tgtEl>
                                          <p:spTgt spid="1427">
                                            <p:txEl>
                                              <p:pRg st="5" end="5"/>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10" presetClass="entr" presetSubtype="0" fill="hold" nodeType="clickEffect">
                                  <p:stCondLst>
                                    <p:cond delay="0"/>
                                  </p:stCondLst>
                                  <p:childTnLst>
                                    <p:set>
                                      <p:cBhvr>
                                        <p:cTn id="76" dur="1" fill="hold">
                                          <p:stCondLst>
                                            <p:cond delay="0"/>
                                          </p:stCondLst>
                                        </p:cTn>
                                        <p:tgtEl>
                                          <p:spTgt spid="1427">
                                            <p:txEl>
                                              <p:pRg st="6" end="6"/>
                                            </p:txEl>
                                          </p:spTgt>
                                        </p:tgtEl>
                                        <p:attrNameLst>
                                          <p:attrName>style.visibility</p:attrName>
                                        </p:attrNameLst>
                                      </p:cBhvr>
                                      <p:to>
                                        <p:strVal val="visible"/>
                                      </p:to>
                                    </p:set>
                                    <p:animEffect transition="in" filter="fade">
                                      <p:cBhvr>
                                        <p:cTn id="77" dur="500"/>
                                        <p:tgtEl>
                                          <p:spTgt spid="1427">
                                            <p:txEl>
                                              <p:pRg st="6" end="6"/>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1427">
                                            <p:txEl>
                                              <p:pRg st="7" end="7"/>
                                            </p:txEl>
                                          </p:spTgt>
                                        </p:tgtEl>
                                        <p:attrNameLst>
                                          <p:attrName>style.visibility</p:attrName>
                                        </p:attrNameLst>
                                      </p:cBhvr>
                                      <p:to>
                                        <p:strVal val="visible"/>
                                      </p:to>
                                    </p:set>
                                    <p:animEffect transition="in" filter="fade">
                                      <p:cBhvr>
                                        <p:cTn id="82" dur="500"/>
                                        <p:tgtEl>
                                          <p:spTgt spid="142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2"/>
        <p:cNvGrpSpPr/>
        <p:nvPr/>
      </p:nvGrpSpPr>
      <p:grpSpPr>
        <a:xfrm>
          <a:off x="0" y="0"/>
          <a:ext cx="0" cy="0"/>
          <a:chOff x="0" y="0"/>
          <a:chExt cx="0" cy="0"/>
        </a:xfrm>
      </p:grpSpPr>
      <p:sp>
        <p:nvSpPr>
          <p:cNvPr id="1433" name="Google Shape;1433;p14"/>
          <p:cNvSpPr txBox="1">
            <a:spLocks noGrp="1"/>
          </p:cNvSpPr>
          <p:nvPr>
            <p:ph type="title"/>
          </p:nvPr>
        </p:nvSpPr>
        <p:spPr>
          <a:xfrm>
            <a:off x="2597928" y="0"/>
            <a:ext cx="8638200" cy="1251300"/>
          </a:xfrm>
          <a:prstGeom prst="rect">
            <a:avLst/>
          </a:prstGeom>
          <a:noFill/>
          <a:ln>
            <a:noFill/>
          </a:ln>
        </p:spPr>
        <p:txBody>
          <a:bodyPr spcFirstLastPara="1" wrap="square" lIns="274300" tIns="45700" rIns="91425" bIns="45700" anchor="ctr" anchorCtr="0">
            <a:noAutofit/>
          </a:bodyPr>
          <a:lstStyle/>
          <a:p>
            <a:pPr marL="0" lvl="0" indent="0" algn="r" rtl="1">
              <a:lnSpc>
                <a:spcPct val="90000"/>
              </a:lnSpc>
              <a:spcBef>
                <a:spcPts val="0"/>
              </a:spcBef>
              <a:spcAft>
                <a:spcPts val="0"/>
              </a:spcAft>
              <a:buClr>
                <a:srgbClr val="006FB6"/>
              </a:buClr>
              <a:buSzPts val="5400"/>
              <a:buFont typeface="Arial"/>
              <a:buNone/>
            </a:pPr>
            <a:r>
              <a:rPr lang="ar" sz="5400" b="1" i="0" u="none"/>
              <a:t>كن محددًا (مثال)</a:t>
            </a:r>
            <a:endParaRPr/>
          </a:p>
        </p:txBody>
      </p:sp>
      <p:sp>
        <p:nvSpPr>
          <p:cNvPr id="1434" name="Google Shape;1434;p14"/>
          <p:cNvSpPr txBox="1">
            <a:spLocks noGrp="1"/>
          </p:cNvSpPr>
          <p:nvPr>
            <p:ph type="body" idx="1"/>
          </p:nvPr>
        </p:nvSpPr>
        <p:spPr>
          <a:xfrm>
            <a:off x="277659" y="4949475"/>
            <a:ext cx="3059100" cy="1342200"/>
          </a:xfrm>
          <a:prstGeom prst="rect">
            <a:avLst/>
          </a:prstGeom>
          <a:noFill/>
          <a:ln>
            <a:noFill/>
          </a:ln>
        </p:spPr>
        <p:txBody>
          <a:bodyPr spcFirstLastPara="1" wrap="square" lIns="91425" tIns="45700" rIns="91425" bIns="45700" anchor="t" anchorCtr="0">
            <a:noAutofit/>
          </a:bodyPr>
          <a:lstStyle/>
          <a:p>
            <a:pPr marL="12700" marR="0" lvl="0" indent="0" algn="ctr" rtl="1">
              <a:lnSpc>
                <a:spcPct val="90000"/>
              </a:lnSpc>
              <a:spcBef>
                <a:spcPts val="1000"/>
              </a:spcBef>
              <a:spcAft>
                <a:spcPts val="0"/>
              </a:spcAft>
              <a:buClr>
                <a:srgbClr val="006FB6"/>
              </a:buClr>
              <a:buSzPts val="1650"/>
              <a:buFont typeface="Noto Sans Symbols"/>
              <a:buNone/>
            </a:pPr>
            <a:r>
              <a:rPr lang="ar" b="0" i="0" u="none"/>
              <a:t>إن العثور على أمثلة في الكتاب سيساعد طفلك على أن يكون أكثر دقة. </a:t>
            </a:r>
            <a:endParaRPr/>
          </a:p>
        </p:txBody>
      </p:sp>
      <p:graphicFrame>
        <p:nvGraphicFramePr>
          <p:cNvPr id="1435" name="Google Shape;1435;p14"/>
          <p:cNvGraphicFramePr/>
          <p:nvPr/>
        </p:nvGraphicFramePr>
        <p:xfrm>
          <a:off x="7098890" y="1495118"/>
          <a:ext cx="3000000" cy="3000000"/>
        </p:xfrm>
        <a:graphic>
          <a:graphicData uri="http://schemas.openxmlformats.org/drawingml/2006/table">
            <a:tbl>
              <a:tblPr>
                <a:noFill/>
                <a:tableStyleId>{5C9FE978-5126-4DC9-8934-C48FB697EDBF}</a:tableStyleId>
              </a:tblPr>
              <a:tblGrid>
                <a:gridCol w="1967700">
                  <a:extLst>
                    <a:ext uri="{9D8B030D-6E8A-4147-A177-3AD203B41FA5}">
                      <a16:colId xmlns:a16="http://schemas.microsoft.com/office/drawing/2014/main" val="20000"/>
                    </a:ext>
                  </a:extLst>
                </a:gridCol>
                <a:gridCol w="1967700">
                  <a:extLst>
                    <a:ext uri="{9D8B030D-6E8A-4147-A177-3AD203B41FA5}">
                      <a16:colId xmlns:a16="http://schemas.microsoft.com/office/drawing/2014/main" val="20001"/>
                    </a:ext>
                  </a:extLst>
                </a:gridCol>
              </a:tblGrid>
              <a:tr h="646425">
                <a:tc>
                  <a:txBody>
                    <a:bodyPr/>
                    <a:lstStyle/>
                    <a:p>
                      <a:pPr marL="0" marR="0" lvl="0" indent="0" algn="r" rtl="1">
                        <a:lnSpc>
                          <a:spcPct val="100000"/>
                        </a:lnSpc>
                        <a:spcBef>
                          <a:spcPts val="0"/>
                        </a:spcBef>
                        <a:spcAft>
                          <a:spcPts val="0"/>
                        </a:spcAft>
                        <a:buClr>
                          <a:srgbClr val="000000"/>
                        </a:buClr>
                        <a:buSzPts val="2800"/>
                        <a:buFont typeface="Arial"/>
                        <a:buNone/>
                      </a:pPr>
                      <a:r>
                        <a:rPr lang="ar" sz="2800" b="1" i="0" u="none" strike="noStrike" cap="none">
                          <a:latin typeface="Times New Roman"/>
                          <a:ea typeface="Times New Roman"/>
                          <a:cs typeface="Times New Roman"/>
                          <a:sym typeface="Times New Roman"/>
                        </a:rPr>
                        <a:t>الودية</a:t>
                      </a:r>
                      <a:endParaRPr sz="1400" u="none" strike="noStrike" cap="none">
                        <a:latin typeface="Times New Roman"/>
                        <a:ea typeface="Times New Roman"/>
                        <a:cs typeface="Times New Roman"/>
                        <a:sym typeface="Times New Roman"/>
                      </a:endParaRPr>
                    </a:p>
                  </a:txBody>
                  <a:tcPr marL="91450" marR="91450" marT="45725" marB="45725">
                    <a:solidFill>
                      <a:srgbClr val="666666"/>
                    </a:solidFill>
                  </a:tcPr>
                </a:tc>
                <a:tc>
                  <a:txBody>
                    <a:bodyPr/>
                    <a:lstStyle/>
                    <a:p>
                      <a:pPr marL="0" marR="0" lvl="0" indent="0" algn="r" rtl="1">
                        <a:lnSpc>
                          <a:spcPct val="100000"/>
                        </a:lnSpc>
                        <a:spcBef>
                          <a:spcPts val="0"/>
                        </a:spcBef>
                        <a:spcAft>
                          <a:spcPts val="0"/>
                        </a:spcAft>
                        <a:buClr>
                          <a:srgbClr val="000000"/>
                        </a:buClr>
                        <a:buSzPts val="2800"/>
                        <a:buFont typeface="Arial"/>
                        <a:buNone/>
                      </a:pPr>
                      <a:r>
                        <a:rPr lang="ar" sz="2800" b="1" i="0" u="none" strike="noStrike" cap="none">
                          <a:latin typeface="Times New Roman"/>
                          <a:ea typeface="Times New Roman"/>
                          <a:cs typeface="Times New Roman"/>
                          <a:sym typeface="Times New Roman"/>
                        </a:rPr>
                        <a:t>اللؤم</a:t>
                      </a:r>
                      <a:endParaRPr sz="1400" u="none" strike="noStrike" cap="none">
                        <a:latin typeface="Times New Roman"/>
                        <a:ea typeface="Times New Roman"/>
                        <a:cs typeface="Times New Roman"/>
                        <a:sym typeface="Times New Roman"/>
                      </a:endParaRPr>
                    </a:p>
                  </a:txBody>
                  <a:tcPr marL="91450" marR="91450" marT="45725" marB="45725">
                    <a:solidFill>
                      <a:srgbClr val="666666"/>
                    </a:solidFill>
                  </a:tcPr>
                </a:tc>
                <a:extLst>
                  <a:ext uri="{0D108BD9-81ED-4DB2-BD59-A6C34878D82A}">
                    <a16:rowId xmlns:a16="http://schemas.microsoft.com/office/drawing/2014/main" val="10000"/>
                  </a:ext>
                </a:extLst>
              </a:tr>
              <a:tr h="370850">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الطيبة</a:t>
                      </a:r>
                      <a:endParaRPr sz="1400" u="none" strike="noStrike" cap="none">
                        <a:latin typeface="Times New Roman"/>
                        <a:ea typeface="Times New Roman"/>
                        <a:cs typeface="Times New Roman"/>
                        <a:sym typeface="Times New Roman"/>
                      </a:endParaRPr>
                    </a:p>
                  </a:txBody>
                  <a:tcPr marL="91450" marR="91450" marT="45725" marB="45725">
                    <a:solidFill>
                      <a:srgbClr val="D7E8AF"/>
                    </a:solidFill>
                  </a:tcPr>
                </a:tc>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الفظاظة</a:t>
                      </a:r>
                      <a:endParaRPr sz="1400" u="none" strike="noStrike" cap="none">
                        <a:latin typeface="Times New Roman"/>
                        <a:ea typeface="Times New Roman"/>
                        <a:cs typeface="Times New Roman"/>
                        <a:sym typeface="Times New Roman"/>
                      </a:endParaRPr>
                    </a:p>
                  </a:txBody>
                  <a:tcPr marL="91450" marR="91450" marT="45725" marB="45725">
                    <a:solidFill>
                      <a:srgbClr val="D7E8AF"/>
                    </a:solidFill>
                  </a:tcPr>
                </a:tc>
                <a:extLst>
                  <a:ext uri="{0D108BD9-81ED-4DB2-BD59-A6C34878D82A}">
                    <a16:rowId xmlns:a16="http://schemas.microsoft.com/office/drawing/2014/main" val="10001"/>
                  </a:ext>
                </a:extLst>
              </a:tr>
              <a:tr h="370850">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الاهتمام</a:t>
                      </a:r>
                      <a:endParaRPr sz="1400" u="none" strike="noStrike" cap="none">
                        <a:latin typeface="Times New Roman"/>
                        <a:ea typeface="Times New Roman"/>
                        <a:cs typeface="Times New Roman"/>
                        <a:sym typeface="Times New Roman"/>
                      </a:endParaRPr>
                    </a:p>
                  </a:txBody>
                  <a:tcPr marL="91450" marR="91450" marT="45725" marB="45725">
                    <a:solidFill>
                      <a:srgbClr val="ACACAC"/>
                    </a:solidFill>
                  </a:tcPr>
                </a:tc>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الطيش</a:t>
                      </a:r>
                      <a:endParaRPr sz="1400" u="none" strike="noStrike" cap="none">
                        <a:latin typeface="Times New Roman"/>
                        <a:ea typeface="Times New Roman"/>
                        <a:cs typeface="Times New Roman"/>
                        <a:sym typeface="Times New Roman"/>
                      </a:endParaRPr>
                    </a:p>
                  </a:txBody>
                  <a:tcPr marL="91450" marR="91450" marT="45725" marB="45725">
                    <a:solidFill>
                      <a:srgbClr val="ACACAC"/>
                    </a:solidFill>
                  </a:tcPr>
                </a:tc>
                <a:extLst>
                  <a:ext uri="{0D108BD9-81ED-4DB2-BD59-A6C34878D82A}">
                    <a16:rowId xmlns:a16="http://schemas.microsoft.com/office/drawing/2014/main" val="10002"/>
                  </a:ext>
                </a:extLst>
              </a:tr>
              <a:tr h="370850">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الدعم</a:t>
                      </a:r>
                      <a:endParaRPr sz="1400" u="none" strike="noStrike" cap="none">
                        <a:latin typeface="Times New Roman"/>
                        <a:ea typeface="Times New Roman"/>
                        <a:cs typeface="Times New Roman"/>
                        <a:sym typeface="Times New Roman"/>
                      </a:endParaRPr>
                    </a:p>
                  </a:txBody>
                  <a:tcPr marL="91450" marR="91450" marT="45725" marB="45725">
                    <a:solidFill>
                      <a:srgbClr val="D7E8AF"/>
                    </a:solidFill>
                  </a:tcPr>
                </a:tc>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القسوة</a:t>
                      </a:r>
                      <a:endParaRPr sz="1400" u="none" strike="noStrike" cap="none">
                        <a:latin typeface="Times New Roman"/>
                        <a:ea typeface="Times New Roman"/>
                        <a:cs typeface="Times New Roman"/>
                        <a:sym typeface="Times New Roman"/>
                      </a:endParaRPr>
                    </a:p>
                  </a:txBody>
                  <a:tcPr marL="91450" marR="91450" marT="45725" marB="45725">
                    <a:solidFill>
                      <a:srgbClr val="D7E8AF"/>
                    </a:solidFill>
                  </a:tcPr>
                </a:tc>
                <a:extLst>
                  <a:ext uri="{0D108BD9-81ED-4DB2-BD59-A6C34878D82A}">
                    <a16:rowId xmlns:a16="http://schemas.microsoft.com/office/drawing/2014/main" val="10003"/>
                  </a:ext>
                </a:extLst>
              </a:tr>
              <a:tr h="370850">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اللطف</a:t>
                      </a:r>
                      <a:endParaRPr sz="1400" u="none" strike="noStrike" cap="none">
                        <a:latin typeface="Times New Roman"/>
                        <a:ea typeface="Times New Roman"/>
                        <a:cs typeface="Times New Roman"/>
                        <a:sym typeface="Times New Roman"/>
                      </a:endParaRPr>
                    </a:p>
                  </a:txBody>
                  <a:tcPr marL="91450" marR="91450" marT="45725" marB="45725">
                    <a:solidFill>
                      <a:srgbClr val="ACACAC"/>
                    </a:solidFill>
                  </a:tcPr>
                </a:tc>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البرود</a:t>
                      </a:r>
                      <a:endParaRPr sz="1400" u="none" strike="noStrike" cap="none">
                        <a:latin typeface="Times New Roman"/>
                        <a:ea typeface="Times New Roman"/>
                        <a:cs typeface="Times New Roman"/>
                        <a:sym typeface="Times New Roman"/>
                      </a:endParaRPr>
                    </a:p>
                  </a:txBody>
                  <a:tcPr marL="91450" marR="91450" marT="45725" marB="45725">
                    <a:solidFill>
                      <a:srgbClr val="ACACAC"/>
                    </a:solidFill>
                  </a:tcPr>
                </a:tc>
                <a:extLst>
                  <a:ext uri="{0D108BD9-81ED-4DB2-BD59-A6C34878D82A}">
                    <a16:rowId xmlns:a16="http://schemas.microsoft.com/office/drawing/2014/main" val="10004"/>
                  </a:ext>
                </a:extLst>
              </a:tr>
              <a:tr h="370850">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الإيثار</a:t>
                      </a:r>
                      <a:endParaRPr sz="1400" u="none" strike="noStrike" cap="none">
                        <a:latin typeface="Times New Roman"/>
                        <a:ea typeface="Times New Roman"/>
                        <a:cs typeface="Times New Roman"/>
                        <a:sym typeface="Times New Roman"/>
                      </a:endParaRPr>
                    </a:p>
                  </a:txBody>
                  <a:tcPr marL="91450" marR="91450" marT="45725" marB="45725">
                    <a:solidFill>
                      <a:srgbClr val="D7E8AF"/>
                    </a:solidFill>
                  </a:tcPr>
                </a:tc>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الأنانية</a:t>
                      </a:r>
                      <a:endParaRPr sz="1400" u="none" strike="noStrike" cap="none">
                        <a:latin typeface="Times New Roman"/>
                        <a:ea typeface="Times New Roman"/>
                        <a:cs typeface="Times New Roman"/>
                        <a:sym typeface="Times New Roman"/>
                      </a:endParaRPr>
                    </a:p>
                  </a:txBody>
                  <a:tcPr marL="91450" marR="91450" marT="45725" marB="45725">
                    <a:solidFill>
                      <a:srgbClr val="D7E8AF"/>
                    </a:solidFill>
                  </a:tcPr>
                </a:tc>
                <a:extLst>
                  <a:ext uri="{0D108BD9-81ED-4DB2-BD59-A6C34878D82A}">
                    <a16:rowId xmlns:a16="http://schemas.microsoft.com/office/drawing/2014/main" val="10005"/>
                  </a:ext>
                </a:extLst>
              </a:tr>
              <a:tr h="370850">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الأدب</a:t>
                      </a:r>
                      <a:endParaRPr sz="1400" u="none" strike="noStrike" cap="none">
                        <a:latin typeface="Times New Roman"/>
                        <a:ea typeface="Times New Roman"/>
                        <a:cs typeface="Times New Roman"/>
                        <a:sym typeface="Times New Roman"/>
                      </a:endParaRPr>
                    </a:p>
                  </a:txBody>
                  <a:tcPr marL="91450" marR="91450" marT="45725" marB="45725">
                    <a:solidFill>
                      <a:srgbClr val="ACACAC"/>
                    </a:solidFill>
                  </a:tcPr>
                </a:tc>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الوقاحة</a:t>
                      </a:r>
                      <a:endParaRPr sz="1400" u="none" strike="noStrike" cap="none">
                        <a:latin typeface="Times New Roman"/>
                        <a:ea typeface="Times New Roman"/>
                        <a:cs typeface="Times New Roman"/>
                        <a:sym typeface="Times New Roman"/>
                      </a:endParaRPr>
                    </a:p>
                  </a:txBody>
                  <a:tcPr marL="91450" marR="91450" marT="45725" marB="45725">
                    <a:solidFill>
                      <a:srgbClr val="ACACAC"/>
                    </a:solidFill>
                  </a:tcPr>
                </a:tc>
                <a:extLst>
                  <a:ext uri="{0D108BD9-81ED-4DB2-BD59-A6C34878D82A}">
                    <a16:rowId xmlns:a16="http://schemas.microsoft.com/office/drawing/2014/main" val="10006"/>
                  </a:ext>
                </a:extLst>
              </a:tr>
              <a:tr h="370850">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السخاء</a:t>
                      </a:r>
                      <a:endParaRPr sz="1400" u="none" strike="noStrike" cap="none">
                        <a:latin typeface="Times New Roman"/>
                        <a:ea typeface="Times New Roman"/>
                        <a:cs typeface="Times New Roman"/>
                        <a:sym typeface="Times New Roman"/>
                      </a:endParaRPr>
                    </a:p>
                  </a:txBody>
                  <a:tcPr marL="91450" marR="91450" marT="45725" marB="45725">
                    <a:solidFill>
                      <a:srgbClr val="D7E8AF"/>
                    </a:solidFill>
                  </a:tcPr>
                </a:tc>
                <a:tc>
                  <a:txBody>
                    <a:bodyPr/>
                    <a:lstStyle/>
                    <a:p>
                      <a:pPr marL="0" marR="0" lvl="0" indent="0" algn="r" rtl="1">
                        <a:lnSpc>
                          <a:spcPct val="100000"/>
                        </a:lnSpc>
                        <a:spcBef>
                          <a:spcPts val="0"/>
                        </a:spcBef>
                        <a:spcAft>
                          <a:spcPts val="0"/>
                        </a:spcAft>
                        <a:buClr>
                          <a:srgbClr val="000000"/>
                        </a:buClr>
                        <a:buSzPts val="2800"/>
                        <a:buFont typeface="Arial"/>
                        <a:buNone/>
                      </a:pPr>
                      <a:r>
                        <a:rPr lang="ar" sz="2800" b="0" i="0" u="none" strike="noStrike" cap="none">
                          <a:latin typeface="Times New Roman"/>
                          <a:ea typeface="Times New Roman"/>
                          <a:cs typeface="Times New Roman"/>
                          <a:sym typeface="Times New Roman"/>
                        </a:rPr>
                        <a:t>البخل</a:t>
                      </a:r>
                      <a:endParaRPr sz="1400" u="none" strike="noStrike" cap="none">
                        <a:latin typeface="Times New Roman"/>
                        <a:ea typeface="Times New Roman"/>
                        <a:cs typeface="Times New Roman"/>
                        <a:sym typeface="Times New Roman"/>
                      </a:endParaRPr>
                    </a:p>
                  </a:txBody>
                  <a:tcPr marL="91450" marR="91450" marT="45725" marB="45725">
                    <a:solidFill>
                      <a:srgbClr val="D7E8AF"/>
                    </a:solidFill>
                  </a:tcPr>
                </a:tc>
                <a:extLst>
                  <a:ext uri="{0D108BD9-81ED-4DB2-BD59-A6C34878D82A}">
                    <a16:rowId xmlns:a16="http://schemas.microsoft.com/office/drawing/2014/main" val="10007"/>
                  </a:ext>
                </a:extLst>
              </a:tr>
            </a:tbl>
          </a:graphicData>
        </a:graphic>
      </p:graphicFrame>
      <p:pic>
        <p:nvPicPr>
          <p:cNvPr id="1436" name="Google Shape;1436;p14" descr="صورة تحتوي على شخص، مكان مغلق، طاولة، طفل&#10;&#10;يُستحدث الوصف تلقائيًا"/>
          <p:cNvPicPr preferRelativeResize="0">
            <a:picLocks noGrp="1"/>
          </p:cNvPicPr>
          <p:nvPr>
            <p:ph type="pic" idx="2"/>
          </p:nvPr>
        </p:nvPicPr>
        <p:blipFill rotWithShape="1">
          <a:blip r:embed="rId3">
            <a:alphaModFix/>
          </a:blip>
          <a:srcRect t="18" b="9"/>
          <a:stretch/>
        </p:blipFill>
        <p:spPr>
          <a:xfrm rot="5400000">
            <a:off x="221297" y="1911349"/>
            <a:ext cx="3171825" cy="2378077"/>
          </a:xfrm>
          <a:prstGeom prst="rect">
            <a:avLst/>
          </a:prstGeom>
          <a:noFill/>
          <a:ln>
            <a:noFill/>
          </a:ln>
        </p:spPr>
      </p:pic>
    </p:spTree>
  </p:cSld>
  <p:clrMapOvr>
    <a:masterClrMapping/>
  </p:clrMapOvr>
</p:sld>
</file>

<file path=ppt/theme/theme1.xml><?xml version="1.0" encoding="utf-8"?>
<a:theme xmlns:a="http://schemas.openxmlformats.org/drawingml/2006/main" name="1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Main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Left Side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3_Custom Design">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1_Right Side Bar Slides">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660</Words>
  <Application>Microsoft Macintosh PowerPoint</Application>
  <PresentationFormat>Widescreen</PresentationFormat>
  <Paragraphs>111</Paragraphs>
  <Slides>17</Slides>
  <Notes>17</Notes>
  <HiddenSlides>0</HiddenSlides>
  <MMClips>0</MMClips>
  <ScaleCrop>false</ScaleCrop>
  <HeadingPairs>
    <vt:vector size="6" baseType="variant">
      <vt:variant>
        <vt:lpstr>Fonts Used</vt:lpstr>
      </vt:variant>
      <vt:variant>
        <vt:i4>4</vt:i4>
      </vt:variant>
      <vt:variant>
        <vt:lpstr>Theme</vt:lpstr>
      </vt:variant>
      <vt:variant>
        <vt:i4>8</vt:i4>
      </vt:variant>
      <vt:variant>
        <vt:lpstr>Slide Titles</vt:lpstr>
      </vt:variant>
      <vt:variant>
        <vt:i4>17</vt:i4>
      </vt:variant>
    </vt:vector>
  </HeadingPairs>
  <TitlesOfParts>
    <vt:vector size="29" baseType="lpstr">
      <vt:lpstr>Arial</vt:lpstr>
      <vt:lpstr>Calibri</vt:lpstr>
      <vt:lpstr>Noto Sans Symbols</vt:lpstr>
      <vt:lpstr>Times New Roman</vt:lpstr>
      <vt:lpstr>1_Custom Design</vt:lpstr>
      <vt:lpstr>3_Custom Design</vt:lpstr>
      <vt:lpstr>2_Main Slides</vt:lpstr>
      <vt:lpstr>3_Main Slides</vt:lpstr>
      <vt:lpstr>2_Left Sidebar Slides</vt:lpstr>
      <vt:lpstr>1_Right Side Bar Slides</vt:lpstr>
      <vt:lpstr>3_Custom Design</vt:lpstr>
      <vt:lpstr>1_Right Side Bar Slides</vt:lpstr>
      <vt:lpstr>Workshop guide</vt:lpstr>
      <vt:lpstr>لنتحدث عن سمات الشخصية</vt:lpstr>
      <vt:lpstr>جدول الأعمال</vt:lpstr>
      <vt:lpstr>استبيان ثقة الأسرة</vt:lpstr>
      <vt:lpstr>توجيهات ورشة العمل</vt:lpstr>
      <vt:lpstr>2</vt:lpstr>
      <vt:lpstr>تفقد مصطلحات معرفة القراءة والكتابة</vt:lpstr>
      <vt:lpstr>راجع سمات الشخصية الشائعة</vt:lpstr>
      <vt:lpstr>كن محددًا (مثال)</vt:lpstr>
      <vt:lpstr>لنحدد بعض سمات الشخصية</vt:lpstr>
      <vt:lpstr>جرب الأمر! حدد السمات وأعط أمثلة</vt:lpstr>
      <vt:lpstr>القراءة = محادثة (من مرحلة الروضة إلى الصف الأول)</vt:lpstr>
      <vt:lpstr>القراءة = محادثة (من الصف الثاني إلى الصف الثالث)</vt:lpstr>
      <vt:lpstr>الأسر التي تتحدث لغات متعددة</vt:lpstr>
      <vt:lpstr>وقت التدرب</vt:lpstr>
      <vt:lpstr>تأمل </vt:lpstr>
      <vt:lpstr>يرجى تقديم الآراء والملاحظات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cp:lastModifiedBy>e.howard@springboardcollaborative.org</cp:lastModifiedBy>
  <cp:revision>1</cp:revision>
  <dcterms:modified xsi:type="dcterms:W3CDTF">2025-02-07T16:53:40Z</dcterms:modified>
</cp:coreProperties>
</file>