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6" r:id="rId5"/>
    <p:sldMasterId id="2147483737" r:id="rId6"/>
    <p:sldMasterId id="2147483738" r:id="rId7"/>
    <p:sldMasterId id="2147483739" r:id="rId8"/>
    <p:sldMasterId id="2147483740" r:id="rId9"/>
    <p:sldMasterId id="2147483741" r:id="rId10"/>
    <p:sldMasterId id="2147483742" r:id="rId11"/>
    <p:sldMasterId id="2147483743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4E8FE3-7188-4E55-BAAB-2B055F3ECEC3}">
  <a:tblStyle styleId="{C24E8FE3-7188-4E55-BAAB-2B055F3ECEC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8" name="Google Shape;1368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6" name="Google Shape;1456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5" name="Google Shape;1465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5" name="Google Shape;1475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4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4" name="Google Shape;148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3" name="Google Shape;1493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6" name="Google Shape;1506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4" name="Google Shape;1514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3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5" name="Google Shape;1375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0" name="Google Shape;1380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4" name="Google Shape;139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1" name="Google Shape;1411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4" name="Google Shape;1424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1" name="Google Shape;1431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9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0" name="Google Shape;1440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0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8" name="Google Shape;1448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8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2.jp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2.jp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4.jp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Relationship Id="rId6" Type="http://schemas.openxmlformats.org/officeDocument/2006/relationships/image" Target="../media/image24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1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9.jp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2.jpg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1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1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58" name="Google Shape;158;p12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9" name="Google Shape;159;p1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1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1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73" name="Google Shape;173;p1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74" name="Google Shape;174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Google Shape;175;p1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" name="Google Shape;176;p1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7" name="Google Shape;177;p1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8" name="Google Shape;178;p1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9" name="Google Shape;179;p1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0" name="Google Shape;180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2" name="Google Shape;182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1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90" name="Google Shape;190;p15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191" name="Google Shape;191;p1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2" name="Google Shape;192;p1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Google Shape;193;p1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Google Shape;194;p1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5" name="Google Shape;195;p1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Google Shape;196;p1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7" name="Google Shape;19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99" name="Google Shape;199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2" name="Google Shape;202;p16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3" name="Google Shape;203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4" name="Google Shape;204;p16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1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1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1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8" name="Google Shape;208;p1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9" name="Google Shape;20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1" name="Google Shape;21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16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14" name="Google Shape;214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7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7" name="Google Shape;217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8" name="Google Shape;218;p1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1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0" name="Google Shape;220;p1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1" name="Google Shape;22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2" name="Google Shape;222;p1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1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4" name="Google Shape;22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5" name="Google Shape;225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1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1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5" name="Google Shape;24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1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1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0" name="Google Shape;25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6" name="Google Shape;2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8" name="Google Shape;2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2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2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2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9" name="Google Shape;26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4" name="Google Shape;274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5" name="Google Shape;2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7" name="Google Shape;27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2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4" name="Google Shape;28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9" name="Google Shape;289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0" name="Google Shape;2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2" name="Google Shape;29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p2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2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2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2" name="Google Shape;30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1" name="Google Shape;21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" name="Google Shape;22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512" y="5842014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2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2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2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2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2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2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2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4" name="Google Shape;32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0" name="Google Shape;33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32" name="Google Shape;33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8" name="Google Shape;3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2" name="Google Shape;34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2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2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2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2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2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2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2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2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2" name="Google Shape;352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8" name="Google Shape;3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2" name="Google Shape;36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2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2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2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2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2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73" name="Google Shape;37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4" name="Google Shape;374;p2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2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3" name="Google Shape;383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4" name="Google Shape;3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6" name="Google Shape;38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2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9" name="Google Shape;389;p2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9" name="Google Shape;39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2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2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2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8" name="Google Shape;4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2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2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2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2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2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2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2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2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" name="Google Shape;428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9" name="Google Shape;42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0" name="Google Shape;43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2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" name="Google Shape;435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9" name="Google Shape;439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2" name="Google Shape;44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3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3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7" name="Google Shape;457;p33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58" name="Google Shape;458;p33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33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33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1" name="Google Shape;461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2" name="Google Shape;46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5" name="Google Shape;465;p3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6" name="Google Shape;466;p3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3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3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3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3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3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3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3" name="Google Shape;473;p3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4" name="Google Shape;474;p3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" name="Google Shape;29;p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5"/>
          <p:cNvCxnSpPr>
            <a:endCxn id="28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77" name="Google Shape;477;p34"/>
          <p:cNvGrpSpPr/>
          <p:nvPr/>
        </p:nvGrpSpPr>
        <p:grpSpPr>
          <a:xfrm flipH="1">
            <a:off x="3764748" y="6196177"/>
            <a:ext cx="8086609" cy="626185"/>
            <a:chOff x="190275" y="6196177"/>
            <a:chExt cx="8086609" cy="626185"/>
          </a:xfrm>
        </p:grpSpPr>
        <p:cxnSp>
          <p:nvCxnSpPr>
            <p:cNvPr id="478" name="Google Shape;478;p34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9" name="Google Shape;479;p34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0" name="Google Shape;480;p34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1" name="Google Shape;481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82" name="Google Shape;48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3" name="Google Shape;48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4" name="Google Shape;48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34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34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7" name="Google Shape;487;p34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34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1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91" name="Google Shape;491;p35"/>
          <p:cNvGrpSpPr/>
          <p:nvPr/>
        </p:nvGrpSpPr>
        <p:grpSpPr>
          <a:xfrm flipH="1">
            <a:off x="3801698" y="6196177"/>
            <a:ext cx="8086609" cy="626185"/>
            <a:chOff x="190275" y="6196177"/>
            <a:chExt cx="8086609" cy="626185"/>
          </a:xfrm>
        </p:grpSpPr>
        <p:cxnSp>
          <p:nvCxnSpPr>
            <p:cNvPr id="492" name="Google Shape;492;p35"/>
            <p:cNvCxnSpPr/>
            <p:nvPr/>
          </p:nvCxnSpPr>
          <p:spPr>
            <a:xfrm>
              <a:off x="3718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35"/>
            <p:cNvCxnSpPr/>
            <p:nvPr/>
          </p:nvCxnSpPr>
          <p:spPr>
            <a:xfrm>
              <a:off x="30078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4" name="Google Shape;494;p35"/>
            <p:cNvCxnSpPr/>
            <p:nvPr/>
          </p:nvCxnSpPr>
          <p:spPr>
            <a:xfrm>
              <a:off x="57032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5" name="Google Shape;495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96" name="Google Shape;496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8" name="Google Shape;498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9" name="Google Shape;499;p35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35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35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36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36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06" name="Google Shape;506;p36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07" name="Google Shape;507;p36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8" name="Google Shape;508;p36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9" name="Google Shape;509;p36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0" name="Google Shape;510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1" name="Google Shape;511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4" name="Google Shape;514;p36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7" name="Google Shape;517;p37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518" name="Google Shape;518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9" name="Google Shape;519;p37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0" name="Google Shape;520;p37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1" name="Google Shape;521;p37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2" name="Google Shape;522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24" name="Google Shape;524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5" name="Google Shape;525;p37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7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37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7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37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8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2" name="Google Shape;532;p38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33" name="Google Shape;533;p38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4" name="Google Shape;534;p38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5" name="Google Shape;535;p38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6" name="Google Shape;536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37" name="Google Shape;537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3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41" name="Google Shape;541;p3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3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3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3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3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3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7" name="Google Shape;547;p3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50" name="Google Shape;550;p3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39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3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53" name="Google Shape;553;p39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54" name="Google Shape;554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5" name="Google Shape;555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6" name="Google Shape;556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57" name="Google Shape;557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8" name="Google Shape;55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1" name="Google Shape;561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40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40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6" name="Google Shape;566;p4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4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4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9" name="Google Shape;56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0" name="Google Shape;5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573" name="Google Shape;57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574" name="Google Shape;574;p40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Google Shape;575;p40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40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0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40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41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41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41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4" name="Google Shape;584;p4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4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4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7" name="Google Shape;58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8" name="Google Shape;5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1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1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41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1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42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42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42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42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01" name="Google Shape;601;p4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4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4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0" name="Google Shape;61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4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4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6" name="Google Shape;46;p6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7" name="Google Shape;47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Google Shape;48;p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" name="Google Shape;49;p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" name="Google Shape;50;p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" name="Google Shape;53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" name="Google Shape;5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9" name="Google Shape;619;p4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4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2" name="Google Shape;62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3" name="Google Shape;62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8" name="Google Shape;628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6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7" name="Google Shape;637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9" name="Google Shape;63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0" name="Google Shape;64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6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46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46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8" name="Google Shape;648;p47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7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0" name="Google Shape;650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1" name="Google Shape;651;p47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7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7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4" name="Google Shape;65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5" name="Google Shape;65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4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p47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7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47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47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47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47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Google Shape;666;p4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47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47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8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8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8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p4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5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50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50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0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92" name="Google Shape;692;p50"/>
          <p:cNvGrpSpPr/>
          <p:nvPr/>
        </p:nvGrpSpPr>
        <p:grpSpPr>
          <a:xfrm flipH="1">
            <a:off x="319579" y="6196177"/>
            <a:ext cx="8086609" cy="626185"/>
            <a:chOff x="3847875" y="6196177"/>
            <a:chExt cx="8086609" cy="626185"/>
          </a:xfrm>
        </p:grpSpPr>
        <p:cxnSp>
          <p:nvCxnSpPr>
            <p:cNvPr id="693" name="Google Shape;693;p5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4" name="Google Shape;694;p5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5" name="Google Shape;695;p5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6" name="Google Shape;696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97" name="Google Shape;697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8" name="Google Shape;698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9" name="Google Shape;699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02" name="Google Shape;702;p51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703" name="Google Shape;703;p51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4" name="Google Shape;704;p51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5" name="Google Shape;705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06" name="Google Shape;706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7" name="Google Shape;707;p51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8" name="Google Shape;70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9" name="Google Shape;709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0" name="Google Shape;710;p5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12" name="Google Shape;712;p5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5" name="Google Shape;71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6" name="Google Shape;716;p5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5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1" name="Google Shape;72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5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5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5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5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9" name="Google Shape;729;p5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5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5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5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38" name="Google Shape;738;p5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1" name="Google Shape;741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5" name="Google Shape;74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54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9" name="Google Shape;749;p54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0" name="Google Shape;750;p54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54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58" name="Google Shape;58;p7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59" name="Google Shape;59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60;p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5" name="Google Shape;65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7" name="Google Shape;6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6" name="Google Shape;756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0" name="Google Shape;76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5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4" name="Google Shape;764;p5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5" name="Google Shape;765;p5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5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5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0" name="Google Shape;770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78" name="Google Shape;778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5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88" name="Google Shape;788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5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5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5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5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5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5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5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6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9" name="Google Shape;809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6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60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60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60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6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5" name="Google Shape;81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7" name="Google Shape;817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6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0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0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60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60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6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6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6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6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Google Shape;830;p6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31" name="Google Shape;831;p61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32" name="Google Shape;832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3" name="Google Shape;833;p6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4" name="Google Shape;834;p6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5" name="Google Shape;835;p6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6" name="Google Shape;836;p6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7" name="Google Shape;837;p6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8" name="Google Shape;838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0" name="Google Shape;840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41" name="Google Shape;841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6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44" name="Google Shape;844;p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6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55" name="Google Shape;855;p62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856" name="Google Shape;856;p6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7" name="Google Shape;857;p6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8" name="Google Shape;858;p6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9" name="Google Shape;859;p6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0" name="Google Shape;860;p6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1" name="Google Shape;861;p6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62" name="Google Shape;862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3" name="Google Shape;863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64" name="Google Shape;864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67" name="Google Shape;86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63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9" name="Google Shape;869;p63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0" name="Google Shape;870;p63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71" name="Google Shape;871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2" name="Google Shape;872;p6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3" name="Google Shape;873;p6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4" name="Google Shape;874;p6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5" name="Google Shape;875;p6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6" name="Google Shape;876;p6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77" name="Google Shape;877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Google Shape;878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79" name="Google Shape;879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0" name="Google Shape;880;p63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1" name="Google Shape;881;p63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p63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63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63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3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Google Shape;88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6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9" name="Google Shape;889;p64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90" name="Google Shape;890;p64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891" name="Google Shape;891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2" name="Google Shape;892;p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3" name="Google Shape;893;p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4" name="Google Shape;894;p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5" name="Google Shape;895;p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6" name="Google Shape;896;p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97" name="Google Shape;897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8" name="Google Shape;898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99" name="Google Shape;899;p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0" name="Google Shape;900;p64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1" name="Google Shape;901;p64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2" name="Google Shape;902;p64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4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4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6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7" name="Google Shape;907;p6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5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09" name="Google Shape;909;p6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910" name="Google Shape;910;p6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1" name="Google Shape;911;p6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78" name="Google Shape;7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8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8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" name="Google Shape;81;p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82" name="Google Shape;82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" name="Google Shape;83;p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8" name="Google Shape;88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0" name="Google Shape;90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8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8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8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6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19" name="Google Shape;919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0" name="Google Shape;920;p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1" name="Google Shape;921;p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2" name="Google Shape;922;p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23" name="Google Shape;923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4" name="Google Shape;924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25" name="Google Shape;925;p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6" name="Google Shape;926;p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27" name="Google Shape;927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8" name="Google Shape;928;p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6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3" name="Google Shape;933;p6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6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6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6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6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38" name="Google Shape;938;p67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6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68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68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68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6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45" name="Google Shape;945;p68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46" name="Google Shape;946;p6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7" name="Google Shape;947;p6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8" name="Google Shape;948;p6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9" name="Google Shape;949;p6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0" name="Google Shape;950;p6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1" name="Google Shape;951;p6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52" name="Google Shape;952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54" name="Google Shape;954;p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5" name="Google Shape;955;p68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8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7" name="Google Shape;95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9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0" name="Google Shape;960;p6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9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9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9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5" name="Google Shape;96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6" name="Google Shape;966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0" name="Google Shape;970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1" name="Google Shape;97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3" name="Google Shape;97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69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69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69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69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0" name="Google Shape;98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1" name="Google Shape;981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2" name="Google Shape;982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3" name="Google Shape;983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6" name="Google Shape;98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7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91" name="Google Shape;99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4" name="Google Shape;994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6" name="Google Shape;99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oogle Shape;100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7" name="Google Shape;1007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0" name="Google Shape;101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6" name="Google Shape;1016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2" name="Google Shape;1022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8" name="Google Shape;102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4" name="Google Shape;103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6" name="Google Shape;103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9" name="Google Shape;1039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2" name="Google Shape;1042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3" name="Google Shape;104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4" name="Google Shape;1044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6" name="Google Shape;1046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1" name="Google Shape;105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0" name="Google Shape;1060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1" name="Google Shape;106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7" name="Google Shape;106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9" name="Google Shape;1069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3" name="Google Shape;108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4" name="Google Shape;1084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5" name="Google Shape;1085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7" name="Google Shape;1087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1" name="Google Shape;109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9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9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2" name="Google Shape;102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" name="Google Shape;108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" name="Google Shape;11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9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9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4" name="Google Shape;1094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9" name="Google Shape;1099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0" name="Google Shape;1100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1" name="Google Shape;110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3" name="Google Shape;1103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1" name="Google Shape;1111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Google Shape;111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4" name="Google Shape;1114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9" name="Google Shape;1119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0" name="Google Shape;1120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1" name="Google Shape;112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3" name="Google Shape;1123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32" name="Google Shape;1132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33" name="Google Shape;1133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4" name="Google Shape;1134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5" name="Google Shape;1135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8" name="Google Shape;1138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3" name="Google Shape;114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7" name="Google Shape;1147;p7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7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1" name="Google Shape;1151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4" name="Google Shape;115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6" name="Google Shape;1156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8" name="Google Shape;115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0" name="Google Shape;1160;p8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p8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5" name="Google Shape;1165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3" name="Google Shape;1173;p8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p8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p8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6" name="Google Shape;1176;p8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8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8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8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2" name="Google Shape;1182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4" name="Google Shape;1184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5" name="Google Shape;118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9" name="Google Shape;118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1" name="Google Shape;1191;p8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Google Shape;1193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4" name="Google Shape;1194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8" name="Google Shape;1198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3" name="Google Shape;1203;p8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4" name="Google Shape;1204;p8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8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7" name="Google Shape;1207;p8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8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6" name="Google Shape;1216;p86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7" name="Google Shape;1217;p8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8" name="Google Shape;1218;p8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9" name="Google Shape;1219;p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20" name="Google Shape;1220;p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1" name="Google Shape;1221;p8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2" name="Google Shape;1222;p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3" name="Google Shape;1223;p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4" name="Google Shape;1224;p8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8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8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9" name="Google Shape;1229;p8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p87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p87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2" name="Google Shape;1232;p87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33" name="Google Shape;1233;p87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4" name="Google Shape;1234;p87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p87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6" name="Google Shape;1236;p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7" name="Google Shape;1237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9" name="Google Shape;1239;p8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0" name="Google Shape;1240;p87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1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" name="Google Shape;122;p1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23" name="Google Shape;123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" name="Google Shape;124;p1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1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1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1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9" name="Google Shape;12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1" name="Google Shape;13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" name="Google Shape;132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42" name="Google Shape;1242;p88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3" name="Google Shape;1243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p88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88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88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7" name="Google Shape;1247;p88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48" name="Google Shape;1248;p88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9" name="Google Shape;1249;p88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0" name="Google Shape;1250;p88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1" name="Google Shape;1251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2" name="Google Shape;1252;p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3" name="Google Shape;1253;p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4" name="Google Shape;1254;p8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5" name="Google Shape;1255;p88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88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7" name="Google Shape;1257;p88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p88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9" name="Google Shape;1259;p88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8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89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89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65" name="Google Shape;1265;p89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66" name="Google Shape;1266;p8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7" name="Google Shape;1267;p8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8" name="Google Shape;1268;p8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69" name="Google Shape;1269;p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70" name="Google Shape;1270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1" name="Google Shape;1271;p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2" name="Google Shape;1272;p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3" name="Google Shape;1273;p89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89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p89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9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78" name="Google Shape;127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p9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p9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1" name="Google Shape;1281;p9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2" name="Google Shape;128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4" name="Google Shape;128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9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9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9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9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9" name="Google Shape;1289;p9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2" name="Google Shape;1292;p9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9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9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5" name="Google Shape;129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6" name="Google Shape;129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Google Shape;1299;p9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0" name="Google Shape;1300;p91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91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p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92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92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2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2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9" name="Google Shape;1319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1" name="Google Shape;1321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2" name="Google Shape;132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6" name="Google Shape;1326;p94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7" name="Google Shape;1327;p94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94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94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94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9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3" name="Google Shape;1333;p9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4" name="Google Shape;1334;p9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p9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6" name="Google Shape;133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7" name="Google Shape;133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8" name="Google Shape;133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95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95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95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95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95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95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95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95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9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p96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51" name="Google Shape;1351;p9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9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p9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4" name="Google Shape;135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96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96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96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96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p96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96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96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96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11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0" name="Google Shape;140;p1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41" name="Google Shape;141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2" name="Google Shape;142;p1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3" name="Google Shape;143;p1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4" name="Google Shape;144;p1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5" name="Google Shape;145;p1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1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47" name="Google Shape;14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9" name="Google Shape;14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53" name="Google Shape;15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18" Type="http://schemas.openxmlformats.org/officeDocument/2006/relationships/theme" Target="../theme/theme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8.xml"/><Relationship Id="rId10" Type="http://schemas.openxmlformats.org/officeDocument/2006/relationships/slideLayout" Target="../slideLayouts/slideLayout5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0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7.xml"/><Relationship Id="rId6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3" name="Google Shape;163;p1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1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2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2" name="Google Shape;452;p32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3" name="Google Shape;453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2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3" name="Google Shape;683;p4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4" name="Google Shape;684;p49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5" name="Google Shape;685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05" name="Google Shape;805;p5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14" name="Google Shape;914;p6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5" name="Google Shape;915;p6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6" name="Google Shape;916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85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1" name="Google Shape;1211;p8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2" name="Google Shape;1212;p85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3" name="Google Shape;1213;p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6.jpg"/><Relationship Id="rId4" Type="http://schemas.openxmlformats.org/officeDocument/2006/relationships/image" Target="../media/image34.jpg"/><Relationship Id="rId5" Type="http://schemas.openxmlformats.org/officeDocument/2006/relationships/image" Target="../media/image39.jpg"/><Relationship Id="rId6" Type="http://schemas.openxmlformats.org/officeDocument/2006/relationships/image" Target="../media/image35.jpg"/><Relationship Id="rId7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97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1" name="Google Shape;1371;p9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Let’s Talk Character Traits</a:t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9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106"/>
          <p:cNvSpPr txBox="1"/>
          <p:nvPr>
            <p:ph type="title"/>
          </p:nvPr>
        </p:nvSpPr>
        <p:spPr>
          <a:xfrm>
            <a:off x="2649415" y="168706"/>
            <a:ext cx="5797045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ar" sz="5000" u="none"/>
              <a:t>جرب الأمر! حدد السمات وأعط أمثلة</a:t>
            </a:r>
            <a:endParaRPr sz="5000"/>
          </a:p>
        </p:txBody>
      </p:sp>
      <p:sp>
        <p:nvSpPr>
          <p:cNvPr id="1459" name="Google Shape;1459;p106"/>
          <p:cNvSpPr txBox="1"/>
          <p:nvPr>
            <p:ph idx="1" type="body"/>
          </p:nvPr>
        </p:nvSpPr>
        <p:spPr>
          <a:xfrm>
            <a:off x="8694600" y="682756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النصائح والحيل</a:t>
            </a:r>
            <a:endParaRPr/>
          </a:p>
        </p:txBody>
      </p:sp>
      <p:sp>
        <p:nvSpPr>
          <p:cNvPr id="1460" name="Google Shape;1460;p106"/>
          <p:cNvSpPr txBox="1"/>
          <p:nvPr>
            <p:ph idx="2" type="body"/>
          </p:nvPr>
        </p:nvSpPr>
        <p:spPr>
          <a:xfrm>
            <a:off x="8886092" y="2314450"/>
            <a:ext cx="3001110" cy="3496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ar" u="none"/>
              <a:t>إذا كان كتابًا قصيرًا، فافعل ذلك في نهاية الكتاب.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b="0" i="0" lang="ar" u="none"/>
              <a:t> إذا كان أطول، فافعل ذلك في نهاية الفصل أو القسم.</a:t>
            </a:r>
            <a:endParaRPr/>
          </a:p>
        </p:txBody>
      </p:sp>
      <p:sp>
        <p:nvSpPr>
          <p:cNvPr id="1461" name="Google Shape;1461;p106"/>
          <p:cNvSpPr txBox="1"/>
          <p:nvPr>
            <p:ph idx="4" type="body"/>
          </p:nvPr>
        </p:nvSpPr>
        <p:spPr>
          <a:xfrm>
            <a:off x="514202" y="2534894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/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sz="3200" u="none"/>
              <a:t>الآن بعد أن قرأنا قليلاً عن هذه الشخصية، كيف تصفها؟</a:t>
            </a:r>
            <a:endParaRPr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0" i="0" lang="ar" sz="3200" u="none"/>
              <a:t>كيف تعرف؟ ماذا </a:t>
            </a:r>
            <a:r>
              <a:rPr b="1" i="0" lang="ar" sz="3200" u="none"/>
              <a:t>قالت أو فعلت</a:t>
            </a:r>
            <a:r>
              <a:rPr b="0" i="0" lang="ar" sz="3200" u="none"/>
              <a:t> الشخصية؟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62" name="Google Shape;1462;p10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4666267" y="1880064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0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68" name="Google Shape;1468;p10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ماذا فعلت الشخصية عندما (الحدث)</a:t>
            </a:r>
            <a:r>
              <a:rPr lang="ar">
                <a:solidFill>
                  <a:srgbClr val="006FB6"/>
                </a:solidFill>
              </a:rPr>
              <a:t>(event)</a:t>
            </a:r>
            <a:r>
              <a:rPr b="0" i="0" lang="ar" u="none">
                <a:solidFill>
                  <a:srgbClr val="006FB6"/>
                </a:solidFill>
              </a:rPr>
              <a:t>؟</a:t>
            </a:r>
            <a:endParaRPr/>
          </a:p>
        </p:txBody>
      </p:sp>
      <p:sp>
        <p:nvSpPr>
          <p:cNvPr id="1469" name="Google Shape;1469;p107"/>
          <p:cNvSpPr txBox="1"/>
          <p:nvPr>
            <p:ph idx="2" type="body"/>
          </p:nvPr>
        </p:nvSpPr>
        <p:spPr>
          <a:xfrm>
            <a:off x="3296126" y="46167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ماذا يمكنك أن تقول عن هذه الشخصية أيضًا؟ أرني كيف عرفت.</a:t>
            </a:r>
            <a:endParaRPr/>
          </a:p>
        </p:txBody>
      </p:sp>
      <p:sp>
        <p:nvSpPr>
          <p:cNvPr id="1470" name="Google Shape;1470;p10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700" u="none">
                <a:solidFill>
                  <a:srgbClr val="006FB6"/>
                </a:solidFill>
              </a:rPr>
              <a:t>ما هي سمة الشخصية؟ تم تحديد مثال واحد. هل يمكنك التفكير في واحدة أخرى؟</a:t>
            </a:r>
            <a:endParaRPr sz="2700"/>
          </a:p>
        </p:txBody>
      </p:sp>
      <p:sp>
        <p:nvSpPr>
          <p:cNvPr id="1471" name="Google Shape;1471;p107"/>
          <p:cNvSpPr txBox="1"/>
          <p:nvPr>
            <p:ph idx="4" type="body"/>
          </p:nvPr>
        </p:nvSpPr>
        <p:spPr>
          <a:xfrm>
            <a:off x="8411452" y="472493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 الكلمة التي ستستخدمها لوصف هذه الشخصية؟ لماذا؟</a:t>
            </a:r>
            <a:endParaRPr/>
          </a:p>
        </p:txBody>
      </p:sp>
      <p:pic>
        <p:nvPicPr>
          <p:cNvPr id="1472" name="Google Shape;1472;p10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0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78" name="Google Shape;1478;p108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ماذا </a:t>
            </a:r>
            <a:r>
              <a:rPr b="1" i="0" lang="ar" u="none">
                <a:solidFill>
                  <a:srgbClr val="006FB6"/>
                </a:solidFill>
              </a:rPr>
              <a:t>فعلت</a:t>
            </a:r>
            <a:r>
              <a:rPr b="0" i="0" lang="ar" u="none">
                <a:solidFill>
                  <a:srgbClr val="006FB6"/>
                </a:solidFill>
              </a:rPr>
              <a:t> أو </a:t>
            </a:r>
            <a:r>
              <a:rPr b="1" i="0" lang="ar" u="none">
                <a:solidFill>
                  <a:srgbClr val="006FB6"/>
                </a:solidFill>
              </a:rPr>
              <a:t>قالت</a:t>
            </a:r>
            <a:r>
              <a:rPr b="0" i="0" lang="ar" u="none">
                <a:solidFill>
                  <a:srgbClr val="006FB6"/>
                </a:solidFill>
              </a:rPr>
              <a:t> الشخصية لتجعلك تعتقدين ذلك؟ أريني في الكتاب.</a:t>
            </a:r>
            <a:endParaRPr/>
          </a:p>
        </p:txBody>
      </p:sp>
      <p:sp>
        <p:nvSpPr>
          <p:cNvPr id="1479" name="Google Shape;1479;p10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هي نقاط القوة لهذه الشخصية؟ نقاط الضعف؟ كيف تعرفين؟</a:t>
            </a:r>
            <a:endParaRPr/>
          </a:p>
        </p:txBody>
      </p:sp>
      <p:sp>
        <p:nvSpPr>
          <p:cNvPr id="1480" name="Google Shape;1480;p10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>
                <a:solidFill>
                  <a:srgbClr val="006FB6"/>
                </a:solidFill>
              </a:rPr>
              <a:t>هل تشعرين بالترابط مع هذه الشخصية؟ هل لديك أي سمات مشابهة؟ سمات معاكسة؟ أعطيني مثالاً.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481" name="Google Shape;1481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87" name="Google Shape;1487;p109"/>
          <p:cNvSpPr txBox="1"/>
          <p:nvPr>
            <p:ph idx="1" type="body"/>
          </p:nvPr>
        </p:nvSpPr>
        <p:spPr>
          <a:xfrm>
            <a:off x="1307515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اعثر على كلمات أو عبارات في الكتاب تثبت ما تفكر فيه واشرح السبب وراء ذلك</a:t>
            </a:r>
            <a:endParaRPr/>
          </a:p>
        </p:txBody>
      </p:sp>
      <p:sp>
        <p:nvSpPr>
          <p:cNvPr id="1488" name="Google Shape;1488;p109"/>
          <p:cNvSpPr txBox="1"/>
          <p:nvPr>
            <p:ph idx="2" type="body"/>
          </p:nvPr>
        </p:nvSpPr>
        <p:spPr>
          <a:xfrm>
            <a:off x="1307515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تدرب على هذه الاستراتيجية باستخدام أفلام أو مسلسلات تعرفها بالفعل</a:t>
            </a:r>
            <a:endParaRPr/>
          </a:p>
        </p:txBody>
      </p:sp>
      <p:pic>
        <p:nvPicPr>
          <p:cNvPr id="1489" name="Google Shape;1489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20371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39667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110"/>
          <p:cNvSpPr txBox="1"/>
          <p:nvPr>
            <p:ph type="ctrTitle"/>
          </p:nvPr>
        </p:nvSpPr>
        <p:spPr>
          <a:xfrm>
            <a:off x="-234025" y="-1451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96" name="Google Shape;1496;p110"/>
          <p:cNvSpPr txBox="1"/>
          <p:nvPr>
            <p:ph idx="1" type="body"/>
          </p:nvPr>
        </p:nvSpPr>
        <p:spPr>
          <a:xfrm>
            <a:off x="7458827" y="159163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راجع سمات الشخصية.</a:t>
            </a:r>
            <a:endParaRPr sz="3200"/>
          </a:p>
        </p:txBody>
      </p:sp>
      <p:sp>
        <p:nvSpPr>
          <p:cNvPr id="1497" name="Google Shape;1497;p110"/>
          <p:cNvSpPr txBox="1"/>
          <p:nvPr>
            <p:ph idx="2" type="body"/>
          </p:nvPr>
        </p:nvSpPr>
        <p:spPr>
          <a:xfrm>
            <a:off x="7458827" y="290115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162"/>
              <a:buFont typeface="Arial"/>
              <a:buNone/>
            </a:pPr>
            <a:r>
              <a:rPr b="0" i="0" lang="ar" sz="3200" u="none"/>
              <a:t>حدد سمات الشخصية التي تراها في شخصيةٍ ما. </a:t>
            </a:r>
            <a:endParaRPr sz="3200"/>
          </a:p>
        </p:txBody>
      </p:sp>
      <p:sp>
        <p:nvSpPr>
          <p:cNvPr id="1498" name="Google Shape;1498;p110"/>
          <p:cNvSpPr txBox="1"/>
          <p:nvPr>
            <p:ph idx="3" type="body"/>
          </p:nvPr>
        </p:nvSpPr>
        <p:spPr>
          <a:xfrm>
            <a:off x="7458827" y="403381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200" u="none"/>
              <a:t>أعط مثالاً لما تقوله الشخصية أو تفعله.</a:t>
            </a:r>
            <a:endParaRPr b="0" sz="3200"/>
          </a:p>
        </p:txBody>
      </p:sp>
      <p:sp>
        <p:nvSpPr>
          <p:cNvPr id="1499" name="Google Shape;1499;p110"/>
          <p:cNvSpPr txBox="1"/>
          <p:nvPr>
            <p:ph idx="4" type="body"/>
          </p:nvPr>
        </p:nvSpPr>
        <p:spPr>
          <a:xfrm>
            <a:off x="11012078" y="159163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1</a:t>
            </a:r>
            <a:endParaRPr/>
          </a:p>
        </p:txBody>
      </p:sp>
      <p:sp>
        <p:nvSpPr>
          <p:cNvPr id="1500" name="Google Shape;1500;p110"/>
          <p:cNvSpPr txBox="1"/>
          <p:nvPr>
            <p:ph idx="5" type="body"/>
          </p:nvPr>
        </p:nvSpPr>
        <p:spPr>
          <a:xfrm>
            <a:off x="10967611" y="403381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3</a:t>
            </a:r>
            <a:endParaRPr/>
          </a:p>
        </p:txBody>
      </p:sp>
      <p:sp>
        <p:nvSpPr>
          <p:cNvPr id="1501" name="Google Shape;1501;p110"/>
          <p:cNvSpPr txBox="1"/>
          <p:nvPr>
            <p:ph idx="7" type="body"/>
          </p:nvPr>
        </p:nvSpPr>
        <p:spPr>
          <a:xfrm>
            <a:off x="11012078" y="286551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ar" sz="6475" u="none"/>
              <a:t>2</a:t>
            </a:r>
            <a:endParaRPr/>
          </a:p>
        </p:txBody>
      </p:sp>
      <p:sp>
        <p:nvSpPr>
          <p:cNvPr id="1502" name="Google Shape;1502;p110"/>
          <p:cNvSpPr txBox="1"/>
          <p:nvPr>
            <p:ph idx="14" type="body"/>
          </p:nvPr>
        </p:nvSpPr>
        <p:spPr>
          <a:xfrm>
            <a:off x="4416402" y="1729949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03" name="Google Shape;1503;p110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411875" y="1621911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11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09" name="Google Shape;1509;p111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10" name="Google Shape;1510;p111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11" name="Google Shape;1511;p111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12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17" name="Google Shape;151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8" name="Google Shape;1518;p112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19" name="Google Shape;1519;p11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98"/>
          <p:cNvSpPr txBox="1"/>
          <p:nvPr>
            <p:ph type="title"/>
          </p:nvPr>
        </p:nvSpPr>
        <p:spPr>
          <a:xfrm>
            <a:off x="2491022" y="597187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لنتحدث عن سمات الشخصية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99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83" name="Google Shape;1383;p99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84" name="Google Shape;1384;p99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85" name="Google Shape;1385;p99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86" name="Google Shape;1386;p99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87" name="Google Shape;1387;p99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8" name="Google Shape;1388;p99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99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99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00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7" name="Google Shape;1397;p100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8" name="Google Shape;1398;p100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9" name="Google Shape;1399;p100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00" name="Google Shape;1400;p100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401" name="Google Shape;1401;p100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402" name="Google Shape;1402;p100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403" name="Google Shape;1403;p100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404" name="Google Shape;1404;p100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405" name="Google Shape;14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6" name="Google Shape;140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7" name="Google Shape;140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8" name="Google Shape;1408;p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01"/>
          <p:cNvSpPr txBox="1"/>
          <p:nvPr>
            <p:ph idx="1" type="body"/>
          </p:nvPr>
        </p:nvSpPr>
        <p:spPr>
          <a:xfrm>
            <a:off x="274320" y="3954440"/>
            <a:ext cx="2827560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الشخصيات مهمة للاستمتاع بقصصنا وفهمها.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14" name="Google Shape;1414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358" y="1861950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101"/>
          <p:cNvSpPr txBox="1"/>
          <p:nvPr>
            <p:ph idx="3" type="title"/>
          </p:nvPr>
        </p:nvSpPr>
        <p:spPr>
          <a:xfrm>
            <a:off x="1038453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2</a:t>
            </a:r>
            <a:endParaRPr/>
          </a:p>
        </p:txBody>
      </p:sp>
      <p:sp>
        <p:nvSpPr>
          <p:cNvPr id="1416" name="Google Shape;1416;p101"/>
          <p:cNvSpPr txBox="1"/>
          <p:nvPr>
            <p:ph idx="5" type="title"/>
          </p:nvPr>
        </p:nvSpPr>
        <p:spPr>
          <a:xfrm>
            <a:off x="1038453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3</a:t>
            </a:r>
            <a:endParaRPr/>
          </a:p>
        </p:txBody>
      </p:sp>
      <p:sp>
        <p:nvSpPr>
          <p:cNvPr id="1417" name="Google Shape;1417;p101"/>
          <p:cNvSpPr txBox="1"/>
          <p:nvPr>
            <p:ph idx="6" type="body"/>
          </p:nvPr>
        </p:nvSpPr>
        <p:spPr>
          <a:xfrm>
            <a:off x="566139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راجع سمات الشخصية.</a:t>
            </a:r>
            <a:endParaRPr/>
          </a:p>
        </p:txBody>
      </p:sp>
      <p:sp>
        <p:nvSpPr>
          <p:cNvPr id="1418" name="Google Shape;1418;p101"/>
          <p:cNvSpPr txBox="1"/>
          <p:nvPr>
            <p:ph idx="7" type="body"/>
          </p:nvPr>
        </p:nvSpPr>
        <p:spPr>
          <a:xfrm>
            <a:off x="566139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حدد سمات الشخصية التي تراها في شخصيةٍ ما. </a:t>
            </a:r>
            <a:endParaRPr/>
          </a:p>
        </p:txBody>
      </p:sp>
      <p:sp>
        <p:nvSpPr>
          <p:cNvPr id="1419" name="Google Shape;1419;p101"/>
          <p:cNvSpPr txBox="1"/>
          <p:nvPr>
            <p:ph idx="8" type="body"/>
          </p:nvPr>
        </p:nvSpPr>
        <p:spPr>
          <a:xfrm>
            <a:off x="5661378" y="3954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أعط مثالاً لما تقوله الشخصية أو تفعله.</a:t>
            </a:r>
            <a:endParaRPr/>
          </a:p>
        </p:txBody>
      </p:sp>
      <p:sp>
        <p:nvSpPr>
          <p:cNvPr id="1420" name="Google Shape;1420;p101"/>
          <p:cNvSpPr txBox="1"/>
          <p:nvPr>
            <p:ph idx="13" type="title"/>
          </p:nvPr>
        </p:nvSpPr>
        <p:spPr>
          <a:xfrm>
            <a:off x="1038453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1</a:t>
            </a:r>
            <a:endParaRPr/>
          </a:p>
        </p:txBody>
      </p:sp>
      <p:sp>
        <p:nvSpPr>
          <p:cNvPr id="1421" name="Google Shape;1421;p101"/>
          <p:cNvSpPr txBox="1"/>
          <p:nvPr>
            <p:ph type="title"/>
          </p:nvPr>
        </p:nvSpPr>
        <p:spPr>
          <a:xfrm>
            <a:off x="2715451" y="35279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لنتحدث عن سمات الشخصية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02"/>
          <p:cNvSpPr txBox="1"/>
          <p:nvPr>
            <p:ph idx="1" type="body"/>
          </p:nvPr>
        </p:nvSpPr>
        <p:spPr>
          <a:xfrm>
            <a:off x="161185" y="1472418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u="none"/>
              <a:t>كلمة تصف صفة معينة للشخصية </a:t>
            </a:r>
            <a:endParaRPr/>
          </a:p>
        </p:txBody>
      </p:sp>
      <p:sp>
        <p:nvSpPr>
          <p:cNvPr id="1427" name="Google Shape;1427;p102"/>
          <p:cNvSpPr txBox="1"/>
          <p:nvPr>
            <p:ph idx="5" type="body"/>
          </p:nvPr>
        </p:nvSpPr>
        <p:spPr>
          <a:xfrm>
            <a:off x="8358142" y="1547679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سمة</a:t>
            </a:r>
            <a:endParaRPr b="1"/>
          </a:p>
        </p:txBody>
      </p:sp>
      <p:sp>
        <p:nvSpPr>
          <p:cNvPr id="1428" name="Google Shape;1428;p102"/>
          <p:cNvSpPr txBox="1"/>
          <p:nvPr>
            <p:ph type="ctrTitle"/>
          </p:nvPr>
        </p:nvSpPr>
        <p:spPr>
          <a:xfrm>
            <a:off x="-462643" y="144276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103"/>
          <p:cNvSpPr txBox="1"/>
          <p:nvPr>
            <p:ph type="title"/>
          </p:nvPr>
        </p:nvSpPr>
        <p:spPr>
          <a:xfrm>
            <a:off x="2736300" y="146296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ar" sz="5400" u="none"/>
              <a:t>راجع سمات الشخصية الشائعة</a:t>
            </a:r>
            <a:endParaRPr/>
          </a:p>
        </p:txBody>
      </p:sp>
      <p:sp>
        <p:nvSpPr>
          <p:cNvPr id="1434" name="Google Shape;1434;p103"/>
          <p:cNvSpPr txBox="1"/>
          <p:nvPr>
            <p:ph idx="1" type="body"/>
          </p:nvPr>
        </p:nvSpPr>
        <p:spPr>
          <a:xfrm>
            <a:off x="7340400" y="1580476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الشجاعة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الغضب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الشقاوة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العناد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التخوف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الإبداع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الكسل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435" name="Google Shape;1435;p103"/>
          <p:cNvSpPr txBox="1"/>
          <p:nvPr>
            <p:ph idx="3" type="body"/>
          </p:nvPr>
        </p:nvSpPr>
        <p:spPr>
          <a:xfrm>
            <a:off x="277502" y="4635098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b="0" i="0" lang="ar" sz="2800" u="none"/>
              <a:t>ما سمات الشخصية الأخرى التي تناقشها مع طفلك؟</a:t>
            </a:r>
            <a:endParaRPr/>
          </a:p>
        </p:txBody>
      </p:sp>
      <p:sp>
        <p:nvSpPr>
          <p:cNvPr id="1436" name="Google Shape;1436;p103"/>
          <p:cNvSpPr txBox="1"/>
          <p:nvPr>
            <p:ph idx="4" type="body"/>
          </p:nvPr>
        </p:nvSpPr>
        <p:spPr>
          <a:xfrm>
            <a:off x="3491866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الخجل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العمل الجاد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تحمل المسؤولية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الصبر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الإهمال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الطيبة</a:t>
            </a:r>
            <a:endParaRPr/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b="0" i="0" lang="ar" sz="3200" u="none"/>
              <a:t>المرح</a:t>
            </a:r>
            <a:endParaRPr/>
          </a:p>
          <a:p>
            <a:pPr indent="-317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437" name="Google Shape;1437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0" r="25022" t="0"/>
          <a:stretch/>
        </p:blipFill>
        <p:spPr>
          <a:xfrm>
            <a:off x="618332" y="1430318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04"/>
          <p:cNvSpPr txBox="1"/>
          <p:nvPr>
            <p:ph type="title"/>
          </p:nvPr>
        </p:nvSpPr>
        <p:spPr>
          <a:xfrm>
            <a:off x="2597928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b="1" i="0" lang="ar" sz="5400" u="none"/>
              <a:t>كن محددًا (مثال)</a:t>
            </a:r>
            <a:endParaRPr/>
          </a:p>
        </p:txBody>
      </p:sp>
      <p:sp>
        <p:nvSpPr>
          <p:cNvPr id="1443" name="Google Shape;1443;p104"/>
          <p:cNvSpPr txBox="1"/>
          <p:nvPr>
            <p:ph idx="1" type="body"/>
          </p:nvPr>
        </p:nvSpPr>
        <p:spPr>
          <a:xfrm>
            <a:off x="277659" y="4949475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b="0" i="0" lang="ar" u="none"/>
              <a:t>إن العثور على أمثلة في الكتاب سيساعد طفلك على أن يكون أكثر دقة. </a:t>
            </a:r>
            <a:endParaRPr/>
          </a:p>
        </p:txBody>
      </p:sp>
      <p:graphicFrame>
        <p:nvGraphicFramePr>
          <p:cNvPr id="1444" name="Google Shape;1444;p104"/>
          <p:cNvGraphicFramePr/>
          <p:nvPr/>
        </p:nvGraphicFramePr>
        <p:xfrm>
          <a:off x="7098890" y="14951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{C24E8FE3-7188-4E55-BAAB-2B055F3ECEC3}</a:tableStyleId>
              </a:tblPr>
              <a:tblGrid>
                <a:gridCol w="1967700"/>
                <a:gridCol w="1967700"/>
              </a:tblGrid>
              <a:tr h="646425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الودية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اللؤم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الطيبة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الفظاظة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الاهتمام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الطيش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الدعم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القسوة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اللطف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البرود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الإيثار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الأنانية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الأدب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الوقاحة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السخاء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1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ar" sz="2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البخل</a:t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صورة تحتوي على شخص، مكان مغلق، طاولة، طفل&#10;&#10;يُستحدث الوصف تلقائيًا" id="1445" name="Google Shape;1445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221297" y="1911349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105"/>
          <p:cNvSpPr txBox="1"/>
          <p:nvPr>
            <p:ph type="ctrTitle"/>
          </p:nvPr>
        </p:nvSpPr>
        <p:spPr>
          <a:xfrm>
            <a:off x="2162215" y="89101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b="1" i="0" lang="ar" sz="4800" u="none"/>
              <a:t>لنحدد بعض سمات الشخصية</a:t>
            </a:r>
            <a:endParaRPr sz="4800"/>
          </a:p>
        </p:txBody>
      </p:sp>
      <p:pic>
        <p:nvPicPr>
          <p:cNvPr descr="صورة تحتوي على مكان داخلي، طاولة&#10;&#10;يُستحدث الوصف تلقائيًا" id="1451" name="Google Shape;145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0184" y="1400598"/>
            <a:ext cx="2880428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صورة تحتوي على شخص، امرأة&#10;&#10;يُستحدث الوصف تلقائيًا" id="1452" name="Google Shape;145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445" y="1386772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3" name="Google Shape;145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064" y="1460296"/>
            <a:ext cx="2880428" cy="4659067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