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6" r:id="rId3"/>
    <p:sldMasterId id="2147483675" r:id="rId4"/>
    <p:sldMasterId id="2147483683" r:id="rId5"/>
    <p:sldMasterId id="2147483693" r:id="rId6"/>
    <p:sldMasterId id="2147483702" r:id="rId7"/>
    <p:sldMasterId id="2147483718" r:id="rId8"/>
    <p:sldMasterId id="2147483726" r:id="rId9"/>
    <p:sldMasterId id="2147483735" r:id="rId10"/>
  </p:sldMasterIdLst>
  <p:notesMasterIdLst>
    <p:notesMasterId r:id="rId31"/>
  </p:notesMasterIdLst>
  <p:sldIdLst>
    <p:sldId id="256" r:id="rId11"/>
    <p:sldId id="257" r:id="rId12"/>
    <p:sldId id="258" r:id="rId13"/>
    <p:sldId id="27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1OWNQnFsTTjtMiSUvYcN3xpJw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customschemas.google.com/relationships/presentationmetadata" Target="meta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5" name="Google Shape;14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3" name="Google Shape;1523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3" name="Google Shape;1533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2" name="Google Shape;1542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2" name="Google Shape;15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1" name="Google Shape;1561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0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3" name="Google Shape;15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3" name="Google Shape;15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dc9416378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2" name="Google Shape;1592;g1dc9416378f_0_14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1" name="Google Shape;1601;p2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f4e21ba870_0_1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5" name="Google Shape;1615;g1f4e21ba87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2" name="Google Shape;14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3" name="Google Shape;16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7" name="Google Shape;14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9" name="Google Shape;14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6" name="Google Shape;14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9" name="Google Shape;1489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255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2" name="Google Shape;1502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1" name="Google Shape;1511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8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99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99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9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00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00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0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0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0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0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0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0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0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0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01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02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02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02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02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02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102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02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10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03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103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04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104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05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5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05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05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05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05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105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10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06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06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06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06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106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06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06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106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106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107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107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107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107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107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107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107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107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07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3" name="Google Shape;283;p107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108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08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35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109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09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10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110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10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10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110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110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10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1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11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1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112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12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13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2587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3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3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3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3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3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3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3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3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5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95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95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95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95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" name="Google Shape;34;p65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96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96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96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97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97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9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9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9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9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9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9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9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5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5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5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5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5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5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5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5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ading tip">
  <p:cSld name="3_Reading tip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>
            <a:spLocks noGrp="1"/>
          </p:cNvSpPr>
          <p:nvPr>
            <p:ph type="body" idx="1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48"/>
          <p:cNvSpPr>
            <a:spLocks noGrp="1"/>
          </p:cNvSpPr>
          <p:nvPr>
            <p:ph type="pic" idx="2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>
            <a:spLocks noGrp="1"/>
          </p:cNvSpPr>
          <p:nvPr>
            <p:ph type="body" idx="3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9" name="Google Shape;519;p48"/>
          <p:cNvSpPr txBox="1">
            <a:spLocks noGrp="1"/>
          </p:cNvSpPr>
          <p:nvPr>
            <p:ph type="body" idx="4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81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81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4" name="Google Shape;53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5" name="Google Shape;53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7" name="Google Shape;537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2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82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82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82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83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83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83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Google Shape;550;p83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5" name="Google Shape;555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8" name="Google Shape;558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5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85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85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5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85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Google Shape;43;p66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9" name="Google Shape;56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1" name="Google Shape;57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6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86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86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Google Shape;580;p86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1" name="Google Shape;581;p86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2" name="Google Shape;582;p86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86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87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7" name="Google Shape;587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8" name="Google Shape;588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9" name="Google Shape;589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0" name="Google Shape;590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7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87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87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87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87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87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0" name="Google Shape;600;p87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Google Shape;601;p87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3_Title Slide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50"/>
          <p:cNvSpPr txBox="1">
            <a:spLocks noGrp="1"/>
          </p:cNvSpPr>
          <p:nvPr>
            <p:ph type="body" idx="1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50"/>
          <p:cNvSpPr txBox="1">
            <a:spLocks noGrp="1"/>
          </p:cNvSpPr>
          <p:nvPr>
            <p:ph type="body" idx="2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50"/>
          <p:cNvSpPr txBox="1">
            <a:spLocks noGrp="1"/>
          </p:cNvSpPr>
          <p:nvPr>
            <p:ph type="body" idx="3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2" name="Google Shape;612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3" name="Google Shape;613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4" name="Google Shape;614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5" name="Google Shape;61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50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1945" t="6472" r="9364" b="1118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0"/>
          <p:cNvSpPr txBox="1">
            <a:spLocks noGrp="1"/>
          </p:cNvSpPr>
          <p:nvPr>
            <p:ph type="body" idx="4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Google Shape;621;p50"/>
          <p:cNvSpPr txBox="1">
            <a:spLocks noGrp="1"/>
          </p:cNvSpPr>
          <p:nvPr>
            <p:ph type="body" idx="5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50"/>
          <p:cNvSpPr txBox="1">
            <a:spLocks noGrp="1"/>
          </p:cNvSpPr>
          <p:nvPr>
            <p:ph type="body" idx="6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50"/>
          <p:cNvSpPr txBox="1">
            <a:spLocks noGrp="1"/>
          </p:cNvSpPr>
          <p:nvPr>
            <p:ph type="body" idx="7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Google Shape;624;p50"/>
          <p:cNvSpPr txBox="1">
            <a:spLocks noGrp="1"/>
          </p:cNvSpPr>
          <p:nvPr>
            <p:ph type="body" idx="8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88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8" name="Google Shape;628;p88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29" name="Google Shape;62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" name="Google Shape;63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2" name="Google Shape;632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88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37" name="Google Shape;637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8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88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88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88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89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89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89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7" name="Google Shape;647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8" name="Google Shape;648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9" name="Google Shape;649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0" name="Google Shape;650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8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9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89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Google Shape;656;p89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Google Shape;657;p89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90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90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90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90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64" name="Google Shape;66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5" name="Google Shape;66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6" name="Google Shape;66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7" name="Google Shape;66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3" name="Google Shape;673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6" name="Google Shape;676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7" name="Google Shape;677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2" name="Google Shape;68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3" name="Google Shape;683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4" name="Google Shape;684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5" name="Google Shape;68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9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91" name="Google Shape;69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3" name="Google Shape;693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6" name="Google Shape;696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4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0" name="Google Shape;700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1" name="Google Shape;701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2" name="Google Shape;702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5" name="Google Shape;705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94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94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l="548" t="8195" r="-547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" name="Google Shape;52;p67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8" name="Google Shape;718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9" name="Google Shape;719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0" name="Google Shape;720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1" name="Google Shape;721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2" name="Google Shape;72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6" name="Google Shape;726;p52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52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Google Shape;730;p53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1" name="Google Shape;731;p53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2" name="Google Shape;73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4" name="Google Shape;73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5" name="Google Shape;73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6" name="Google Shape;7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7" name="Google Shape;7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8" name="Google Shape;73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4" name="Google Shape;74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6" name="Google Shape;74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56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56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56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56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56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56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56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9" name="Google Shape;759;p56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0" name="Google Shape;760;p56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56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56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5" name="Google Shape;765;p69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Google Shape;766;p69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p69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69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9" name="Google Shape;769;p69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0" name="Google Shape;770;p69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1" name="Google Shape;771;p69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Google Shape;772;p6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3" name="Google Shape;77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5" name="Google Shape;77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6" name="Google Shape;77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7" name="Google Shape;77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8" name="Google Shape;77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9" name="Google Shape;77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0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p7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70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7" name="Google Shape;787;p70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8" name="Google Shape;788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0" name="Google Shape;79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2" name="Google Shape;79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3" name="Google Shape;79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4" name="Google Shape;79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1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p7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3" name="Google Shape;803;p71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5" name="Google Shape;805;p71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6" name="Google Shape;806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8" name="Google Shape;80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9" name="Google Shape;80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0" name="Google Shape;81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1" name="Google Shape;81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2" name="Google Shape;812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7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7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7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7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7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4" name="Google Shape;824;p7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Google Shape;825;p7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Google Shape;826;p7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7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8" name="Google Shape;82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0" name="Google Shape;8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1" name="Google Shape;8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2" name="Google Shape;83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3" name="Google Shape;83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4" name="Google Shape;83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7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0" name="Google Shape;84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1" name="Google Shape;84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2" name="Google Shape;84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5" name="Google Shape;84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6" name="Google Shape;846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8" name="Google Shape;848;p7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7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7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7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Google Shape;852;p7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3" name="Google Shape;853;p7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4" name="Google Shape;854;p7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7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6" name="Google Shape;856;p7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2" name="Google Shape;86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5" name="Google Shape;86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6" name="Google Shape;866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8" name="Google Shape;868;p74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9" name="Google Shape;869;p74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74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74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74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3" name="Google Shape;873;p74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4" name="Google Shape;874;p74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74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74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7" name="Google Shape;877;p7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78" name="Google Shape;878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4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" name="Google Shape;88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5" name="Google Shape;88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6" name="Google Shape;88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7" name="Google Shape;88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8" name="Google Shape;88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2" name="Google Shape;892;p75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Google Shape;893;p75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8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8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7" name="Google Shape;89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9" name="Google Shape;899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Google Shape;90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2" name="Google Shape;90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3" name="Google Shape;903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5" name="Google Shape;905;p76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76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0" name="Google Shape;91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1" name="Google Shape;91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2" name="Google Shape;91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5" name="Google Shape;91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6" name="Google Shape;916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8" name="Google Shape;918;p77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Google Shape;919;p77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Google Shape;920;p77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1" name="Google Shape;921;p77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77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3" name="Google Shape;923;p77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4" name="Google Shape;924;p77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8" name="Google Shape;92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9" name="Google Shape;92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0" name="Google Shape;93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2" name="Google Shape;93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3" name="Google Shape;933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6" name="Google Shape;936;p78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0" name="Google Shape;940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1" name="Google Shape;941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2" name="Google Shape;942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4" name="Google Shape;944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5" name="Google Shape;945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8" name="Google Shape;948;p7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9" name="Google Shape;949;p7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p8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3" name="Google Shape;953;p8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dc9416378f_0_1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0" name="Google Shape;960;g1dc9416378f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g1dc9416378f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2" name="Google Shape;962;g1dc9416378f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3" name="Google Shape;963;g1dc9416378f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4" name="Google Shape;964;g1dc9416378f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5" name="Google Shape;965;g1dc9416378f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6" name="Google Shape;966;g1dc9416378f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1dc9416378f_0_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g1dc9416378f_0_1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1dc9416378f_0_15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g1dc9416378f_0_15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g1dc9416378f_0_15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g1dc9416378f_0_15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3" name="Google Shape;973;g1dc9416378f_0_15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4" name="Google Shape;974;g1dc9416378f_0_15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5" name="Google Shape;975;g1dc9416378f_0_15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6" name="Google Shape;976;g1dc9416378f_0_15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dc9416378f_0_17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9" name="Google Shape;979;g1dc9416378f_0_17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g1dc9416378f_0_17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g1dc9416378f_0_1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2" name="Google Shape;982;g1dc9416378f_0_17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83" name="Google Shape;983;g1dc9416378f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g1dc9416378f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5" name="Google Shape;985;g1dc9416378f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6" name="Google Shape;986;g1dc9416378f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7" name="Google Shape;987;g1dc9416378f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8" name="Google Shape;988;g1dc9416378f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9" name="Google Shape;989;g1dc9416378f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416378f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g1dc9416378f_0_17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416378f_0_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416378f_0_1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1dc9416378f_0_1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dc9416378f_0_19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7" name="Google Shape;997;g1dc9416378f_0_196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8" name="Google Shape;998;g1dc9416378f_0_1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9" name="Google Shape;999;g1dc9416378f_0_196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0" name="Google Shape;1000;g1dc9416378f_0_1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g1dc9416378f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2" name="Google Shape;1002;g1dc9416378f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3" name="Google Shape;1003;g1dc9416378f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4" name="Google Shape;1004;g1dc9416378f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5" name="Google Shape;1005;g1dc9416378f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6" name="Google Shape;1006;g1dc9416378f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416378f_0_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g1dc9416378f_0_1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416378f_0_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416378f_0_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1dc9416378f_0_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g1dc9416378f_0_196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dc9416378f_0_21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g1dc9416378f_0_21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g1dc9416378f_0_21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g1dc9416378f_0_21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g1dc9416378f_0_21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9" name="Google Shape;1019;g1dc9416378f_0_21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0" name="Google Shape;1020;g1dc9416378f_0_21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1" name="Google Shape;1021;g1dc9416378f_0_21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2" name="Google Shape;1022;g1dc9416378f_0_21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3" name="Google Shape;1023;g1dc9416378f_0_2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g1dc9416378f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5" name="Google Shape;1025;g1dc9416378f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6" name="Google Shape;1026;g1dc9416378f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7" name="Google Shape;1027;g1dc9416378f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8" name="Google Shape;1028;g1dc9416378f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9" name="Google Shape;1029;g1dc9416378f_0_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416378f_0_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g1dc9416378f_0_21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dc9416378f_0_2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4" name="Google Shape;1034;g1dc9416378f_0_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g1dc9416378f_0_233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g1dc9416378f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7" name="Google Shape;1037;g1dc9416378f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8" name="Google Shape;1038;g1dc9416378f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9" name="Google Shape;1039;g1dc9416378f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g1dc9416378f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1" name="Google Shape;1041;g1dc9416378f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1dc9416378f_0_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1dc9416378f_0_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1dc9416378f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5" name="Google Shape;1045;g1dc9416378f_0_23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g1dc9416378f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416378f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1dc9416378f_0_233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g1dc9416378f_0_233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g1dc9416378f_0_233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1" name="Google Shape;1051;g1dc9416378f_0_233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g1dc9416378f_0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g1dc9416378f_0_2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5" name="Google Shape;1055;g1dc9416378f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6" name="Google Shape;1056;g1dc9416378f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7" name="Google Shape;1057;g1dc9416378f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8" name="Google Shape;1058;g1dc9416378f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9" name="Google Shape;1059;g1dc9416378f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0" name="Google Shape;1060;g1dc9416378f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1" name="Google Shape;1061;g1dc9416378f_0_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g1dc9416378f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1dc9416378f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4" name="Google Shape;1064;g1dc9416378f_0_25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1dc9416378f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416378f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1dc9416378f_0_253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g1dc9416378f_0_253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9" name="Google Shape;1069;g1dc9416378f_0_253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416378f_0_27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2" name="Google Shape;1072;g1dc9416378f_0_27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3" name="Google Shape;1073;g1dc9416378f_0_27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74" name="Google Shape;1074;g1dc9416378f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5" name="Google Shape;1075;g1dc9416378f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6" name="Google Shape;1076;g1dc9416378f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f4e21ba870_0_133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4" name="Google Shape;1084;g1f4e21ba870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5" name="Google Shape;1085;g1f4e21ba870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6" name="Google Shape;1086;g1f4e21ba870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g1f4e21ba870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g1f4e21ba870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9" name="Google Shape;1089;g1f4e21ba870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1f4e21ba870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1f4e21ba870_0_133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2" name="Google Shape;1092;g1f4e21ba870_0_133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g1f4e21ba870_0_133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f4e21ba870_0_14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g1f4e21ba870_0_14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7" name="Google Shape;1097;g1f4e21ba870_0_14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8" name="Google Shape;1098;g1f4e21ba870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9" name="Google Shape;1099;g1f4e21ba870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0" name="Google Shape;1100;g1f4e21ba870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1" name="Google Shape;1101;g1f4e21ba870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f4e21ba870_0_1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21ba870_0_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f4e21ba870_0_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g1f4e21ba870_0_14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06" name="Google Shape;1106;g1f4e21ba870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21ba870_0_145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g1f4e21ba870_0_145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9" name="Google Shape;1109;g1f4e21ba870_0_145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0" name="Google Shape;1110;g1f4e21ba870_0_14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f4e21ba870_0_16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g1f4e21ba870_0_162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4" name="Google Shape;1114;g1f4e21ba870_0_162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5" name="Google Shape;1115;g1f4e21ba870_0_162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6" name="Google Shape;1116;g1f4e21ba870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7" name="Google Shape;1117;g1f4e21ba870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8" name="Google Shape;1118;g1f4e21ba870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9" name="Google Shape;1119;g1f4e21ba870_0_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1f4e21ba870_0_1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21ba870_0_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f4e21ba870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f4e21ba870_0_162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4" name="Google Shape;1124;g1f4e21ba870_0_162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5" name="Google Shape;1125;g1f4e21ba870_0_162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6" name="Google Shape;1126;g1f4e21ba870_0_162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f4e21ba870_0_17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g1f4e21ba870_0_17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0" name="Google Shape;1130;g1f4e21ba870_0_178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1" name="Google Shape;1131;g1f4e21ba870_0_178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2" name="Google Shape;1132;g1f4e21ba870_0_17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33" name="Google Shape;1133;g1f4e21ba870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4" name="Google Shape;1134;g1f4e21ba870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5" name="Google Shape;1135;g1f4e21ba870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6" name="Google Shape;1136;g1f4e21ba870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g1f4e21ba870_0_1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21ba870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1f4e21ba870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f4e21ba870_0_1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42" name="Google Shape;1142;g1f4e21ba870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f4e21ba870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4" name="Google Shape;1144;g1f4e21ba870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5" name="Google Shape;1145;g1f4e21ba870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6" name="Google Shape;1146;g1f4e21ba870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e21ba870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f4e21ba870_0_1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f4e21ba870_0_20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1" name="Google Shape;1151;g1f4e21ba870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2" name="Google Shape;1152;g1f4e21ba870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3" name="Google Shape;1153;g1f4e21ba870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4" name="Google Shape;1154;g1f4e21ba870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g1f4e21ba870_0_20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21ba870_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f4e21ba870_0_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f4e21ba870_0_20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0" name="Google Shape;1160;g1f4e21ba870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1" name="Google Shape;1161;g1f4e21ba870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2" name="Google Shape;1162;g1f4e21ba870_0_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e21ba870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g1f4e21ba870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5" name="Google Shape;1165;g1f4e21ba870_0_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f4e21ba870_0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f4e21ba870_0_218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9" name="Google Shape;1169;g1f4e21ba870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0" name="Google Shape;1170;g1f4e21ba870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1" name="Google Shape;1171;g1f4e21ba870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g1f4e21ba870_0_21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g1f4e21ba870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4" name="Google Shape;1174;g1f4e21ba870_0_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f4e21ba870_0_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1f4e21ba870_0_218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7" name="Google Shape;1177;g1f4e21ba870_0_218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8" name="Google Shape;1178;g1f4e21ba870_0_218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41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62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62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88" name="Google Shape;1188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9" name="Google Shape;1189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0" name="Google Shape;1190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1" name="Google Shape;119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62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8" name="Google Shape;119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9" name="Google Shape;119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0" name="Google Shape;120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1" name="Google Shape;120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6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61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6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p61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61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9" name="Google Shape;1209;p61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0" name="Google Shape;1210;p61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1" name="Google Shape;1211;p61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2" name="Google Shape;1212;p61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3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63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6" name="Google Shape;1216;p63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63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8" name="Google Shape;1218;p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9" name="Google Shape;1219;p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0" name="Google Shape;1220;p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1" name="Google Shape;122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6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6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8" name="Google Shape;1228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0" name="Google Shape;123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1" name="Google Shape;123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2" name="Google Shape;1232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5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50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6" name="Google Shape;1236;p150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7" name="Google Shape;1237;p150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8" name="Google Shape;1238;p150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9" name="Google Shape;1239;p150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5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2" name="Google Shape;1242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3" name="Google Shape;1243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4" name="Google Shape;1244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5" name="Google Shape;1245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5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51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151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1" name="Google Shape;1251;p15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51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15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15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5" name="Google Shape;1255;p15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6" name="Google Shape;1256;p15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7" name="Google Shape;1257;p15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8" name="Google Shape;1258;p15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1" name="Google Shape;1261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2" name="Google Shape;1262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3" name="Google Shape;1263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4" name="Google Shape;1264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9" name="Google Shape;1269;p152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152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5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3" name="Google Shape;1273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4" name="Google Shape;1274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5" name="Google Shape;1275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6" name="Google Shape;1276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3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153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2" name="Google Shape;1282;p153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3" name="Google Shape;1283;p153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5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54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7" name="Google Shape;1287;p154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8" name="Google Shape;1288;p154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9" name="Google Shape;1289;p154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55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4" name="Google Shape;129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5" name="Google Shape;129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7" name="Google Shape;1297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56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56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3" name="Google Shape;1303;p156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4" name="Google Shape;1304;p156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5" name="Google Shape;1305;p156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9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9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5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08" name="Google Shape;130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9" name="Google Shape;130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0" name="Google Shape;131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1" name="Google Shape;1311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15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7" name="Google Shape;1317;p15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8" name="Google Shape;1318;p15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p15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0" name="Google Shape;1320;p15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1" name="Google Shape;1321;p15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2" name="Google Shape;1322;p15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15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6" name="Google Shape;132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7" name="Google Shape;132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8" name="Google Shape;132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9" name="Google Shape;1329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5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4" name="Google Shape;1334;p15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" name="Google Shape;1335;p15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6" name="Google Shape;1336;p15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7" name="Google Shape;1337;p15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8" name="Google Shape;1338;p15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9" name="Google Shape;1339;p15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0" name="Google Shape;1340;p15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2" name="Google Shape;1342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3" name="Google Shape;1343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4" name="Google Shape;1344;p15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5" name="Google Shape;1345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6" name="Google Shape;1346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7" name="Google Shape;1347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8" name="Google Shape;1348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5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59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3" name="Google Shape;1353;p159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59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5" name="Google Shape;1355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59"/>
          <p:cNvSpPr txBox="1">
            <a:spLocks noGrp="1"/>
          </p:cNvSpPr>
          <p:nvPr>
            <p:ph type="body" idx="4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0" name="Google Shape;1360;p159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1" name="Google Shape;1361;p159"/>
          <p:cNvSpPr txBox="1">
            <a:spLocks noGrp="1"/>
          </p:cNvSpPr>
          <p:nvPr>
            <p:ph type="body" idx="6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2" name="Google Shape;1362;p159"/>
          <p:cNvSpPr txBox="1">
            <a:spLocks noGrp="1"/>
          </p:cNvSpPr>
          <p:nvPr>
            <p:ph type="body" idx="7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65" name="Google Shape;1365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6" name="Google Shape;1366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7" name="Google Shape;1367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8" name="Google Shape;1368;p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6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60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3" name="Google Shape;1373;p160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160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6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2" name="Google Shape;1182;p6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3" name="Google Shape;1183;p6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76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604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5" name="Google Shape;605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3" name="Google Shape;713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5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416378f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6" name="Google Shape;956;g1dc9416378f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7" name="Google Shape;957;g1dc9416378f_0_1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f4e21ba870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9" name="Google Shape;1079;g1f4e21ba870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0" name="Google Shape;1080;g1f4e21ba870_0_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f4e21ba870_0_12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a5BdQr2O2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youtu.be/p22hlxCoaE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28" name="Google Shape;1428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429" name="Google Shape;1429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 sz="4000">
                <a:solidFill>
                  <a:srgbClr val="006FB6"/>
                </a:solidFill>
              </a:rPr>
              <a:t> </a:t>
            </a:r>
            <a:r>
              <a:rPr lang="vi-VN" sz="3900">
                <a:solidFill>
                  <a:srgbClr val="006FB6"/>
                </a:solidFill>
              </a:rPr>
              <a:t>Facilitator: 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1. Ai đó - muốn</a:t>
            </a:r>
            <a:endParaRPr/>
          </a:p>
        </p:txBody>
      </p:sp>
      <p:pic>
        <p:nvPicPr>
          <p:cNvPr id="1526" name="Google Shape;1526;p15" descr="A picture containing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945" t="6472" r="9364" b="1118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15"/>
          <p:cNvSpPr txBox="1">
            <a:spLocks noGrp="1"/>
          </p:cNvSpPr>
          <p:nvPr>
            <p:ph type="body" idx="1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 sz="3200" b="1"/>
              <a:t>muốn</a:t>
            </a:r>
            <a:r>
              <a:rPr lang="vi-VN" sz="3200"/>
              <a:t> ăn cỏ xanh phía bên kia cây cầu.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 sz="3200" b="1"/>
              <a:t>Ai đó…</a:t>
            </a:r>
            <a:r>
              <a:rPr lang="vi-VN" sz="3200"/>
              <a:t>Ba chú dê</a:t>
            </a:r>
            <a:endParaRPr/>
          </a:p>
        </p:txBody>
      </p:sp>
      <p:sp>
        <p:nvSpPr>
          <p:cNvPr id="1528" name="Google Shape;1528;p15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vi-VN" sz="3000" b="1" i="1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9" name="Google Shape;1529;p15"/>
          <p:cNvCxnSpPr/>
          <p:nvPr/>
        </p:nvCxnSpPr>
        <p:spPr>
          <a:xfrm rot="10800000" flipH="1">
            <a:off x="2745202" y="4766068"/>
            <a:ext cx="764100" cy="38670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0" name="Google Shape;1530;p15"/>
          <p:cNvCxnSpPr/>
          <p:nvPr/>
        </p:nvCxnSpPr>
        <p:spPr>
          <a:xfrm rot="10800000" flipH="1">
            <a:off x="3882186" y="2648951"/>
            <a:ext cx="823800" cy="67140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2. Nhưng</a:t>
            </a:r>
            <a:endParaRPr/>
          </a:p>
        </p:txBody>
      </p:sp>
      <p:pic>
        <p:nvPicPr>
          <p:cNvPr id="1536" name="Google Shape;1536;p16" descr="A picture containing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945" t="6472" r="9364" b="1118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6"/>
          <p:cNvSpPr txBox="1">
            <a:spLocks noGrp="1"/>
          </p:cNvSpPr>
          <p:nvPr>
            <p:ph type="body" idx="1"/>
          </p:nvPr>
        </p:nvSpPr>
        <p:spPr>
          <a:xfrm>
            <a:off x="501448" y="1739549"/>
            <a:ext cx="3239972" cy="4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vi-VN" sz="3200" b="1"/>
              <a:t>nhưng </a:t>
            </a:r>
            <a:r>
              <a:rPr lang="vi-VN" sz="3200"/>
              <a:t>con yêu tinh xấu xí đã ngăn chúng.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/>
          </a:p>
        </p:txBody>
      </p:sp>
      <p:sp>
        <p:nvSpPr>
          <p:cNvPr id="1538" name="Google Shape;1538;p16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vi-VN" sz="3000" b="1" i="1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Google Shape;1539;p16"/>
          <p:cNvCxnSpPr/>
          <p:nvPr/>
        </p:nvCxnSpPr>
        <p:spPr>
          <a:xfrm rot="10800000" flipH="1">
            <a:off x="3444780" y="1739410"/>
            <a:ext cx="1930500" cy="23430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3. Vì vậy-sau đó</a:t>
            </a:r>
            <a:endParaRPr/>
          </a:p>
        </p:txBody>
      </p:sp>
      <p:pic>
        <p:nvPicPr>
          <p:cNvPr id="1545" name="Google Shape;1545;p17" descr="A picture containing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1945" t="6472" r="9364" b="1118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lang="vi-VN" sz="32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Vì vậy </a:t>
            </a:r>
            <a:r>
              <a:rPr lang="vi-VN"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con dê lớn nhất húc yêu tinh văng khỏi cầu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vi-VN" sz="32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Sau đó</a:t>
            </a:r>
            <a:r>
              <a:rPr lang="vi-VN"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chúng có thể qua cầu và thoải mái ăn cỏ.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17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vi-VN" sz="3000" b="1" i="1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8" name="Google Shape;1548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9" name="Google Shape;1549;p17"/>
          <p:cNvCxnSpPr/>
          <p:nvPr/>
        </p:nvCxnSpPr>
        <p:spPr>
          <a:xfrm rot="10800000">
            <a:off x="8049776" y="3828299"/>
            <a:ext cx="577200" cy="270300"/>
          </a:xfrm>
          <a:prstGeom prst="straightConnector1">
            <a:avLst/>
          </a:prstGeom>
          <a:noFill/>
          <a:ln w="82550" cap="flat" cmpd="sng">
            <a:solidFill>
              <a:srgbClr val="006FB6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Hãy xem nào</a:t>
            </a:r>
            <a:endParaRPr/>
          </a:p>
        </p:txBody>
      </p:sp>
      <p:sp>
        <p:nvSpPr>
          <p:cNvPr id="1555" name="Google Shape;1555;p18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/>
              <a:t>Tiếng Anh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/>
          </a:p>
        </p:txBody>
      </p:sp>
      <p:sp>
        <p:nvSpPr>
          <p:cNvPr id="1556" name="Google Shape;1556;p18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/>
              <a:t>Español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 i="1"/>
              <a:t>Sắp ra mắt</a:t>
            </a:r>
            <a:endParaRPr/>
          </a:p>
        </p:txBody>
      </p:sp>
      <p:sp>
        <p:nvSpPr>
          <p:cNvPr id="1557" name="Google Shape;1557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vi-VN"/>
              <a:t>Sử dụng bàn tay</a:t>
            </a:r>
            <a:endParaRPr/>
          </a:p>
        </p:txBody>
      </p:sp>
      <p:sp>
        <p:nvSpPr>
          <p:cNvPr id="1564" name="Google Shape;1564;p19"/>
          <p:cNvSpPr txBox="1">
            <a:spLocks noGrp="1"/>
          </p:cNvSpPr>
          <p:nvPr>
            <p:ph type="body" idx="1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Mẹo và thủ thuật</a:t>
            </a:r>
            <a:endParaRPr/>
          </a:p>
        </p:txBody>
      </p:sp>
      <p:sp>
        <p:nvSpPr>
          <p:cNvPr id="1565" name="Google Shape;1565;p19"/>
          <p:cNvSpPr txBox="1">
            <a:spLocks noGrp="1"/>
          </p:cNvSpPr>
          <p:nvPr>
            <p:ph type="body" idx="2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Trẻ lớn hơn có thể tóm tắt một chương hoặc một phần thay vì toàn bộ cuốn sách! 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66" name="Google Shape;1566;p19"/>
          <p:cNvSpPr txBox="1">
            <a:spLocks noGrp="1"/>
          </p:cNvSpPr>
          <p:nvPr>
            <p:ph type="body" idx="4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muốn</a:t>
            </a:r>
            <a:endParaRPr/>
          </a:p>
        </p:txBody>
      </p:sp>
      <p:sp>
        <p:nvSpPr>
          <p:cNvPr id="1567" name="Google Shape;1567;p19"/>
          <p:cNvSpPr txBox="1">
            <a:spLocks noGrp="1"/>
          </p:cNvSpPr>
          <p:nvPr>
            <p:ph type="body" idx="5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Ai đó</a:t>
            </a:r>
            <a:endParaRPr/>
          </a:p>
        </p:txBody>
      </p:sp>
      <p:sp>
        <p:nvSpPr>
          <p:cNvPr id="1568" name="Google Shape;1568;p19"/>
          <p:cNvSpPr txBox="1">
            <a:spLocks noGrp="1"/>
          </p:cNvSpPr>
          <p:nvPr>
            <p:ph type="body" idx="6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569" name="Google Shape;1569;p19"/>
          <p:cNvSpPr txBox="1">
            <a:spLocks noGrp="1"/>
          </p:cNvSpPr>
          <p:nvPr>
            <p:ph type="body" idx="7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vì vậy</a:t>
            </a:r>
            <a:endParaRPr/>
          </a:p>
        </p:txBody>
      </p:sp>
      <p:sp>
        <p:nvSpPr>
          <p:cNvPr id="1570" name="Google Shape;1570;p19"/>
          <p:cNvSpPr txBox="1">
            <a:spLocks noGrp="1"/>
          </p:cNvSpPr>
          <p:nvPr>
            <p:ph type="body" idx="8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sau đó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0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76" name="Google Shape;1576;p20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Nhân vật muốn gì? Chỉ vào các từ/hình ảnh giúp con biết được.</a:t>
            </a:r>
            <a:endParaRPr/>
          </a:p>
        </p:txBody>
      </p:sp>
      <p:sp>
        <p:nvSpPr>
          <p:cNvPr id="1577" name="Google Shape;1577;p20"/>
          <p:cNvSpPr txBox="1">
            <a:spLocks noGrp="1"/>
          </p:cNvSpPr>
          <p:nvPr>
            <p:ph type="body" idx="2"/>
          </p:nvPr>
        </p:nvSpPr>
        <p:spPr>
          <a:xfrm>
            <a:off x="3865944" y="4724938"/>
            <a:ext cx="3695030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1" marR="0" lvl="0" indent="-4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/>
              <a:t>Điều gì đã xảy ra vào cuối câu chuyện? Hãy cho xem trong sách.</a:t>
            </a:r>
            <a:endParaRPr/>
          </a:p>
        </p:txBody>
      </p:sp>
      <p:sp>
        <p:nvSpPr>
          <p:cNvPr id="1578" name="Google Shape;1578;p20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Ai là nhân vật chính?</a:t>
            </a:r>
            <a:endParaRPr/>
          </a:p>
        </p:txBody>
      </p:sp>
      <p:sp>
        <p:nvSpPr>
          <p:cNvPr id="1579" name="Google Shape;1579;p20"/>
          <p:cNvSpPr txBox="1">
            <a:spLocks noGrp="1"/>
          </p:cNvSpPr>
          <p:nvPr>
            <p:ph type="body" idx="4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Tại sao nhân vật không có được những gì họ muốn?</a:t>
            </a:r>
            <a:endParaRPr/>
          </a:p>
        </p:txBody>
      </p:sp>
      <p:pic>
        <p:nvPicPr>
          <p:cNvPr id="1580" name="Google Shape;1580;p20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1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86" name="Google Shape;1586;p21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Vấn đề của nhân vật là gì? Hãy nói làm sao con biết được.</a:t>
            </a:r>
            <a:endParaRPr/>
          </a:p>
        </p:txBody>
      </p:sp>
      <p:sp>
        <p:nvSpPr>
          <p:cNvPr id="1587" name="Google Shape;1587;p21"/>
          <p:cNvSpPr txBox="1">
            <a:spLocks noGrp="1"/>
          </p:cNvSpPr>
          <p:nvPr>
            <p:ph type="body" idx="2"/>
          </p:nvPr>
        </p:nvSpPr>
        <p:spPr>
          <a:xfrm>
            <a:off x="5816497" y="1588544"/>
            <a:ext cx="3755765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Ai là nhân vật chính? Họ muốn gì? Làm sao con biết được?</a:t>
            </a:r>
            <a:endParaRPr/>
          </a:p>
        </p:txBody>
      </p:sp>
      <p:sp>
        <p:nvSpPr>
          <p:cNvPr id="1588" name="Google Shape;1588;p21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605762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Và sau đó chuyện gì đã xảy ra? Nhân vật đã giải quyết vấn đề như thế nào? Điều đó xảy ra trên trang nào?</a:t>
            </a:r>
            <a:endParaRPr/>
          </a:p>
        </p:txBody>
      </p:sp>
      <p:pic>
        <p:nvPicPr>
          <p:cNvPr id="1589" name="Google Shape;15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dc9416378f_0_1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95" name="Google Shape;1595;g1dc9416378f_0_147"/>
          <p:cNvSpPr txBox="1">
            <a:spLocks noGrp="1"/>
          </p:cNvSpPr>
          <p:nvPr>
            <p:ph type="body" idx="1"/>
          </p:nvPr>
        </p:nvSpPr>
        <p:spPr>
          <a:xfrm>
            <a:off x="4588050" y="1775616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/>
              <a:t>Đặt câu hỏi và nói về sách bằng bất cứ ngôn ngữ nào! Giải thích các từ ngữ bằng một ngôn ngữ khác. </a:t>
            </a:r>
            <a:endParaRPr sz="3200"/>
          </a:p>
        </p:txBody>
      </p:sp>
      <p:sp>
        <p:nvSpPr>
          <p:cNvPr id="1596" name="Google Shape;1596;g1dc9416378f_0_147"/>
          <p:cNvSpPr txBox="1">
            <a:spLocks noGrp="1"/>
          </p:cNvSpPr>
          <p:nvPr>
            <p:ph type="body" idx="2"/>
          </p:nvPr>
        </p:nvSpPr>
        <p:spPr>
          <a:xfrm>
            <a:off x="4588042" y="305128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/>
              <a:t>Sử dụng cách này với sách trong bất cứ ngôn ngữ nào. </a:t>
            </a:r>
            <a:endParaRPr/>
          </a:p>
        </p:txBody>
      </p:sp>
      <p:pic>
        <p:nvPicPr>
          <p:cNvPr id="1597" name="Google Shape;1597;g1dc9416378f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g1dc9416378f_0_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604" name="Google Shape;1604;p22"/>
          <p:cNvSpPr txBox="1">
            <a:spLocks noGrp="1"/>
          </p:cNvSpPr>
          <p:nvPr>
            <p:ph type="body" idx="1"/>
          </p:nvPr>
        </p:nvSpPr>
        <p:spPr>
          <a:xfrm>
            <a:off x="1629539" y="1519614"/>
            <a:ext cx="4042056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Ai đó - muốn </a:t>
            </a:r>
            <a:endParaRPr/>
          </a:p>
        </p:txBody>
      </p:sp>
      <p:sp>
        <p:nvSpPr>
          <p:cNvPr id="1605" name="Google Shape;1605;p22"/>
          <p:cNvSpPr txBox="1">
            <a:spLocks noGrp="1"/>
          </p:cNvSpPr>
          <p:nvPr>
            <p:ph type="body" idx="2"/>
          </p:nvPr>
        </p:nvSpPr>
        <p:spPr>
          <a:xfrm>
            <a:off x="1642924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Nhưng</a:t>
            </a:r>
            <a:endParaRPr/>
          </a:p>
        </p:txBody>
      </p:sp>
      <p:sp>
        <p:nvSpPr>
          <p:cNvPr id="1606" name="Google Shape;1606;p22"/>
          <p:cNvSpPr txBox="1">
            <a:spLocks noGrp="1"/>
          </p:cNvSpPr>
          <p:nvPr>
            <p:ph type="body" idx="4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607" name="Google Shape;1607;p22"/>
          <p:cNvSpPr txBox="1">
            <a:spLocks noGrp="1"/>
          </p:cNvSpPr>
          <p:nvPr>
            <p:ph type="body" idx="7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608" name="Google Shape;1608;p22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609" name="Google Shape;1609;p22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610" name="Google Shape;1610;p22"/>
          <p:cNvPicPr preferRelativeResize="0"/>
          <p:nvPr/>
        </p:nvPicPr>
        <p:blipFill rotWithShape="1">
          <a:blip r:embed="rId3">
            <a:alphaModFix/>
          </a:blip>
          <a:srcRect l="7548" r="7536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2"/>
          <p:cNvSpPr txBox="1">
            <a:spLocks noGrp="1"/>
          </p:cNvSpPr>
          <p:nvPr>
            <p:ph type="body" idx="4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 sz="3200" b="0"/>
              <a:t>Vì vậy-sau đó</a:t>
            </a:r>
            <a:endParaRPr/>
          </a:p>
        </p:txBody>
      </p:sp>
      <p:sp>
        <p:nvSpPr>
          <p:cNvPr id="1612" name="Google Shape;1612;p22"/>
          <p:cNvSpPr txBox="1">
            <a:spLocks noGrp="1"/>
          </p:cNvSpPr>
          <p:nvPr>
            <p:ph type="body" idx="7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f4e21ba870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618" name="Google Shape;1618;g1f4e21ba870_0_121"/>
          <p:cNvSpPr txBox="1">
            <a:spLocks noGrp="1"/>
          </p:cNvSpPr>
          <p:nvPr>
            <p:ph type="body" idx="1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619" name="Google Shape;1619;g1f4e21ba870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id="1620" name="Google Shape;1620;g1f4e21ba870_0_121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2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Chia sẻ câu chuyện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626" name="Google Shape;1626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27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endParaRPr sz="2400"/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 sz="2400"/>
          </a:p>
        </p:txBody>
      </p:sp>
      <p:pic>
        <p:nvPicPr>
          <p:cNvPr id="1628" name="Google Shape;1628;p27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40" name="Google Shape;1440;p5"/>
          <p:cNvSpPr txBox="1">
            <a:spLocks noGrp="1"/>
          </p:cNvSpPr>
          <p:nvPr>
            <p:ph type="body" idx="3"/>
          </p:nvPr>
        </p:nvSpPr>
        <p:spPr>
          <a:xfrm>
            <a:off x="1660583" y="2653440"/>
            <a:ext cx="429441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" lvl="0" indent="-304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41" name="Google Shape;1441;p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60" lvl="0" indent="-609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42" name="Google Shape;1442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43" name="Google Shape;1443;p5"/>
          <p:cNvSpPr txBox="1">
            <a:spLocks noGrp="1"/>
          </p:cNvSpPr>
          <p:nvPr>
            <p:ph type="body" idx="5"/>
          </p:nvPr>
        </p:nvSpPr>
        <p:spPr>
          <a:xfrm>
            <a:off x="1660583" y="4992079"/>
            <a:ext cx="416148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44" name="Google Shape;1444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9" name="Google Shape;1449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i="0" u="none" strike="noStrike" cap="non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"Mình đã học 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i="0" u="none" strike="noStrike" cap="non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được cách thêm vào những chữ khó!" 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 fontScale="90000"/>
          </a:bodyPr>
          <a:lstStyle/>
          <a:p>
            <a:r>
              <a:rPr lang="en"/>
              <a:t>Khảo sát về niềm tin của gia đình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444829" y="1486130"/>
            <a:ext cx="5676488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mã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rút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trúng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thưởng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tặng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$15. Sau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tiên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cuối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chiến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770" y="148613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2" name="Google Shape;1462;p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3" name="Google Shape;1463;p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4" name="Google Shape;1464;p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5" name="Google Shape;1465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Chuẩn bị.</a:t>
            </a:r>
            <a:endParaRPr/>
          </a:p>
        </p:txBody>
      </p:sp>
      <p:sp>
        <p:nvSpPr>
          <p:cNvPr id="1466" name="Google Shape;1466;p6"/>
          <p:cNvSpPr txBox="1">
            <a:spLocks noGrp="1"/>
          </p:cNvSpPr>
          <p:nvPr>
            <p:ph type="body" idx="6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Có mặt.</a:t>
            </a:r>
            <a:endParaRPr/>
          </a:p>
        </p:txBody>
      </p:sp>
      <p:sp>
        <p:nvSpPr>
          <p:cNvPr id="1467" name="Google Shape;1467;p6"/>
          <p:cNvSpPr txBox="1">
            <a:spLocks noGrp="1"/>
          </p:cNvSpPr>
          <p:nvPr>
            <p:ph type="body" idx="7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Hãy tỏ ra lịch sự</a:t>
            </a:r>
            <a:endParaRPr/>
          </a:p>
        </p:txBody>
      </p:sp>
      <p:sp>
        <p:nvSpPr>
          <p:cNvPr id="1468" name="Google Shape;1468;p6"/>
          <p:cNvSpPr txBox="1">
            <a:spLocks noGrp="1"/>
          </p:cNvSpPr>
          <p:nvPr>
            <p:ph type="body" idx="8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-12700" algn="l" rtl="0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Hỏi những thắc mắc.</a:t>
            </a:r>
            <a:endParaRPr/>
          </a:p>
        </p:txBody>
      </p:sp>
      <p:sp>
        <p:nvSpPr>
          <p:cNvPr id="1469" name="Google Shape;1469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Hướng dẫn buổi học</a:t>
            </a:r>
            <a:endParaRPr/>
          </a:p>
        </p:txBody>
      </p:sp>
      <p:pic>
        <p:nvPicPr>
          <p:cNvPr id="1470" name="Google Shape;1470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Chia sẻ câu chuyện</a:t>
            </a:r>
            <a:endParaRPr/>
          </a:p>
        </p:txBody>
      </p:sp>
      <p:sp>
        <p:nvSpPr>
          <p:cNvPr id="1479" name="Google Shape;1479;p11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Tóm tắt câu chuyện sẽ giúp chúng ta hiểu rõ về nó.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480" name="Google Shape;1480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1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82" name="Google Shape;1482;p1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483" name="Google Shape;1483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Có ai đó - muốn</a:t>
            </a:r>
            <a:endParaRPr/>
          </a:p>
        </p:txBody>
      </p:sp>
      <p:sp>
        <p:nvSpPr>
          <p:cNvPr id="1484" name="Google Shape;1484;p1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485" name="Google Shape;1485;p1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Vì vậy-sau đó</a:t>
            </a:r>
            <a:endParaRPr/>
          </a:p>
        </p:txBody>
      </p:sp>
      <p:sp>
        <p:nvSpPr>
          <p:cNvPr id="1486" name="Google Shape;1486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603958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Kể ngắn gọn những điểm chính của câu chuyện.</a:t>
            </a:r>
            <a:endParaRPr/>
          </a:p>
        </p:txBody>
      </p:sp>
      <p:sp>
        <p:nvSpPr>
          <p:cNvPr id="1492" name="Google Shape;1492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3" name="Google Shape;1493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4" name="Google Shape;1494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95" name="Google Shape;1495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4000" b="1"/>
              <a:t>Tóm tắt</a:t>
            </a:r>
            <a:endParaRPr/>
          </a:p>
        </p:txBody>
      </p:sp>
      <p:sp>
        <p:nvSpPr>
          <p:cNvPr id="1496" name="Google Shape;1496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7" name="Google Shape;1497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8" name="Google Shape;1498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99" name="Google Shape;1499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Tổng hợp truyện viễn tưởng</a:t>
            </a:r>
            <a:endParaRPr/>
          </a:p>
        </p:txBody>
      </p:sp>
      <p:sp>
        <p:nvSpPr>
          <p:cNvPr id="1505" name="Google Shape;1505;p13"/>
          <p:cNvSpPr txBox="1">
            <a:spLocks noGrp="1"/>
          </p:cNvSpPr>
          <p:nvPr>
            <p:ph type="body" idx="1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vi-VN" sz="3000" b="1"/>
              <a:t>Tóm tắt dài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Tiêu đề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Tóm tắt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Nhân vật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Cơ sở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Bắt đầu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Giữa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Cuối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Nhiều chi tiết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Mục đích của tác giả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Kết nối cá nhân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endParaRPr/>
          </a:p>
        </p:txBody>
      </p:sp>
      <p:pic>
        <p:nvPicPr>
          <p:cNvPr id="1506" name="Google Shape;1506;p13" descr="A close up of a sig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842" b="13835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3"/>
          <p:cNvSpPr txBox="1">
            <a:spLocks noGrp="1"/>
          </p:cNvSpPr>
          <p:nvPr>
            <p:ph type="body" idx="3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 sz="2800">
                <a:latin typeface="Arial"/>
                <a:ea typeface="Arial"/>
                <a:cs typeface="Arial"/>
                <a:sym typeface="Arial"/>
              </a:rPr>
              <a:t>Kể lại câu chuyện giống như con kể lại một bộ phim.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endParaRPr/>
          </a:p>
        </p:txBody>
      </p:sp>
      <p:sp>
        <p:nvSpPr>
          <p:cNvPr id="1508" name="Google Shape;1508;p13"/>
          <p:cNvSpPr txBox="1">
            <a:spLocks noGrp="1"/>
          </p:cNvSpPr>
          <p:nvPr>
            <p:ph type="body" idx="4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vi-VN" sz="3000" b="1"/>
              <a:t>Tóm tắt ngắn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Tiêu đề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Nhân vật chính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Sự cố (hoặc xung đột)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Giải pháp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vi-VN"/>
              <a:t>Ai đó-muốn-nhưng-vì vậy-sau đó</a:t>
            </a:r>
            <a:endParaRPr/>
          </a:p>
        </p:txBody>
      </p:sp>
      <p:sp>
        <p:nvSpPr>
          <p:cNvPr id="1514" name="Google Shape;1514;p14"/>
          <p:cNvSpPr txBox="1">
            <a:spLocks noGrp="1"/>
          </p:cNvSpPr>
          <p:nvPr>
            <p:ph type="body" idx="1"/>
          </p:nvPr>
        </p:nvSpPr>
        <p:spPr>
          <a:xfrm>
            <a:off x="-1" y="227488"/>
            <a:ext cx="3536683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Mẹo và thủ thuật</a:t>
            </a:r>
            <a:endParaRPr/>
          </a:p>
        </p:txBody>
      </p:sp>
      <p:sp>
        <p:nvSpPr>
          <p:cNvPr id="1515" name="Google Shape;1515;p14"/>
          <p:cNvSpPr txBox="1">
            <a:spLocks noGrp="1"/>
          </p:cNvSpPr>
          <p:nvPr>
            <p:ph type="body" idx="2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Ai đó = </a:t>
            </a:r>
            <a:r>
              <a:rPr lang="vi-VN" b="1"/>
              <a:t>nhân vật chính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muốn/nhưng = </a:t>
            </a:r>
            <a:r>
              <a:rPr lang="vi-VN" b="1"/>
              <a:t>sự cố (hoặc xung đột)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Vì vậy/sau đó = </a:t>
            </a:r>
            <a:r>
              <a:rPr lang="vi-VN" b="1"/>
              <a:t>giải pháp (hoặc cách xử lý)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16" name="Google Shape;1516;p14"/>
          <p:cNvSpPr txBox="1">
            <a:spLocks noGrp="1"/>
          </p:cNvSpPr>
          <p:nvPr>
            <p:ph type="body" idx="4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muốn</a:t>
            </a:r>
            <a:endParaRPr/>
          </a:p>
        </p:txBody>
      </p:sp>
      <p:sp>
        <p:nvSpPr>
          <p:cNvPr id="1517" name="Google Shape;1517;p14"/>
          <p:cNvSpPr txBox="1">
            <a:spLocks noGrp="1"/>
          </p:cNvSpPr>
          <p:nvPr>
            <p:ph type="body" idx="5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Ai đó</a:t>
            </a:r>
            <a:endParaRPr/>
          </a:p>
        </p:txBody>
      </p:sp>
      <p:sp>
        <p:nvSpPr>
          <p:cNvPr id="1518" name="Google Shape;1518;p14"/>
          <p:cNvSpPr txBox="1">
            <a:spLocks noGrp="1"/>
          </p:cNvSpPr>
          <p:nvPr>
            <p:ph type="body" idx="6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519" name="Google Shape;1519;p14"/>
          <p:cNvSpPr txBox="1">
            <a:spLocks noGrp="1"/>
          </p:cNvSpPr>
          <p:nvPr>
            <p:ph type="body" idx="7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vì vậy</a:t>
            </a:r>
            <a:endParaRPr/>
          </a:p>
        </p:txBody>
      </p:sp>
      <p:sp>
        <p:nvSpPr>
          <p:cNvPr id="1520" name="Google Shape;1520;p14"/>
          <p:cNvSpPr txBox="1">
            <a:spLocks noGrp="1"/>
          </p:cNvSpPr>
          <p:nvPr>
            <p:ph type="body" idx="8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sau đó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Macintosh PowerPoint</Application>
  <PresentationFormat>Widescreen</PresentationFormat>
  <Paragraphs>126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Noto Sans Symbols</vt:lpstr>
      <vt:lpstr>1_Custom Design</vt:lpstr>
      <vt:lpstr>Title Slides</vt:lpstr>
      <vt:lpstr>2_Main Slides</vt:lpstr>
      <vt:lpstr>3_Custom Design</vt:lpstr>
      <vt:lpstr>Right Side Bar Slides</vt:lpstr>
      <vt:lpstr>Left Sidebar Slides</vt:lpstr>
      <vt:lpstr>Main Slides</vt:lpstr>
      <vt:lpstr>Custom Design</vt:lpstr>
      <vt:lpstr>Left Sidebar Slides</vt:lpstr>
      <vt:lpstr>1_Right Side Bar Slides</vt:lpstr>
      <vt:lpstr>Workshop guide</vt:lpstr>
      <vt:lpstr>Chia sẻ câu chuyện</vt:lpstr>
      <vt:lpstr>Chương trình buổi học</vt:lpstr>
      <vt:lpstr>Khảo sát về niềm tin của gia đình</vt:lpstr>
      <vt:lpstr>Hướng dẫn buổi học</vt:lpstr>
      <vt:lpstr>Chia sẻ câu chuyện</vt:lpstr>
      <vt:lpstr>Kiểm tra thuật ngữ về khả năng đọc viết</vt:lpstr>
      <vt:lpstr>Tổng hợp truyện viễn tưởng</vt:lpstr>
      <vt:lpstr>Ai đó-muốn-nhưng-vì vậy-sau đó</vt:lpstr>
      <vt:lpstr>1. Ai đó - muốn</vt:lpstr>
      <vt:lpstr>2. Nhưng</vt:lpstr>
      <vt:lpstr>3. Vì vậy-sau đó</vt:lpstr>
      <vt:lpstr>Hãy xem nào</vt:lpstr>
      <vt:lpstr>Sử dụng bàn tay</vt:lpstr>
      <vt:lpstr>Đọc sách = trò chuyện (K-1)</vt:lpstr>
      <vt:lpstr>Đọc sách = trò chuyện (2-3)</vt:lpstr>
      <vt:lpstr>Gia đình đa ngôn ngữ</vt:lpstr>
      <vt:lpstr>Giờ thực hành</vt:lpstr>
      <vt:lpstr>Suy Ngẫm  </vt:lpstr>
      <vt:lpstr>Xin hãy đóng góp ý kiến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2025-02-07T16:37:39Z</dcterms:modified>
</cp:coreProperties>
</file>