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3" r:id="rId9"/>
    <p:sldMasterId id="2147483702" r:id="rId10"/>
    <p:sldMasterId id="2147483718" r:id="rId11"/>
    <p:sldMasterId id="2147483726" r:id="rId12"/>
    <p:sldMasterId id="2147483735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1OWNQnFsTTjtMiSUvYcN3xpJw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3" name="Google Shape;152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3" name="Google Shape;1533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2" name="Google Shape;1552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1" name="Google Shape;1561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3" name="Google Shape;1573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3" name="Google Shape;158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dc9416378f_0_14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2" name="Google Shape;1592;g1dc9416378f_0_14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1" name="Google Shape;1601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f4e21ba870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5" name="Google Shape;1615;g1f4e21ba870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2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3" name="Google Shape;1623;p2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dfa8aeb832_0_126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g2dfa8aeb832_0_12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9" name="Google Shape;145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6" name="Google Shape;147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9" name="Google Shape;148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2" name="Google Shape;150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1" name="Google Shape;151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1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30.jp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29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3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37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6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26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30.jpg"/><Relationship Id="rId5" Type="http://schemas.openxmlformats.org/officeDocument/2006/relationships/image" Target="../media/image7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9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2.jp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37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4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1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1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0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0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0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dfa8aeb832_0_16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7" name="Google Shape;1407;g2dfa8aeb832_0_16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dfa8aeb832_0_16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dfa8aeb832_0_16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1" name="Google Shape;1411;g2dfa8aeb832_0_16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2" name="Google Shape;1412;g2dfa8aeb832_0_165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3" name="Google Shape;1413;g2dfa8aeb832_0_16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2dfa8aeb832_0_17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416" name="Google Shape;1416;g2dfa8aeb832_0_17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2dfa8aeb832_0_17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9" name="Google Shape;1419;g2dfa8aeb832_0_17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0" name="Google Shape;1420;g2dfa8aeb832_0_174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dfa8aeb832_0_17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0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0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1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1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1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1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1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1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1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9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9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9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9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9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9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9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9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8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4" name="Google Shape;53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7" name="Google Shape;53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8" name="Google Shape;53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p8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8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8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5" name="Google Shape;555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8" name="Google Shape;55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9" name="Google Shape;55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8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3" name="Google Shape;563;p8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9" name="Google Shape;56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8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7" name="Google Shape;587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8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50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0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0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2" name="Google Shape;612;p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19" name="Google Shape;619;p50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0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50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50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50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50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8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8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29" name="Google Shape;62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2" name="Google Shape;63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3" name="Google Shape;6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36" name="Google Shape;636;p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7" name="Google Shape;637;p8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8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8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8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8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8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47" name="Google Shape;64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8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8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8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8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9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9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9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9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4" name="Google Shape;66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5" name="Google Shape;66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7" name="Google Shape;66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8" name="Google Shape;66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73" name="Google Shape;673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9" name="Google Shape;67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2" name="Google Shape;682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5" name="Google Shape;68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1" name="Google Shape;691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5" name="Google Shape;695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6" name="Google Shape;69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00" name="Google Shape;700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2" name="Google Shape;70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7" name="Google Shape;717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4" name="Google Shape;72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1" name="Google Shape;761;p5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9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69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9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9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69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9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9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9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3" name="Google Shape;77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Google Shape;78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8" name="Google Shape;78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9" name="Google Shape;78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4" name="Google Shape;79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6" name="Google Shape;80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4" name="Google Shape;81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7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7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72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72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72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72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7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8" name="Google Shape;82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2" name="Google Shape;8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6" name="Google Shape;85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4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7" name="Google Shape;877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8" name="Google Shape;878;p74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4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74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Google Shape;88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3" name="Google Shape;88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0" name="Google Shape;89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2" name="Google Shape;892;p7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7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2" name="Google Shape;9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4" name="Google Shape;914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8" name="Google Shape;918;p7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7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7" name="Google Shape;92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0" name="Google Shape;9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7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2" name="Google Shape;94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3" name="Google Shape;94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7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8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p8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dc9416378f_0_1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g1dc9416378f_0_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1dc9416378f_0_1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g1dc9416378f_0_1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g1dc9416378f_0_1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g1dc9416378f_0_1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g1dc9416378f_0_1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g1dc9416378f_0_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416378f_0_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g1dc9416378f_0_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g1dc9416378f_0_15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g1dc9416378f_0_15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g1dc9416378f_0_15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g1dc9416378f_0_15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g1dc9416378f_0_15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g1dc9416378f_0_15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g1dc9416378f_0_15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g1dc9416378f_0_15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dc9416378f_0_1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9" name="Google Shape;979;g1dc9416378f_0_1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g1dc9416378f_0_1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g1dc9416378f_0_1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1dc9416378f_0_1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3" name="Google Shape;983;g1dc9416378f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4" name="Google Shape;984;g1dc9416378f_0_1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g1dc9416378f_0_1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g1dc9416378f_0_1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g1dc9416378f_0_1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g1dc9416378f_0_1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9" name="Google Shape;989;g1dc9416378f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416378f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g1dc9416378f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416378f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416378f_0_1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1dc9416378f_0_1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dc9416378f_0_19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g1dc9416378f_0_196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g1dc9416378f_0_19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1dc9416378f_0_196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00" name="Google Shape;1000;g1dc9416378f_0_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1" name="Google Shape;1001;g1dc9416378f_0_19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g1dc9416378f_0_19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g1dc9416378f_0_19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g1dc9416378f_0_19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g1dc9416378f_0_19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g1dc9416378f_0_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416378f_0_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8" name="Google Shape;1008;g1dc9416378f_0_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416378f_0_1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416378f_0_19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416378f_0_19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12" name="Google Shape;1012;g1dc9416378f_0_19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dc9416378f_0_2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g1dc9416378f_0_2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g1dc9416378f_0_2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g1dc9416378f_0_2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g1dc9416378f_0_2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g1dc9416378f_0_2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g1dc9416378f_0_2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g1dc9416378f_0_2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g1dc9416378f_0_2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g1dc9416378f_0_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g1dc9416378f_0_2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g1dc9416378f_0_2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g1dc9416378f_0_2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g1dc9416378f_0_2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g1dc9416378f_0_2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g1dc9416378f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416378f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g1dc9416378f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1dc9416378f_0_2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4" name="Google Shape;1034;g1dc9416378f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035" name="Google Shape;1035;g1dc9416378f_0_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g1dc9416378f_0_2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7" name="Google Shape;1037;g1dc9416378f_0_2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g1dc9416378f_0_2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g1dc9416378f_0_2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g1dc9416378f_0_2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1" name="Google Shape;1041;g1dc9416378f_0_233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1dc9416378f_0_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g1dc9416378f_0_2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g1dc9416378f_0_233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45" name="Google Shape;1045;g1dc9416378f_0_2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c9416378f_0_233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416378f_0_233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1dc9416378f_0_23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g1dc9416378f_0_233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g1dc9416378f_0_23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g1dc9416378f_0_23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Google Shape;1053;g1dc9416378f_0_2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g1dc9416378f_0_2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55" name="Google Shape;1055;g1dc9416378f_0_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6" name="Google Shape;1056;g1dc9416378f_0_2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1dc9416378f_0_2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1dc9416378f_0_2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1dc9416378f_0_2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g1dc9416378f_0_2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g1dc9416378f_0_2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g1dc9416378f_0_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g1dc9416378f_0_25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64" name="Google Shape;1064;g1dc9416378f_0_2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1dc9416378f_0_25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416378f_0_25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dc9416378f_0_25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g1dc9416378f_0_25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g1dc9416378f_0_25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7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7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7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7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7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7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dc9416378f_0_27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g1dc9416378f_0_27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g1dc9416378f_0_27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74" name="Google Shape;1074;g1dc9416378f_0_27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5" name="Google Shape;1075;g1dc9416378f_0_27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6" name="Google Shape;1076;g1dc9416378f_0_27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f4e21ba870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4" name="Google Shape;1084;g1f4e21ba870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g1f4e21ba870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g1f4e21ba870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g1f4e21ba870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8" name="Google Shape;1088;g1f4e21ba870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g1f4e21ba870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g1f4e21ba870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g1f4e21ba870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f4e21ba870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g1f4e21ba870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f4e21ba870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6" name="Google Shape;1096;g1f4e21ba870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g1f4e21ba870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98" name="Google Shape;1098;g1f4e21ba870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g1f4e21ba870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g1f4e21ba870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f4e21ba870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2" name="Google Shape;1102;g1f4e21ba870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21ba870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21ba870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05" name="Google Shape;1105;g1f4e21ba870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06" name="Google Shape;1106;g1f4e21ba870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21ba870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g1f4e21ba870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f4e21ba870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f4e21ba870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f4e21ba870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3" name="Google Shape;1113;g1f4e21ba870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f4e21ba870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f4e21ba870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16" name="Google Shape;1116;g1f4e21ba870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g1f4e21ba870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g1f4e21ba870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9" name="Google Shape;1119;g1f4e21ba870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0" name="Google Shape;1120;g1f4e21ba870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21ba870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g1f4e21ba870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g1f4e21ba870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f4e21ba870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g1f4e21ba870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g1f4e21ba870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f4e21ba870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g1f4e21ba870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f4e21ba870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f4e21ba870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f4e21ba870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3" name="Google Shape;1133;g1f4e21ba870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g1f4e21ba870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g1f4e21ba870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g1f4e21ba870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7" name="Google Shape;1137;g1f4e21ba870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21ba870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g1f4e21ba870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f4e21ba870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2" name="Google Shape;1142;g1f4e21ba870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f4e21ba870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f4e21ba870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f4e21ba870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g1f4e21ba870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21ba870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g1f4e21ba870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f4e21ba870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1" name="Google Shape;1151;g1f4e21ba870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f4e21ba870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g1f4e21ba870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g1f4e21ba870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f4e21ba870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21ba870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f4e21ba870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f4e21ba870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g1f4e21ba870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f4e21ba870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f4e21ba870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g1f4e21ba870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g1f4e21ba870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f4e21ba870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f4e21ba870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1f4e21ba870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g1f4e21ba870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g1f4e21ba870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g1f4e21ba870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g1f4e21ba870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g1f4e21ba870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g1f4e21ba870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f4e21ba870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g1f4e21ba870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f4e21ba870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8" name="Google Shape;1178;g1f4e21ba870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6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6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88" name="Google Shape;1188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6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1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1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8" name="Google Shape;1198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1" name="Google Shape;12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2" name="Google Shape;120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6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Google Shape;1206;p6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6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6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p6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p6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6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6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6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6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6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7" name="Google Shape;1217;p6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8" name="Google Shape;1218;p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1" name="Google Shape;122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2" name="Google Shape;122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6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8" name="Google Shape;1228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9" name="Google Shape;1229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1" name="Google Shape;1231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2" name="Google Shape;1232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4" name="Google Shape;1234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1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1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2" name="Google Shape;1242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6" name="Google Shape;1246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5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0" name="Google Shape;1250;p15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15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5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15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1" name="Google Shape;1261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4" name="Google Shape;1264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5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p15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0" name="Google Shape;1270;p15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1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3" name="Google Shape;1273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6" name="Google Shape;127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5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1" name="Google Shape;1281;p15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15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6" name="Google Shape;1286;p15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5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5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15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4" name="Google Shape;1294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1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1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1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1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1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6" name="Google Shape;1326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1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2" name="Google Shape;1342;p159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p159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4" name="Google Shape;1344;p1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5" name="Google Shape;1345;p1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7" name="Google Shape;1347;p1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9" name="Google Shape;1349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5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3" name="Google Shape;1353;p15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5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5" name="Google Shape;1355;p159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9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9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9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59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5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59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59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6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5" name="Google Shape;1365;p16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7" name="Google Shape;1367;p16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8" name="Google Shape;1368;p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9" name="Google Shape;1369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6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3" name="Google Shape;1373;p16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16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dfa8aeb832_0_133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8" name="Google Shape;1378;g2dfa8aeb832_0_13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dfa8aeb83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0" name="Google Shape;1380;g2dfa8aeb832_0_133"/>
          <p:cNvCxnSpPr>
            <a:endCxn id="1377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dfa8aeb832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g2dfa8aeb832_0_13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3" name="Google Shape;1383;g2dfa8aeb832_0_13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4" name="Google Shape;1384;g2dfa8aeb832_0_133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dfa8aeb832_0_14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8" name="Google Shape;1388;g2dfa8aeb832_0_143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dfa8aeb832_0_146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1" name="Google Shape;1391;g2dfa8aeb832_0_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g2dfa8aeb832_0_146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dfa8aeb832_0_1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5" name="Google Shape;1395;g2dfa8aeb832_0_15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6" name="Google Shape;1396;g2dfa8aeb832_0_15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7" name="Google Shape;1397;g2dfa8aeb832_0_15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dfa8aeb832_0_15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0" name="Google Shape;1400;g2dfa8aeb832_0_15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2dfa8aeb832_0_15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3" name="Google Shape;1403;g2dfa8aeb832_0_15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4" name="Google Shape;1404;g2dfa8aeb832_0_15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theme" Target="../theme/theme12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8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6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p6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2" name="Google Shape;1182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3" name="Google Shape;1183;p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3" name="Google Shape;713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Google Shape;714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dc9416378f_0_15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6" name="Google Shape;956;g1dc9416378f_0_15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g1dc9416378f_0_1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f4e21ba870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9" name="Google Shape;1079;g1f4e21ba870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0" name="Google Shape;1080;g1f4e21ba870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g1f4e21ba870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6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43.jpg"/><Relationship Id="rId5" Type="http://schemas.openxmlformats.org/officeDocument/2006/relationships/image" Target="../media/image42.jpg"/><Relationship Id="rId6" Type="http://schemas.openxmlformats.org/officeDocument/2006/relationships/image" Target="../media/image50.jpg"/><Relationship Id="rId7" Type="http://schemas.openxmlformats.org/officeDocument/2006/relationships/image" Target="../media/image6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428" name="Google Shape;14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429" name="Google Shape;14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vi-VN" sz="4000">
                <a:solidFill>
                  <a:srgbClr val="006FB6"/>
                </a:solidFill>
              </a:rPr>
              <a:t> </a:t>
            </a:r>
            <a:r>
              <a:rPr lang="vi-VN" sz="39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76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vi-VN" sz="39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1. Ai đó - muốn</a:t>
            </a:r>
            <a:endParaRPr/>
          </a:p>
        </p:txBody>
      </p:sp>
      <p:pic>
        <p:nvPicPr>
          <p:cNvPr descr="A picture containing text&#10;&#10;Description automatically generated" id="1526" name="Google Shape;1526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15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/>
              <a:t>muốn</a:t>
            </a:r>
            <a:r>
              <a:rPr lang="vi-VN" sz="3200"/>
              <a:t> ăn cỏ xanh phía bên kia cây cầu.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/>
              <a:t>Ai đó…</a:t>
            </a:r>
            <a:r>
              <a:rPr lang="vi-VN" sz="3200"/>
              <a:t>Ba chú dê</a:t>
            </a:r>
            <a:endParaRPr/>
          </a:p>
        </p:txBody>
      </p:sp>
      <p:sp>
        <p:nvSpPr>
          <p:cNvPr id="1528" name="Google Shape;1528;p15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vi-VN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9" name="Google Shape;1529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0" name="Google Shape;1530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2. Nhưng</a:t>
            </a:r>
            <a:endParaRPr/>
          </a:p>
        </p:txBody>
      </p:sp>
      <p:pic>
        <p:nvPicPr>
          <p:cNvPr descr="A picture containing text&#10;&#10;Description automatically generated" id="1536" name="Google Shape;1536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6"/>
          <p:cNvSpPr txBox="1"/>
          <p:nvPr>
            <p:ph idx="1" type="body"/>
          </p:nvPr>
        </p:nvSpPr>
        <p:spPr>
          <a:xfrm>
            <a:off x="501448" y="1739549"/>
            <a:ext cx="3239972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vi-VN" sz="3200"/>
              <a:t>nhưng </a:t>
            </a:r>
            <a:r>
              <a:rPr lang="vi-VN" sz="3200"/>
              <a:t>con yêu tinh xấu xí đã ngăn chúng.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38" name="Google Shape;1538;p16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vi-VN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Google Shape;1539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3. Vì vậy-sau đó</a:t>
            </a:r>
            <a:endParaRPr/>
          </a:p>
        </p:txBody>
      </p:sp>
      <p:pic>
        <p:nvPicPr>
          <p:cNvPr descr="A picture containing text&#10;&#10;Description automatically generated" id="1545" name="Google Shape;1545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Vì vậy </a:t>
            </a:r>
            <a:r>
              <a:rPr b="0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con dê lớn nhất húc yêu tinh văng khỏi cầu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Sau đó</a:t>
            </a:r>
            <a:r>
              <a:rPr b="0" i="0" lang="vi-VN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chúng có thể qua cầu và thoải mái ăn cỏ.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17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vi-VN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The Three Billy Goats Gruff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8" name="Google Shape;1548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9" name="Google Shape;1549;p17"/>
          <p:cNvCxnSpPr/>
          <p:nvPr/>
        </p:nvCxnSpPr>
        <p:spPr>
          <a:xfrm rot="10800000">
            <a:off x="8049776" y="3828299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Hãy xem nào</a:t>
            </a:r>
            <a:endParaRPr/>
          </a:p>
        </p:txBody>
      </p:sp>
      <p:sp>
        <p:nvSpPr>
          <p:cNvPr id="1555" name="Google Shape;1555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Tiếng Anh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56" name="Google Shape;1556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vi-VN"/>
              <a:t>Español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vi-VN"/>
              <a:t>Sắp ra mắt</a:t>
            </a:r>
            <a:endParaRPr/>
          </a:p>
        </p:txBody>
      </p:sp>
      <p:sp>
        <p:nvSpPr>
          <p:cNvPr id="1557" name="Google Shape;1557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/>
              <a:t>Sử dụng bàn tay</a:t>
            </a:r>
            <a:endParaRPr/>
          </a:p>
        </p:txBody>
      </p:sp>
      <p:sp>
        <p:nvSpPr>
          <p:cNvPr id="1564" name="Google Shape;1564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565" name="Google Shape;1565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Trẻ lớn hơn có thể tóm tắt một chương hoặc một phần thay vì toàn bộ cuốn sách!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66" name="Google Shape;1566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muốn</a:t>
            </a:r>
            <a:endParaRPr/>
          </a:p>
        </p:txBody>
      </p:sp>
      <p:sp>
        <p:nvSpPr>
          <p:cNvPr id="1567" name="Google Shape;1567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Ai đó</a:t>
            </a:r>
            <a:endParaRPr/>
          </a:p>
        </p:txBody>
      </p:sp>
      <p:sp>
        <p:nvSpPr>
          <p:cNvPr id="1568" name="Google Shape;1568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569" name="Google Shape;1569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vì vậy</a:t>
            </a:r>
            <a:endParaRPr/>
          </a:p>
        </p:txBody>
      </p:sp>
      <p:sp>
        <p:nvSpPr>
          <p:cNvPr id="1570" name="Google Shape;1570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sau đó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576" name="Google Shape;1576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Nhân vật muốn gì? Chỉ vào các từ/hình ảnh giúp con biết được.</a:t>
            </a:r>
            <a:endParaRPr/>
          </a:p>
        </p:txBody>
      </p:sp>
      <p:sp>
        <p:nvSpPr>
          <p:cNvPr id="1577" name="Google Shape;1577;p20"/>
          <p:cNvSpPr txBox="1"/>
          <p:nvPr>
            <p:ph idx="2" type="body"/>
          </p:nvPr>
        </p:nvSpPr>
        <p:spPr>
          <a:xfrm>
            <a:off x="3865944" y="4724938"/>
            <a:ext cx="3695030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/>
              <a:t>Điều gì đã xảy ra vào cuối câu chuyện? Hãy cho xem trong sách.</a:t>
            </a:r>
            <a:endParaRPr/>
          </a:p>
        </p:txBody>
      </p:sp>
      <p:sp>
        <p:nvSpPr>
          <p:cNvPr id="1578" name="Google Shape;1578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Ai là nhân vật chính?</a:t>
            </a:r>
            <a:endParaRPr/>
          </a:p>
        </p:txBody>
      </p:sp>
      <p:sp>
        <p:nvSpPr>
          <p:cNvPr id="1579" name="Google Shape;1579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Tại sao nhân vật không có được những gì họ muốn?</a:t>
            </a:r>
            <a:endParaRPr/>
          </a:p>
        </p:txBody>
      </p:sp>
      <p:pic>
        <p:nvPicPr>
          <p:cNvPr id="1580" name="Google Shape;1580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586" name="Google Shape;1586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Vấn đề của nhân vật là gì? Hãy nói làm sao con biết được.</a:t>
            </a:r>
            <a:endParaRPr/>
          </a:p>
        </p:txBody>
      </p:sp>
      <p:sp>
        <p:nvSpPr>
          <p:cNvPr id="1587" name="Google Shape;1587;p21"/>
          <p:cNvSpPr txBox="1"/>
          <p:nvPr>
            <p:ph idx="2" type="body"/>
          </p:nvPr>
        </p:nvSpPr>
        <p:spPr>
          <a:xfrm>
            <a:off x="5816497" y="1588544"/>
            <a:ext cx="375576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Ai là nhân vật chính? Họ muốn gì? Làm sao con biết được?</a:t>
            </a:r>
            <a:endParaRPr/>
          </a:p>
        </p:txBody>
      </p:sp>
      <p:sp>
        <p:nvSpPr>
          <p:cNvPr id="1588" name="Google Shape;1588;p21"/>
          <p:cNvSpPr txBox="1"/>
          <p:nvPr>
            <p:ph idx="3" type="body"/>
          </p:nvPr>
        </p:nvSpPr>
        <p:spPr>
          <a:xfrm>
            <a:off x="6003646" y="4619956"/>
            <a:ext cx="5605762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Và sau đó chuyện gì đã xảy ra? Nhân vật đã giải quyết vấn đề như thế nào? Điều đó xảy ra trên trang nào?</a:t>
            </a:r>
            <a:endParaRPr/>
          </a:p>
        </p:txBody>
      </p:sp>
      <p:pic>
        <p:nvPicPr>
          <p:cNvPr id="1589" name="Google Shape;15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dc9416378f_0_1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595" name="Google Shape;1595;g1dc9416378f_0_147"/>
          <p:cNvSpPr txBox="1"/>
          <p:nvPr>
            <p:ph idx="1" type="body"/>
          </p:nvPr>
        </p:nvSpPr>
        <p:spPr>
          <a:xfrm>
            <a:off x="4588050" y="177561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/>
              <a:t>Đặt câu hỏi và nói về sách bằng bất cứ ngôn ngữ nào! Giải thích các từ ngữ bằng một ngôn ngữ khác. </a:t>
            </a:r>
            <a:endParaRPr sz="3200"/>
          </a:p>
        </p:txBody>
      </p:sp>
      <p:sp>
        <p:nvSpPr>
          <p:cNvPr id="1596" name="Google Shape;1596;g1dc9416378f_0_147"/>
          <p:cNvSpPr txBox="1"/>
          <p:nvPr>
            <p:ph idx="2" type="body"/>
          </p:nvPr>
        </p:nvSpPr>
        <p:spPr>
          <a:xfrm>
            <a:off x="4588042" y="305128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vi-VN"/>
              <a:t>Sử dụng cách này với sách trong bất cứ ngôn ngữ nào. </a:t>
            </a:r>
            <a:endParaRPr/>
          </a:p>
        </p:txBody>
      </p:sp>
      <p:pic>
        <p:nvPicPr>
          <p:cNvPr id="1597" name="Google Shape;1597;g1dc9416378f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g1dc9416378f_0_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604" name="Google Shape;1604;p22"/>
          <p:cNvSpPr txBox="1"/>
          <p:nvPr>
            <p:ph idx="1" type="body"/>
          </p:nvPr>
        </p:nvSpPr>
        <p:spPr>
          <a:xfrm>
            <a:off x="1629539" y="1519614"/>
            <a:ext cx="4042056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Ai đó - muốn </a:t>
            </a:r>
            <a:endParaRPr/>
          </a:p>
        </p:txBody>
      </p:sp>
      <p:sp>
        <p:nvSpPr>
          <p:cNvPr id="1605" name="Google Shape;1605;p22"/>
          <p:cNvSpPr txBox="1"/>
          <p:nvPr>
            <p:ph idx="2" type="body"/>
          </p:nvPr>
        </p:nvSpPr>
        <p:spPr>
          <a:xfrm>
            <a:off x="1642924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Nhưng</a:t>
            </a:r>
            <a:endParaRPr/>
          </a:p>
        </p:txBody>
      </p:sp>
      <p:sp>
        <p:nvSpPr>
          <p:cNvPr id="1606" name="Google Shape;1606;p22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607" name="Google Shape;1607;p22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608" name="Google Shape;1608;p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609" name="Google Shape;1609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10" name="Google Shape;1610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2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vi-VN" sz="3200"/>
              <a:t>Vì vậy-sau đó</a:t>
            </a:r>
            <a:endParaRPr/>
          </a:p>
        </p:txBody>
      </p:sp>
      <p:sp>
        <p:nvSpPr>
          <p:cNvPr id="1612" name="Google Shape;1612;p22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f4e21ba870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618" name="Google Shape;1618;g1f4e21ba870_0_121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619" name="Google Shape;1619;g1f4e21ba870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620" name="Google Shape;1620;g1f4e21ba870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Chia sẻ câu chuyện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2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626" name="Google Shape;162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27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628" name="Google Shape;1628;p2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440" name="Google Shape;1440;p5"/>
          <p:cNvSpPr txBox="1"/>
          <p:nvPr>
            <p:ph idx="3" type="body"/>
          </p:nvPr>
        </p:nvSpPr>
        <p:spPr>
          <a:xfrm>
            <a:off x="1660583" y="2653440"/>
            <a:ext cx="429441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Hướng dẫn cách đọc</a:t>
            </a:r>
            <a:endParaRPr/>
          </a:p>
        </p:txBody>
      </p:sp>
      <p:sp>
        <p:nvSpPr>
          <p:cNvPr id="1441" name="Google Shape;1441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Giờ thực hành</a:t>
            </a:r>
            <a:endParaRPr/>
          </a:p>
        </p:txBody>
      </p:sp>
      <p:sp>
        <p:nvSpPr>
          <p:cNvPr id="1442" name="Google Shape;1442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443" name="Google Shape;1443;p5"/>
          <p:cNvSpPr txBox="1"/>
          <p:nvPr>
            <p:ph idx="5" type="body"/>
          </p:nvPr>
        </p:nvSpPr>
        <p:spPr>
          <a:xfrm>
            <a:off x="1660583" y="4992079"/>
            <a:ext cx="416148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Suy ngẫm &amp; cập nhật</a:t>
            </a:r>
            <a:endParaRPr/>
          </a:p>
        </p:txBody>
      </p:sp>
      <p:pic>
        <p:nvPicPr>
          <p:cNvPr id="1444" name="Google Shape;14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8" name="Google Shape;144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9" name="Google Shape;1449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vi-V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"Mình đã học 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vi-VN" sz="1600" u="none" cap="none" strike="noStrike">
                <a:solidFill>
                  <a:srgbClr val="F85D08"/>
                </a:solidFill>
                <a:latin typeface="Calibri"/>
                <a:ea typeface="Calibri"/>
                <a:cs typeface="Calibri"/>
                <a:sym typeface="Calibri"/>
              </a:rPr>
              <a:t>được cách thêm vào những chữ khó!" 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2dfa8aeb832_0_12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vi-VN"/>
              <a:t>Khảo Sát Độ Tin Cậy Gia Đình</a:t>
            </a:r>
            <a:endParaRPr/>
          </a:p>
        </p:txBody>
      </p:sp>
      <p:pic>
        <p:nvPicPr>
          <p:cNvPr id="1455" name="Google Shape;1455;g2dfa8aeb832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g2dfa8aeb832_0_126"/>
          <p:cNvSpPr txBox="1"/>
          <p:nvPr/>
        </p:nvSpPr>
        <p:spPr>
          <a:xfrm>
            <a:off x="1035333" y="2645700"/>
            <a:ext cx="4023300" cy="22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vi-VN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Quét mã này để chia sẻ cảm nhận của quý vị về việc đọc sách cùng con.</a:t>
            </a:r>
            <a:endParaRPr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5" name="Google Shape;146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Chuẩn bị.</a:t>
            </a:r>
            <a:endParaRPr/>
          </a:p>
        </p:txBody>
      </p:sp>
      <p:sp>
        <p:nvSpPr>
          <p:cNvPr id="1466" name="Google Shape;146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Có mặt.</a:t>
            </a:r>
            <a:endParaRPr/>
          </a:p>
        </p:txBody>
      </p:sp>
      <p:sp>
        <p:nvSpPr>
          <p:cNvPr id="1467" name="Google Shape;1467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Hãy tỏ ra lịch sự</a:t>
            </a:r>
            <a:endParaRPr/>
          </a:p>
        </p:txBody>
      </p:sp>
      <p:sp>
        <p:nvSpPr>
          <p:cNvPr id="1468" name="Google Shape;1468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/>
              <a:t>Hỏi những thắc mắc.</a:t>
            </a:r>
            <a:endParaRPr/>
          </a:p>
        </p:txBody>
      </p:sp>
      <p:sp>
        <p:nvSpPr>
          <p:cNvPr id="1469" name="Google Shape;146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Hướng dẫn buổi học</a:t>
            </a:r>
            <a:endParaRPr/>
          </a:p>
        </p:txBody>
      </p:sp>
      <p:pic>
        <p:nvPicPr>
          <p:cNvPr descr="Icon&#10;&#10;Description automatically generated" id="1470" name="Google Shape;14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1" name="Google Shape;14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2" name="Google Shape;14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73" name="Google Shape;14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Chia sẻ câu chuyện</a:t>
            </a:r>
            <a:endParaRPr/>
          </a:p>
        </p:txBody>
      </p:sp>
      <p:sp>
        <p:nvSpPr>
          <p:cNvPr id="1479" name="Google Shape;1479;p11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Tóm tắt câu chuyện sẽ giúp chúng ta hiểu rõ về nó.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80" name="Google Shape;148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482" name="Google Shape;1482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483" name="Google Shape;1483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Có ai đó - muốn</a:t>
            </a:r>
            <a:endParaRPr/>
          </a:p>
        </p:txBody>
      </p:sp>
      <p:sp>
        <p:nvSpPr>
          <p:cNvPr id="1484" name="Google Shape;1484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485" name="Google Shape;148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Vì vậy-sau đó</a:t>
            </a:r>
            <a:endParaRPr/>
          </a:p>
        </p:txBody>
      </p:sp>
      <p:sp>
        <p:nvSpPr>
          <p:cNvPr id="1486" name="Google Shape;148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2"/>
          <p:cNvSpPr txBox="1"/>
          <p:nvPr>
            <p:ph idx="1" type="body"/>
          </p:nvPr>
        </p:nvSpPr>
        <p:spPr>
          <a:xfrm>
            <a:off x="4588042" y="1489802"/>
            <a:ext cx="760395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000"/>
              <a:t>Kể ngắn gọn những điểm chính của câu chuyện.</a:t>
            </a:r>
            <a:endParaRPr/>
          </a:p>
        </p:txBody>
      </p:sp>
      <p:sp>
        <p:nvSpPr>
          <p:cNvPr id="1492" name="Google Shape;149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3" name="Google Shape;149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4" name="Google Shape;149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95" name="Google Shape;149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vi-VN" sz="4000"/>
              <a:t>Tóm tắt</a:t>
            </a:r>
            <a:endParaRPr/>
          </a:p>
        </p:txBody>
      </p:sp>
      <p:sp>
        <p:nvSpPr>
          <p:cNvPr id="1496" name="Google Shape;149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7" name="Google Shape;149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8" name="Google Shape;149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99" name="Google Shape;149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Tổng hợp truyện viễn tưởng</a:t>
            </a:r>
            <a:endParaRPr/>
          </a:p>
        </p:txBody>
      </p:sp>
      <p:sp>
        <p:nvSpPr>
          <p:cNvPr id="1505" name="Google Shape;1505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vi-VN" sz="3000"/>
              <a:t>Tóm tắt dài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Tiêu đề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Tóm tắt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Nhân vật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Cơ sở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Bắt đầu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Giữa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Cuối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Nhiều chi tiết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Mục đích của tác giả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Kết nối cá nhân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506" name="Google Shape;150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7" name="Google Shape;1507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Kể lại câu chuyện giống như con kể lại một bộ phim.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08" name="Google Shape;1508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vi-VN" sz="3000"/>
              <a:t>Tóm tắt ngắn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Tiêu đề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Nhân vật chính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Sự cố (hoặc xung đột)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vi-VN" sz="2500">
                <a:latin typeface="Arial"/>
                <a:ea typeface="Arial"/>
                <a:cs typeface="Arial"/>
                <a:sym typeface="Arial"/>
              </a:rPr>
              <a:t>Giải pháp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vi-VN"/>
              <a:t>Ai đó-muốn-nhưng-vì vậy-sau đó</a:t>
            </a:r>
            <a:endParaRPr/>
          </a:p>
        </p:txBody>
      </p:sp>
      <p:sp>
        <p:nvSpPr>
          <p:cNvPr id="1514" name="Google Shape;1514;p14"/>
          <p:cNvSpPr txBox="1"/>
          <p:nvPr>
            <p:ph idx="1" type="body"/>
          </p:nvPr>
        </p:nvSpPr>
        <p:spPr>
          <a:xfrm>
            <a:off x="-1" y="227488"/>
            <a:ext cx="3536683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Mẹo và thủ thuật</a:t>
            </a:r>
            <a:endParaRPr/>
          </a:p>
        </p:txBody>
      </p:sp>
      <p:sp>
        <p:nvSpPr>
          <p:cNvPr id="1515" name="Google Shape;1515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Ai đó = </a:t>
            </a:r>
            <a:r>
              <a:rPr b="1" lang="vi-VN"/>
              <a:t>nhân vật chính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muốn/nhưng = </a:t>
            </a:r>
            <a:r>
              <a:rPr b="1" lang="vi-VN"/>
              <a:t>sự cố (hoặc xung đột)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vi-VN"/>
              <a:t>Vì vậy/sau đó = </a:t>
            </a:r>
            <a:r>
              <a:rPr b="1" lang="vi-VN"/>
              <a:t>giải pháp (hoặc cách xử lý)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6" name="Google Shape;1516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muốn</a:t>
            </a:r>
            <a:endParaRPr/>
          </a:p>
        </p:txBody>
      </p:sp>
      <p:sp>
        <p:nvSpPr>
          <p:cNvPr id="1517" name="Google Shape;1517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Ai đó</a:t>
            </a:r>
            <a:endParaRPr/>
          </a:p>
        </p:txBody>
      </p:sp>
      <p:sp>
        <p:nvSpPr>
          <p:cNvPr id="1518" name="Google Shape;1518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nhưng</a:t>
            </a:r>
            <a:endParaRPr/>
          </a:p>
        </p:txBody>
      </p:sp>
      <p:sp>
        <p:nvSpPr>
          <p:cNvPr id="1519" name="Google Shape;1519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vì vậy</a:t>
            </a:r>
            <a:endParaRPr/>
          </a:p>
        </p:txBody>
      </p:sp>
      <p:sp>
        <p:nvSpPr>
          <p:cNvPr id="1520" name="Google Shape;1520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vi-VN"/>
              <a:t>sau đó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