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3" r:id="rId8"/>
    <p:sldMasterId id="2147483697" r:id="rId9"/>
    <p:sldMasterId id="2147483702" r:id="rId10"/>
    <p:sldMasterId id="2147483712" r:id="rId11"/>
    <p:sldMasterId id="2147483731" r:id="rId12"/>
    <p:sldMasterId id="2147483738" r:id="rId13"/>
    <p:sldMasterId id="2147483747" r:id="rId14"/>
    <p:sldMasterId id="2147483760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7" roundtripDataSignature="AMtx7mhsyTm5cnoTNBNnAANhp4JAjKH7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4.xml"/><Relationship Id="rId22" Type="http://schemas.openxmlformats.org/officeDocument/2006/relationships/slide" Target="slides/slide6.xml"/><Relationship Id="rId21" Type="http://schemas.openxmlformats.org/officeDocument/2006/relationships/slide" Target="slides/slide5.xml"/><Relationship Id="rId24" Type="http://schemas.openxmlformats.org/officeDocument/2006/relationships/slide" Target="slides/slide8.xml"/><Relationship Id="rId23" Type="http://schemas.openxmlformats.org/officeDocument/2006/relationships/slide" Target="slides/slide7.xml"/><Relationship Id="rId1" Type="http://schemas.openxmlformats.org/officeDocument/2006/relationships/theme" Target="theme/theme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0.xml"/><Relationship Id="rId25" Type="http://schemas.openxmlformats.org/officeDocument/2006/relationships/slide" Target="slides/slide9.xml"/><Relationship Id="rId28" Type="http://schemas.openxmlformats.org/officeDocument/2006/relationships/slide" Target="slides/slide12.xml"/><Relationship Id="rId27" Type="http://schemas.openxmlformats.org/officeDocument/2006/relationships/slide" Target="slides/slide1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5.xml"/><Relationship Id="rId30" Type="http://schemas.openxmlformats.org/officeDocument/2006/relationships/slide" Target="slides/slide14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6.xml"/><Relationship Id="rId13" Type="http://schemas.openxmlformats.org/officeDocument/2006/relationships/slideMaster" Target="slideMasters/slideMaster10.xml"/><Relationship Id="rId35" Type="http://schemas.openxmlformats.org/officeDocument/2006/relationships/slide" Target="slides/slide19.xml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8.xml"/><Relationship Id="rId15" Type="http://schemas.openxmlformats.org/officeDocument/2006/relationships/slideMaster" Target="slideMasters/slideMaster12.xml"/><Relationship Id="rId37" Type="http://customschemas.google.com/relationships/presentationmetadata" Target="metadata"/><Relationship Id="rId14" Type="http://schemas.openxmlformats.org/officeDocument/2006/relationships/slideMaster" Target="slideMasters/slideMaster11.xml"/><Relationship Id="rId36" Type="http://schemas.openxmlformats.org/officeDocument/2006/relationships/slide" Target="slides/slide20.xml"/><Relationship Id="rId17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9" Type="http://schemas.openxmlformats.org/officeDocument/2006/relationships/slide" Target="slides/slide3.xml"/><Relationship Id="rId1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4" name="Google Shape;1564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0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2" name="Google Shape;1662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16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2" name="Google Shape;1672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17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1" name="Google Shape;1681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1691" name="Google Shape;1691;p18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19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0" name="Google Shape;1700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0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2" name="Google Shape;1712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2" name="Google Shape;1722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1ddb7d5e149_0_136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1" name="Google Shape;1731;g1ddb7d5e149_0_13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2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0" name="Google Shape;1740;p2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2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g1f4e1caaa39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4" name="Google Shape;1754;g1f4e1caaa39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1" name="Google Shape;1571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2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2" name="Google Shape;1762;p2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6" name="Google Shape;1576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2dfa9595918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1" name="Google Shape;1591;g2dfa9595918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8" name="Google Shape;1598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/>
          </a:p>
        </p:txBody>
      </p:sp>
      <p:sp>
        <p:nvSpPr>
          <p:cNvPr id="1615" name="Google Shape;1615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8" name="Google Shape;1628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13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1" name="Google Shape;1641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0" name="Google Shape;1650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23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3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Relationship Id="rId6" Type="http://schemas.openxmlformats.org/officeDocument/2006/relationships/image" Target="../media/image25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28.png"/><Relationship Id="rId7" Type="http://schemas.openxmlformats.org/officeDocument/2006/relationships/image" Target="../media/image24.png"/><Relationship Id="rId8" Type="http://schemas.openxmlformats.org/officeDocument/2006/relationships/image" Target="../media/image2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20.png"/><Relationship Id="rId7" Type="http://schemas.openxmlformats.org/officeDocument/2006/relationships/image" Target="../media/image24.png"/><Relationship Id="rId8" Type="http://schemas.openxmlformats.org/officeDocument/2006/relationships/image" Target="../media/image2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Relationship Id="rId6" Type="http://schemas.openxmlformats.org/officeDocument/2006/relationships/image" Target="../media/image26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Relationship Id="rId6" Type="http://schemas.openxmlformats.org/officeDocument/2006/relationships/image" Target="../media/image26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28.png"/><Relationship Id="rId7" Type="http://schemas.openxmlformats.org/officeDocument/2006/relationships/image" Target="../media/image24.png"/><Relationship Id="rId8" Type="http://schemas.openxmlformats.org/officeDocument/2006/relationships/image" Target="../media/image2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33.jpg"/><Relationship Id="rId5" Type="http://schemas.openxmlformats.org/officeDocument/2006/relationships/image" Target="../media/image9.png"/><Relationship Id="rId6" Type="http://schemas.openxmlformats.org/officeDocument/2006/relationships/image" Target="../media/image20.png"/><Relationship Id="rId7" Type="http://schemas.openxmlformats.org/officeDocument/2006/relationships/image" Target="../media/image24.png"/><Relationship Id="rId8" Type="http://schemas.openxmlformats.org/officeDocument/2006/relationships/image" Target="../media/image2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31.jpg"/><Relationship Id="rId4" Type="http://schemas.openxmlformats.org/officeDocument/2006/relationships/image" Target="../media/image2.png"/><Relationship Id="rId5" Type="http://schemas.openxmlformats.org/officeDocument/2006/relationships/image" Target="../media/image22.png"/><Relationship Id="rId6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2.jpg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22.png"/><Relationship Id="rId6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8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8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png"/><Relationship Id="rId3" Type="http://schemas.openxmlformats.org/officeDocument/2006/relationships/image" Target="../media/image31.jpg"/><Relationship Id="rId4" Type="http://schemas.openxmlformats.org/officeDocument/2006/relationships/image" Target="../media/image2.png"/><Relationship Id="rId5" Type="http://schemas.openxmlformats.org/officeDocument/2006/relationships/image" Target="../media/image22.png"/><Relationship Id="rId6" Type="http://schemas.openxmlformats.org/officeDocument/2006/relationships/image" Target="../media/image9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2.jpg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22.png"/><Relationship Id="rId6" Type="http://schemas.openxmlformats.org/officeDocument/2006/relationships/image" Target="../media/image9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Relationship Id="rId6" Type="http://schemas.openxmlformats.org/officeDocument/2006/relationships/image" Target="../media/image3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8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Relationship Id="rId6" Type="http://schemas.openxmlformats.org/officeDocument/2006/relationships/image" Target="../media/image36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2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9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28.png"/><Relationship Id="rId7" Type="http://schemas.openxmlformats.org/officeDocument/2006/relationships/image" Target="../media/image24.png"/><Relationship Id="rId8" Type="http://schemas.openxmlformats.org/officeDocument/2006/relationships/image" Target="../media/image29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20.png"/><Relationship Id="rId7" Type="http://schemas.openxmlformats.org/officeDocument/2006/relationships/image" Target="../media/image24.png"/><Relationship Id="rId8" Type="http://schemas.openxmlformats.org/officeDocument/2006/relationships/image" Target="../media/image27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Relationship Id="rId6" Type="http://schemas.openxmlformats.org/officeDocument/2006/relationships/image" Target="../media/image26.jp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Relationship Id="rId6" Type="http://schemas.openxmlformats.org/officeDocument/2006/relationships/image" Target="../media/image2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33.jpg"/><Relationship Id="rId5" Type="http://schemas.openxmlformats.org/officeDocument/2006/relationships/image" Target="../media/image9.png"/><Relationship Id="rId6" Type="http://schemas.openxmlformats.org/officeDocument/2006/relationships/image" Target="../media/image20.png"/><Relationship Id="rId7" Type="http://schemas.openxmlformats.org/officeDocument/2006/relationships/image" Target="../media/image24.png"/><Relationship Id="rId8" Type="http://schemas.openxmlformats.org/officeDocument/2006/relationships/image" Target="../media/image27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1.jpg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22.png"/><Relationship Id="rId6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9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2.jpg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22.png"/><Relationship Id="rId6" Type="http://schemas.openxmlformats.org/officeDocument/2006/relationships/image" Target="../media/image9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Relationship Id="rId6" Type="http://schemas.openxmlformats.org/officeDocument/2006/relationships/image" Target="../media/image36.jp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30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30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30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2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22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22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12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2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2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2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2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12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22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22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1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14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81" name="Google Shape;1481;p14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2" name="Google Shape;1482;p14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3" name="Google Shape;1483;p14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4" name="Google Shape;1484;p1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85" name="Google Shape;1485;p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" name="Google Shape;1486;p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7" name="Google Shape;1487;p1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8" name="Google Shape;1488;p143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489" name="Google Shape;1489;p143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0" name="Google Shape;1490;p143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1" name="Google Shape;1491;p143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2" name="Google Shape;1492;p143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3" name="Google Shape;1493;p143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4" name="Google Shape;1494;p143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5" name="Google Shape;1495;p143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4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8" name="Google Shape;1498;p144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499" name="Google Shape;1499;p14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0" name="Google Shape;1500;p14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1" name="Google Shape;1501;p14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2" name="Google Shape;1502;p1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03" name="Google Shape;1503;p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4" name="Google Shape;1504;p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5" name="Google Shape;1505;p1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6" name="Google Shape;1506;p144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7" name="Google Shape;1507;p144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8" name="Google Shape;1508;p144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9" name="Google Shape;1509;p144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0" name="Google Shape;1510;p144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1" name="Google Shape;1511;p144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2" name="Google Shape;1512;p144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3" name="Google Shape;1513;p144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2dfa9595918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7" name="Google Shape;1517;g2dfa9595918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8" name="Google Shape;1518;g2dfa9595918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9" name="Google Shape;1519;g2dfa9595918_0_70"/>
          <p:cNvCxnSpPr>
            <a:endCxn id="1516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0" name="Google Shape;1520;g2dfa9595918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521" name="Google Shape;1521;g2dfa9595918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dfa9595918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3" name="Google Shape;1523;g2dfa9595918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2dfa9595918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7" name="Google Shape;1527;g2dfa9595918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g2dfa9595918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0" name="Google Shape;1530;g2dfa9595918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1" name="Google Shape;1531;g2dfa9595918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2dfa9595918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4" name="Google Shape;1534;g2dfa9595918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5" name="Google Shape;1535;g2dfa9595918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6" name="Google Shape;1536;g2dfa9595918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2dfa9595918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9" name="Google Shape;1539;g2dfa9595918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2dfa9595918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2" name="Google Shape;1542;g2dfa9595918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3" name="Google Shape;1543;g2dfa9595918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2dfa9595918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6" name="Google Shape;1546;g2dfa9595918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123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23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2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12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12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12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12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2dfa9595918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g2dfa9595918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0" name="Google Shape;1550;g2dfa9595918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1" name="Google Shape;1551;g2dfa9595918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2" name="Google Shape;1552;g2dfa9595918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g2dfa9595918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555" name="Google Shape;1555;g2dfa9595918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2dfa9595918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558" name="Google Shape;1558;g2dfa9595918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9" name="Google Shape;1559;g2dfa9595918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2dfa9595918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2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2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2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2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12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2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124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124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124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124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24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24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24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24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24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24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24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5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25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25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25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25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25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25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25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2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2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2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2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2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2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6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2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26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2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26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2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2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2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2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2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7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27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27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2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27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2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2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2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2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2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2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2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2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2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2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2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2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2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2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2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2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2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2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2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2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2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2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2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2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29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29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29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29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29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29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29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3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3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3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3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3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3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30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30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30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30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30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30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30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30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30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30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30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30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3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3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3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3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3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31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31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5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5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3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3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3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3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3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3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32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32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33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33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33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33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33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33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33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3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3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3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3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3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3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34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3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3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3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3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3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3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35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35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6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36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3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3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3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3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3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3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3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3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3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3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3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3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3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1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1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1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118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18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1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18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18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18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118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118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118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1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1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11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11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11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19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119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19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19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119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119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5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5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2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12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120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120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462" name="Google Shape;462;p12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12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6" name="Google Shape;466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12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12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2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2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12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2" name="Google Shape;472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4" name="Google Shape;474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12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121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121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21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12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12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121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2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5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5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5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5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5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5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5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5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5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5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ading tip">
  <p:cSld name="3_Reading tip_1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8"/>
          <p:cNvSpPr txBox="1"/>
          <p:nvPr>
            <p:ph idx="1" type="body"/>
          </p:nvPr>
        </p:nvSpPr>
        <p:spPr>
          <a:xfrm>
            <a:off x="875625" y="1591510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8"/>
          <p:cNvSpPr/>
          <p:nvPr>
            <p:ph idx="2" type="pic"/>
          </p:nvPr>
        </p:nvSpPr>
        <p:spPr>
          <a:xfrm>
            <a:off x="9114503" y="1586830"/>
            <a:ext cx="2545200" cy="18423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8"/>
          <p:cNvSpPr txBox="1"/>
          <p:nvPr>
            <p:ph idx="3" type="body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48"/>
          <p:cNvSpPr txBox="1"/>
          <p:nvPr>
            <p:ph idx="4" type="body"/>
          </p:nvPr>
        </p:nvSpPr>
        <p:spPr>
          <a:xfrm>
            <a:off x="4588856" y="1591509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22" name="Google Shape;522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3" name="Google Shape;523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6" name="Google Shape;526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8" name="Google Shape;528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84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84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84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2" name="Google Shape;532;p84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Google Shape;533;p84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6" name="Google Shape;536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9" name="Google Shape;539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0" name="Google Shape;540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85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85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45" name="Google Shape;545;p85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8" name="Google Shape;548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9" name="Google Shape;549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0" name="Google Shape;550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1" name="Google Shape;551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2" name="Google Shape;552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86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6" name="Google Shape;556;p86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8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86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8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8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86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8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5" name="Google Shape;565;p87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87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67" name="Google Shape;567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0" name="Google Shape;570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1" name="Google Shape;571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87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8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88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88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79" name="Google Shape;579;p88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80" name="Google Shape;580;p8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1" name="Google Shape;581;p8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2" name="Google Shape;582;p8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3" name="Google Shape;583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4" name="Google Shape;584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8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0" name="Google Shape;590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1" name="Google Shape;591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2" name="Google Shape;592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3" name="Google Shape;59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4" name="Google Shape;594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8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98" name="Google Shape;598;p8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p8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8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6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6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9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3" name="Google Shape;603;p9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4" name="Google Shape;604;p9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9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9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9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1" name="Google Shape;611;p9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p9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9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4" name="Google Shape;614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5" name="Google Shape;615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9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19" name="Google Shape;619;p9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9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9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9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25" name="Google Shape;625;p9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9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7" name="Google Shape;627;p9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8" name="Google Shape;628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9" name="Google Shape;629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9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33" name="Google Shape;633;p9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p9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9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9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p9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9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9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9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2" name="Google Shape;642;p9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43" name="Google Shape;643;p9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p9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5" name="Google Shape;645;p9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6" name="Google Shape;646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7" name="Google Shape;647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9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9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9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9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4" name="Google Shape;654;p9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Google Shape;655;p9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6" name="Google Shape;656;p9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p9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4" name="Google Shape;66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5" name="Google Shape;665;p4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6" name="Google Shape;666;p4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4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9" name="Google Shape;669;p4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0" name="Google Shape;67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2" name="Google Shape;672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4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4" name="Google Shape;674;p4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5" name="Google Shape;675;p4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6" name="Google Shape;676;p4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4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4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4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0" name="Google Shape;680;p4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83" name="Google Shape;683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84" name="Google Shape;68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5" name="Google Shape;685;p5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5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5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8" name="Google Shape;688;p5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9" name="Google Shape;689;p5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0" name="Google Shape;690;p54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1" name="Google Shape;691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54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94" name="Google Shape;694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54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54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54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54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54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54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5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4" name="Google Shape;70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5" name="Google Shape;705;p5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6" name="Google Shape;706;p5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5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8" name="Google Shape;708;p5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9" name="Google Shape;709;p5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0" name="Google Shape;710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55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713" name="Google Shape;713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55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55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55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55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55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0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1" name="Google Shape;721;p103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103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23" name="Google Shape;723;p103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724" name="Google Shape;724;p10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5" name="Google Shape;725;p10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3" name="Google Shape;733;p50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4" name="Google Shape;734;p50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p50"/>
          <p:cNvSpPr txBox="1"/>
          <p:nvPr>
            <p:ph idx="3" type="body"/>
          </p:nvPr>
        </p:nvSpPr>
        <p:spPr>
          <a:xfrm>
            <a:off x="257516" y="3992563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36" name="Google Shape;736;p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7" name="Google Shape;737;p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p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9" name="Google Shape;739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0" name="Google Shape;74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743" name="Google Shape;743;p50"/>
          <p:cNvPicPr preferRelativeResize="0"/>
          <p:nvPr/>
        </p:nvPicPr>
        <p:blipFill rotWithShape="1">
          <a:blip r:embed="rId6">
            <a:alphaModFix/>
          </a:blip>
          <a:srcRect b="11182" l="11945" r="9364" t="6472"/>
          <a:stretch/>
        </p:blipFill>
        <p:spPr>
          <a:xfrm>
            <a:off x="5669726" y="2096334"/>
            <a:ext cx="4073925" cy="4145002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50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5" name="Google Shape;745;p50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6" name="Google Shape;746;p50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7" name="Google Shape;747;p50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8" name="Google Shape;748;p50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7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7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9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1" name="Google Shape;751;p95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Google Shape;752;p95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53" name="Google Shape;753;p9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9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9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6" name="Google Shape;756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7" name="Google Shape;757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60" name="Google Shape;760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61" name="Google Shape;761;p95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95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95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4" name="Google Shape;764;p95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Google Shape;765;p95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9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8" name="Google Shape;768;p96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96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96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71" name="Google Shape;771;p9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2" name="Google Shape;772;p9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3" name="Google Shape;773;p9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4" name="Google Shape;77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5" name="Google Shape;775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96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9" name="Google Shape;779;p96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0" name="Google Shape;780;p96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96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97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84" name="Google Shape;784;p9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5" name="Google Shape;785;p9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6" name="Google Shape;786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7" name="Google Shape;787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8" name="Google Shape;788;p9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9" name="Google Shape;789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97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2" name="Google Shape;792;p97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93" name="Google Shape;793;p97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9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6" name="Google Shape;796;p98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7" name="Google Shape;797;p98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8" name="Google Shape;798;p98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98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00" name="Google Shape;800;p9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1" name="Google Shape;801;p9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2" name="Google Shape;802;p9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3" name="Google Shape;803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4" name="Google Shape;804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9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09" name="Google Shape;809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0" name="Google Shape;810;p9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p9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2" name="Google Shape;812;p9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3" name="Google Shape;81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5" name="Google Shape;815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0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18" name="Google Shape;818;p10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9" name="Google Shape;819;p10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0" name="Google Shape;820;p10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1" name="Google Shape;821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2" name="Google Shape;822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0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27" name="Google Shape;827;p10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8" name="Google Shape;828;p10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9" name="Google Shape;829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1" name="Google Shape;831;p10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2" name="Google Shape;832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02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36" name="Google Shape;836;p10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10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8" name="Google Shape;838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9" name="Google Shape;839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0" name="Google Shape;840;p10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1" name="Google Shape;841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102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102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845" name="Google Shape;845;p102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" name="Google Shape;85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3" name="Google Shape;853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6" name="Google Shape;856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7" name="Google Shape;857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8" name="Google Shape;85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0" name="Google Shape;860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2" name="Google Shape;862;p52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3" name="Google Shape;863;p52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6" name="Google Shape;866;p5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7" name="Google Shape;867;p5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68" name="Google Shape;868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9" name="Google Shape;869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0" name="Google Shape;870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1" name="Google Shape;871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2" name="Google Shape;872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3" name="Google Shape;873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4" name="Google Shape;87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6" name="Google Shape;876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8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Google Shape;878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9" name="Google Shape;879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0" name="Google Shape;880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1" name="Google Shape;881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2" name="Google Shape;88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4" name="Google Shape;884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5" name="Google Shape;885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6" name="Google Shape;886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8" name="Google Shape;888;p5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5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0" name="Google Shape;890;p5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5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2" name="Google Shape;892;p5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3" name="Google Shape;893;p5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4" name="Google Shape;894;p5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5" name="Google Shape;895;p5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6" name="Google Shape;896;p56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97" name="Google Shape;897;p56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56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69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1" name="Google Shape;901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2" name="Google Shape;902;p69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3" name="Google Shape;903;p69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4" name="Google Shape;904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5" name="Google Shape;905;p69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06" name="Google Shape;906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7" name="Google Shape;907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1" name="Google Shape;911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2" name="Google Shape;91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4" name="Google Shape;914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69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69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69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69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70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70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70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7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4" name="Google Shape;92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5" name="Google Shape;925;p7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7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7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7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7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2" name="Google Shape;932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3" name="Google Shape;933;p70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4" name="Google Shape;934;p70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5" name="Google Shape;935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8" name="Google Shape;938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9" name="Google Shape;939;p71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3" name="Google Shape;943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4" name="Google Shape;94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6" name="Google Shape;946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71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8" name="Google Shape;948;p71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949" name="Google Shape;949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7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7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7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7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72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p72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7" name="Google Shape;957;p72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8" name="Google Shape;958;p72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9" name="Google Shape;959;p7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0" name="Google Shape;960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1" name="Google Shape;961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3" name="Google Shape;963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6" name="Google Shape;96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8" name="Google Shape;968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73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1" name="Google Shape;971;p7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73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4" name="Google Shape;974;p73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75" name="Google Shape;97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6" name="Google Shape;976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7" name="Google Shape;977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8" name="Google Shape;978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9" name="Google Shape;979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0" name="Google Shape;980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1" name="Google Shape;981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3" name="Google Shape;983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7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7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74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9" name="Google Shape;989;p7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0" name="Google Shape;990;p74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1" name="Google Shape;991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2" name="Google Shape;992;p74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93" name="Google Shape;993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4" name="Google Shape;994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5" name="Google Shape;995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6" name="Google Shape;996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7" name="Google Shape;997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8" name="Google Shape;998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9" name="Google Shape;99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1" name="Google Shape;1001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7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7" name="Google Shape;1007;p7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8" name="Google Shape;1008;p7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9" name="Google Shape;1009;p7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0" name="Google Shape;1010;p7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7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2" name="Google Shape;1012;p7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3" name="Google Shape;1013;p7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4" name="Google Shape;1014;p7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15" name="Google Shape;1015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6" name="Google Shape;1016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8" name="Google Shape;1018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9" name="Google Shape;1019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0" name="Google Shape;1020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1" name="Google Shape;1021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3" name="Google Shape;1023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Google Shape;1025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6" name="Google Shape;1026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7" name="Google Shape;1027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9" name="Google Shape;102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1" name="Google Shape;1031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2" name="Google Shape;1032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3" name="Google Shape;1033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4" name="Google Shape;1034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5" name="Google Shape;1035;p7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6" name="Google Shape;1036;p7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7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7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7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7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7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7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43" name="Google Shape;1043;p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Google Shape;104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6" name="Google Shape;1046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9" name="Google Shape;1049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Google Shape;1050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1" name="Google Shape;1051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2" name="Google Shape;1052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3" name="Google Shape;1053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5" name="Google Shape;1055;p7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7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7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7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7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0" name="Google Shape;1060;p7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1" name="Google Shape;1061;p7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2" name="Google Shape;1062;p7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3" name="Google Shape;1063;p77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64" name="Google Shape;1064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65" name="Google Shape;1065;p77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77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77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7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7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7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7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7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7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7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7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Google Shape;1069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0" name="Google Shape;1070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1" name="Google Shape;1071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2" name="Google Shape;1072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4" name="Google Shape;1074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5" name="Google Shape;107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7" name="Google Shape;1077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9" name="Google Shape;1079;p78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p78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Google Shape;108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3" name="Google Shape;1083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4" name="Google Shape;1084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5" name="Google Shape;1085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6" name="Google Shape;1086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8" name="Google Shape;1088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9" name="Google Shape;1089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0" name="Google Shape;1090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2" name="Google Shape;1092;p79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3" name="Google Shape;1093;p79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" name="Google Shape;1095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6" name="Google Shape;1096;p8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7" name="Google Shape;1097;p8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8" name="Google Shape;1098;p8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9" name="Google Shape;1099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1" name="Google Shape;1101;p8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2" name="Google Shape;1102;p8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3" name="Google Shape;1103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4" name="Google Shape;1104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5" name="Google Shape;1105;p80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p80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p80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p80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p80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p80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1" name="Google Shape;1111;p80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3" name="Google Shape;1113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4" name="Google Shape;1114;p8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5" name="Google Shape;1115;p8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6" name="Google Shape;1116;p8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7" name="Google Shape;1117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8" name="Google Shape;1118;p8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9" name="Google Shape;1119;p8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0" name="Google Shape;1120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1" name="Google Shape;1121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8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3" name="Google Shape;1123;p81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5" name="Google Shape;1125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6" name="Google Shape;1126;p8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7" name="Google Shape;1127;p8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8" name="Google Shape;1128;p8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9" name="Google Shape;1129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0" name="Google Shape;1130;p8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1" name="Google Shape;1131;p8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2" name="Google Shape;1132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3" name="Google Shape;1133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Google Shape;1134;p8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5" name="Google Shape;1135;p8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p8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83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9" name="Google Shape;1139;p83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0" name="Google Shape;1140;p8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1ddb7d5e149_0_1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7" name="Google Shape;1147;g1ddb7d5e149_0_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3" y="6206803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8" name="Google Shape;1148;g1ddb7d5e149_0_14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9" name="Google Shape;1149;g1ddb7d5e149_0_148"/>
          <p:cNvCxnSpPr/>
          <p:nvPr/>
        </p:nvCxnSpPr>
        <p:spPr>
          <a:xfrm>
            <a:off x="7859203" y="658997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0" name="Google Shape;1150;g1ddb7d5e149_0_148"/>
          <p:cNvCxnSpPr/>
          <p:nvPr/>
        </p:nvCxnSpPr>
        <p:spPr>
          <a:xfrm>
            <a:off x="51731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1" name="Google Shape;1151;g1ddb7d5e149_0_148"/>
          <p:cNvCxnSpPr/>
          <p:nvPr/>
        </p:nvCxnSpPr>
        <p:spPr>
          <a:xfrm>
            <a:off x="2421228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g1ddb7d5e149_0_14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3" name="Google Shape;1153;g1ddb7d5e149_0_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59" y="6221541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Google Shape;1154;g1ddb7d5e149_0_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2" y="6321950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5" name="Google Shape;1155;g1ddb7d5e149_0_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2" y="6165066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Google Shape;1156;g1ddb7d5e149_0_14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7" name="Google Shape;1157;g1ddb7d5e149_0_14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8" name="Google Shape;1158;g1ddb7d5e149_0_14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9" name="Google Shape;1159;g1ddb7d5e149_0_14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0" name="Google Shape;1160;g1ddb7d5e149_0_14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1" name="Google Shape;1161;g1ddb7d5e149_0_14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g1ddb7d5e149_0_14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g1ddb7d5e149_0_14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1ddb7d5e149_0_167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6" name="Google Shape;1166;g1ddb7d5e149_0_167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7" name="Google Shape;1167;g1ddb7d5e149_0_16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8" name="Google Shape;1168;g1ddb7d5e149_0_167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69" name="Google Shape;1169;g1ddb7d5e149_0_167"/>
          <p:cNvGrpSpPr/>
          <p:nvPr/>
        </p:nvGrpSpPr>
        <p:grpSpPr>
          <a:xfrm flipH="1">
            <a:off x="-30516" y="6196177"/>
            <a:ext cx="12233149" cy="626186"/>
            <a:chOff x="-30396" y="6196177"/>
            <a:chExt cx="12233149" cy="626186"/>
          </a:xfrm>
        </p:grpSpPr>
        <p:pic>
          <p:nvPicPr>
            <p:cNvPr id="1170" name="Google Shape;1170;g1ddb7d5e149_0_16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71" name="Google Shape;1171;g1ddb7d5e149_0_16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2" name="Google Shape;1172;g1ddb7d5e149_0_16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3" name="Google Shape;1173;g1ddb7d5e149_0_16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4" name="Google Shape;1174;g1ddb7d5e149_0_16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5" name="Google Shape;1175;g1ddb7d5e149_0_16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76" name="Google Shape;1176;g1ddb7d5e149_0_1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7" name="Google Shape;1177;g1ddb7d5e149_0_16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78" name="Google Shape;1178;g1ddb7d5e149_0_16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79" name="Google Shape;1179;g1ddb7d5e149_0_1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g1ddb7d5e149_0_1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g1ddb7d5e149_0_1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82" name="Google Shape;1182;g1ddb7d5e149_0_16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1ddb7d5e149_0_18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5" name="Google Shape;1185;g1ddb7d5e149_0_18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6" name="Google Shape;1186;g1ddb7d5e149_0_18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7" name="Google Shape;1187;g1ddb7d5e149_0_18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8" name="Google Shape;1188;g1ddb7d5e149_0_18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9" name="Google Shape;1189;g1ddb7d5e149_0_18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0" name="Google Shape;1190;g1ddb7d5e149_0_18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1" name="Google Shape;1191;g1ddb7d5e149_0_18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2" name="Google Shape;1192;g1ddb7d5e149_0_18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193" name="Google Shape;1193;g1ddb7d5e149_0_186"/>
          <p:cNvGrpSpPr/>
          <p:nvPr/>
        </p:nvGrpSpPr>
        <p:grpSpPr>
          <a:xfrm flipH="1">
            <a:off x="-30516" y="6196177"/>
            <a:ext cx="12233149" cy="626186"/>
            <a:chOff x="-30396" y="6196177"/>
            <a:chExt cx="12233149" cy="626186"/>
          </a:xfrm>
        </p:grpSpPr>
        <p:pic>
          <p:nvPicPr>
            <p:cNvPr id="1194" name="Google Shape;1194;g1ddb7d5e149_0_18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95" name="Google Shape;1195;g1ddb7d5e149_0_186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6" name="Google Shape;1196;g1ddb7d5e149_0_186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7" name="Google Shape;1197;g1ddb7d5e149_0_186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8" name="Google Shape;1198;g1ddb7d5e149_0_186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9" name="Google Shape;1199;g1ddb7d5e149_0_186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00" name="Google Shape;1200;g1ddb7d5e149_0_18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1" name="Google Shape;1201;g1ddb7d5e149_0_18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02" name="Google Shape;1202;g1ddb7d5e149_0_18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ddb7d5e149_0_20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1205" name="Google Shape;1205;g1ddb7d5e149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79"/>
          </a:xfrm>
          <a:prstGeom prst="rect">
            <a:avLst/>
          </a:prstGeom>
          <a:noFill/>
          <a:ln>
            <a:noFill/>
          </a:ln>
        </p:spPr>
      </p:pic>
      <p:sp>
        <p:nvSpPr>
          <p:cNvPr id="1206" name="Google Shape;1206;g1ddb7d5e149_0_206"/>
          <p:cNvSpPr/>
          <p:nvPr/>
        </p:nvSpPr>
        <p:spPr>
          <a:xfrm flipH="1">
            <a:off x="3992013" y="4753267"/>
            <a:ext cx="3808200" cy="1571100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7" name="Google Shape;1207;g1ddb7d5e149_0_206"/>
          <p:cNvSpPr/>
          <p:nvPr/>
        </p:nvSpPr>
        <p:spPr>
          <a:xfrm flipH="1">
            <a:off x="8160095" y="2966421"/>
            <a:ext cx="3801300" cy="1571100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08" name="Google Shape;1208;g1ddb7d5e149_0_206"/>
          <p:cNvGrpSpPr/>
          <p:nvPr/>
        </p:nvGrpSpPr>
        <p:grpSpPr>
          <a:xfrm flipH="1">
            <a:off x="-30516" y="6196177"/>
            <a:ext cx="12233149" cy="626185"/>
            <a:chOff x="-30396" y="6196177"/>
            <a:chExt cx="12233149" cy="626185"/>
          </a:xfrm>
        </p:grpSpPr>
        <p:pic>
          <p:nvPicPr>
            <p:cNvPr id="1209" name="Google Shape;1209;g1ddb7d5e149_0_20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10" name="Google Shape;1210;g1ddb7d5e149_0_206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1" name="Google Shape;1211;g1ddb7d5e149_0_206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2" name="Google Shape;1212;g1ddb7d5e149_0_206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3" name="Google Shape;1213;g1ddb7d5e149_0_206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4" name="Google Shape;1214;g1ddb7d5e149_0_206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15" name="Google Shape;1215;g1ddb7d5e149_0_20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6" name="Google Shape;1216;g1ddb7d5e149_0_20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17" name="Google Shape;1217;g1ddb7d5e149_0_20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8" name="Google Shape;1218;g1ddb7d5e149_0_206"/>
          <p:cNvSpPr/>
          <p:nvPr/>
        </p:nvSpPr>
        <p:spPr>
          <a:xfrm flipH="1">
            <a:off x="7881150" y="4623894"/>
            <a:ext cx="3801300" cy="1571100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9" name="Google Shape;1219;g1ddb7d5e149_0_206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0" name="Google Shape;1220;g1ddb7d5e149_0_20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1" name="Google Shape;1221;g1ddb7d5e149_0_206"/>
          <p:cNvSpPr txBox="1"/>
          <p:nvPr>
            <p:ph idx="2" type="body"/>
          </p:nvPr>
        </p:nvSpPr>
        <p:spPr>
          <a:xfrm>
            <a:off x="3610286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2" name="Google Shape;1222;g1ddb7d5e149_0_206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3" name="Google Shape;1223;g1ddb7d5e149_0_206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41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4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4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4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4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1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41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5" name="Google Shape;1225;g1ddb7d5e149_0_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Google Shape;1226;g1ddb7d5e149_0_22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7" name="Google Shape;1227;g1ddb7d5e149_0_227"/>
          <p:cNvSpPr/>
          <p:nvPr/>
        </p:nvSpPr>
        <p:spPr>
          <a:xfrm flipH="1">
            <a:off x="264130" y="3054772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28" name="Google Shape;1228;g1ddb7d5e149_0_227"/>
          <p:cNvGrpSpPr/>
          <p:nvPr/>
        </p:nvGrpSpPr>
        <p:grpSpPr>
          <a:xfrm flipH="1">
            <a:off x="-30516" y="6196177"/>
            <a:ext cx="12233149" cy="626185"/>
            <a:chOff x="-30396" y="6196177"/>
            <a:chExt cx="12233149" cy="626185"/>
          </a:xfrm>
        </p:grpSpPr>
        <p:pic>
          <p:nvPicPr>
            <p:cNvPr id="1229" name="Google Shape;1229;g1ddb7d5e149_0_2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30" name="Google Shape;1230;g1ddb7d5e149_0_22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1" name="Google Shape;1231;g1ddb7d5e149_0_22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2" name="Google Shape;1232;g1ddb7d5e149_0_22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3" name="Google Shape;1233;g1ddb7d5e149_0_22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4" name="Google Shape;1234;g1ddb7d5e149_0_22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35" name="Google Shape;1235;g1ddb7d5e149_0_2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6" name="Google Shape;1236;g1ddb7d5e149_0_2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37" name="Google Shape;1237;g1ddb7d5e149_0_2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8" name="Google Shape;1238;g1ddb7d5e149_0_227"/>
          <p:cNvSpPr/>
          <p:nvPr/>
        </p:nvSpPr>
        <p:spPr>
          <a:xfrm flipH="1">
            <a:off x="2097244" y="1411024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9" name="Google Shape;1239;g1ddb7d5e149_0_227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0" name="Google Shape;1240;g1ddb7d5e149_0_22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1" name="Google Shape;1241;g1ddb7d5e149_0_22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2" name="Google Shape;1242;g1ddb7d5e149_0_22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1ddb7d5e149_0_246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5" name="Google Shape;1245;g1ddb7d5e149_0_246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6" name="Google Shape;1246;g1ddb7d5e149_0_246"/>
          <p:cNvSpPr txBox="1"/>
          <p:nvPr>
            <p:ph idx="2" type="body"/>
          </p:nvPr>
        </p:nvSpPr>
        <p:spPr>
          <a:xfrm>
            <a:off x="0" y="1657350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47" name="Google Shape;1247;g1ddb7d5e149_0_246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248" name="Google Shape;1248;g1ddb7d5e149_0_24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9" name="Google Shape;1249;g1ddb7d5e149_0_24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1f4e1caaa39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57" name="Google Shape;1257;g1f4e1caaa39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8" name="Google Shape;1258;g1f4e1caaa39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9" name="Google Shape;1259;g1f4e1caaa39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0" name="Google Shape;1260;g1f4e1caaa39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1" name="Google Shape;1261;g1f4e1caaa39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2" name="Google Shape;1262;g1f4e1caaa39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Google Shape;1263;g1f4e1caaa39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64" name="Google Shape;1264;g1f4e1caaa39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g1f4e1caaa39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66" name="Google Shape;1266;g1f4e1caaa39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1f4e1caaa39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9" name="Google Shape;1269;g1f4e1caaa39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0" name="Google Shape;1270;g1f4e1caaa39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71" name="Google Shape;1271;g1f4e1caaa39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2" name="Google Shape;1272;g1f4e1caaa39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3" name="Google Shape;1273;g1f4e1caaa39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4" name="Google Shape;1274;g1f4e1caaa39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5" name="Google Shape;1275;g1f4e1caaa39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g1f4e1caaa39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7" name="Google Shape;1277;g1f4e1caaa39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278" name="Google Shape;1278;g1f4e1caaa39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79" name="Google Shape;1279;g1f4e1caaa39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g1f4e1caaa39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g1f4e1caaa39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g1f4e1caaa39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3" name="Google Shape;1283;g1f4e1caaa39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1f4e1caaa39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6" name="Google Shape;1286;g1f4e1caaa39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g1f4e1caaa39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g1f4e1caaa39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89" name="Google Shape;1289;g1f4e1caaa39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0" name="Google Shape;1290;g1f4e1caaa39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g1f4e1caaa39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2" name="Google Shape;1292;g1f4e1caaa39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3" name="Google Shape;1293;g1f4e1caaa39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4" name="Google Shape;1294;g1f4e1caaa39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g1f4e1caaa39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6" name="Google Shape;1296;g1f4e1caaa39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7" name="Google Shape;1297;g1f4e1caaa39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8" name="Google Shape;1298;g1f4e1caaa39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9" name="Google Shape;1299;g1f4e1caaa39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1f4e1caaa39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2" name="Google Shape;1302;g1f4e1caaa39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3" name="Google Shape;1303;g1f4e1caaa39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4" name="Google Shape;1304;g1f4e1caaa39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5" name="Google Shape;1305;g1f4e1caaa39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06" name="Google Shape;1306;g1f4e1caaa39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7" name="Google Shape;1307;g1f4e1caaa39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8" name="Google Shape;1308;g1f4e1caaa39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9" name="Google Shape;1309;g1f4e1caaa39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0" name="Google Shape;1310;g1f4e1caaa39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1" name="Google Shape;1311;g1f4e1caaa39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2" name="Google Shape;1312;g1f4e1caaa39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f4e1caaa39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15" name="Google Shape;1315;g1f4e1caaa39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6" name="Google Shape;1316;g1f4e1caaa39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7" name="Google Shape;1317;g1f4e1caaa39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8" name="Google Shape;1318;g1f4e1caaa39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9" name="Google Shape;1319;g1f4e1caaa39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g1f4e1caaa39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1" name="Google Shape;1321;g1f4e1caaa39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1f4e1caaa39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24" name="Google Shape;1324;g1f4e1caaa39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5" name="Google Shape;1325;g1f4e1caaa39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6" name="Google Shape;1326;g1f4e1caaa39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7" name="Google Shape;1327;g1f4e1caaa39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8" name="Google Shape;1328;g1f4e1caaa39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g1f4e1caaa39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g1f4e1caaa39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1f4e1caaa39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33" name="Google Shape;1333;g1f4e1caaa39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4" name="Google Shape;1334;g1f4e1caaa39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5" name="Google Shape;1335;g1f4e1caaa39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6" name="Google Shape;1336;g1f4e1caaa39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7" name="Google Shape;1337;g1f4e1caaa39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8" name="Google Shape;1338;g1f4e1caaa39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g1f4e1caaa39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1f4e1caaa39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2" name="Google Shape;1342;g1f4e1caaa39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3" name="Google Shape;1343;g1f4e1caaa39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4" name="Google Shape;1344;g1f4e1caaa39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5" name="Google Shape;1345;g1f4e1caaa39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6" name="Google Shape;1346;g1f4e1caaa39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7" name="Google Shape;1347;g1f4e1caaa39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8" name="Google Shape;1348;g1f4e1caaa39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9" name="Google Shape;1349;g1f4e1caaa39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0" name="Google Shape;1350;g1f4e1caaa39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51" name="Google Shape;1351;g1f4e1caaa39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6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6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6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6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6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62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62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6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63"/>
          <p:cNvSpPr/>
          <p:nvPr>
            <p:ph idx="2" type="pic"/>
          </p:nvPr>
        </p:nvSpPr>
        <p:spPr>
          <a:xfrm>
            <a:off x="8953152" y="1444919"/>
            <a:ext cx="2916900" cy="2596800"/>
          </a:xfrm>
          <a:prstGeom prst="rect">
            <a:avLst/>
          </a:prstGeom>
          <a:noFill/>
          <a:ln>
            <a:noFill/>
          </a:ln>
        </p:spPr>
      </p:sp>
      <p:sp>
        <p:nvSpPr>
          <p:cNvPr id="1360" name="Google Shape;1360;p63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61" name="Google Shape;1361;p6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2" name="Google Shape;1362;p6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3" name="Google Shape;1363;p6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4" name="Google Shape;1364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5" name="Google Shape;1365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8" name="Google Shape;1368;p63"/>
          <p:cNvSpPr/>
          <p:nvPr>
            <p:ph idx="3" type="pic"/>
          </p:nvPr>
        </p:nvSpPr>
        <p:spPr>
          <a:xfrm>
            <a:off x="1620982" y="1733964"/>
            <a:ext cx="5123700" cy="384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4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71" name="Google Shape;1371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2" name="Google Shape;1372;p4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3" name="Google Shape;1373;p4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4" name="Google Shape;1374;p4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5" name="Google Shape;137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7" name="Google Shape;1377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78" name="Google Shape;1378;p43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9" name="Google Shape;1379;p43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0" name="Google Shape;1380;p43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1" name="Google Shape;1381;p43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2" name="Google Shape;1382;p43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61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85" name="Google Shape;1385;p6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6" name="Google Shape;1386;p6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7" name="Google Shape;1387;p6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8" name="Google Shape;1388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9" name="Google Shape;1389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1" name="Google Shape;1391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p61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93" name="Google Shape;1393;p61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4" name="Google Shape;1394;p61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p61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p61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7" name="Google Shape;1397;p61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8" name="Google Shape;1398;p61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9" name="Google Shape;1399;p61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64"/>
          <p:cNvSpPr/>
          <p:nvPr>
            <p:ph idx="2" type="pic"/>
          </p:nvPr>
        </p:nvSpPr>
        <p:spPr>
          <a:xfrm>
            <a:off x="9810967" y="1562916"/>
            <a:ext cx="1152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402" name="Google Shape;1402;p64"/>
          <p:cNvSpPr txBox="1"/>
          <p:nvPr>
            <p:ph idx="1" type="body"/>
          </p:nvPr>
        </p:nvSpPr>
        <p:spPr>
          <a:xfrm>
            <a:off x="371844" y="1687513"/>
            <a:ext cx="80907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3" name="Google Shape;1403;p64"/>
          <p:cNvSpPr/>
          <p:nvPr>
            <p:ph idx="3" type="pic"/>
          </p:nvPr>
        </p:nvSpPr>
        <p:spPr>
          <a:xfrm>
            <a:off x="9757009" y="3260706"/>
            <a:ext cx="12162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1404" name="Google Shape;1404;p64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405" name="Google Shape;1405;p6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6" name="Google Shape;1406;p6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7" name="Google Shape;1407;p6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8" name="Google Shape;1408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09" name="Google Shape;140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0" name="Google Shape;1410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6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3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15" name="Google Shape;1415;p13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6" name="Google Shape;1416;p13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7" name="Google Shape;1417;p13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8" name="Google Shape;1418;p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9" name="Google Shape;1419;p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p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Google Shape;1421;p1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22" name="Google Shape;1422;p137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423" name="Google Shape;1423;p137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4" name="Google Shape;1424;p137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5" name="Google Shape;1425;p137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6" name="Google Shape;1426;p137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7" name="Google Shape;1427;p137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8" name="Google Shape;1428;p137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9" name="Google Shape;1429;p137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0" name="Google Shape;1430;p137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1" name="Google Shape;1431;p137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13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34" name="Google Shape;1434;p13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5" name="Google Shape;1435;p13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6" name="Google Shape;1436;p13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7" name="Google Shape;1437;p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8" name="Google Shape;1438;p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p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p1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138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2" name="Google Shape;1442;p138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443" name="Google Shape;1443;p138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3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46" name="Google Shape;1446;p13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7" name="Google Shape;1447;p13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8" name="Google Shape;1448;p13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9" name="Google Shape;144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0" name="Google Shape;1450;p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1" name="Google Shape;1451;p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2" name="Google Shape;1452;p1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139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454" name="Google Shape;1454;p139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5" name="Google Shape;1455;p139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6" name="Google Shape;1456;p139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140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9" name="Google Shape;1459;p140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0" name="Google Shape;1460;p140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1" name="Google Shape;1461;p140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2" name="Google Shape;1462;p140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141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14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67" name="Google Shape;1467;p14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8" name="Google Shape;1468;p14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9" name="Google Shape;1469;p14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70" name="Google Shape;1470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71" name="Google Shape;1471;p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2" name="Google Shape;1472;p1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3" name="Google Shape;1473;p1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74" name="Google Shape;1474;p142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475" name="Google Shape;1475;p142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6" name="Google Shape;1476;p142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7" name="Google Shape;1477;p142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8" name="Google Shape;1478;p142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7.xml"/></Relationships>
</file>

<file path=ppt/slideMasters/_rels/slideMaster10.xml.rels><?xml version="1.0" encoding="UTF-8" standalone="yes"?><Relationships xmlns="http://schemas.openxmlformats.org/package/2006/relationships"><Relationship Id="rId10" Type="http://schemas.openxmlformats.org/officeDocument/2006/relationships/theme" Target="../theme/theme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0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heme" Target="../theme/theme11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/Relationships>
</file>

<file path=ppt/slideMasters/_rels/slideMaster1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1.xml"/><Relationship Id="rId13" Type="http://schemas.openxmlformats.org/officeDocument/2006/relationships/theme" Target="../theme/theme12.xml"/><Relationship Id="rId1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9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13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8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5" Type="http://schemas.openxmlformats.org/officeDocument/2006/relationships/theme" Target="../theme/theme6.xml"/><Relationship Id="rId1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theme" Target="../theme/theme9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theme" Target="../theme/theme10.xml"/><Relationship Id="rId10" Type="http://schemas.openxmlformats.org/officeDocument/2006/relationships/slideLayout" Target="../slideLayouts/slideLayout57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8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68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5.xml"/><Relationship Id="rId6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1f4e1caaa39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2" name="Google Shape;1252;g1f4e1caaa39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3" name="Google Shape;1253;g1f4e1caaa39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254" name="Google Shape;1254;g1f4e1caaa39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42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4" name="Google Shape;1354;p42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5" name="Google Shape;1355;p42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56" name="Google Shape;1356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6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3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4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6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0" name="Google Shape;660;p4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1" name="Google Shape;661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9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8" name="Google Shape;728;p49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9" name="Google Shape;729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4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5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8" name="Google Shape;848;p5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9" name="Google Shape;849;p51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0" name="Google Shape;850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1ddb7d5e149_0_144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43" name="Google Shape;1143;g1ddb7d5e149_0_14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4" name="Google Shape;1144;g1ddb7d5e149_0_1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outu.be/2a5BdQr2O2Q" TargetMode="External"/><Relationship Id="rId4" Type="http://schemas.openxmlformats.org/officeDocument/2006/relationships/hyperlink" Target="https://youtu.be/p22hlxCoaEk" TargetMode="External"/><Relationship Id="rId5" Type="http://schemas.openxmlformats.org/officeDocument/2006/relationships/hyperlink" Target="https://youtu.be/p22hlxCoaEk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0.png"/><Relationship Id="rId4" Type="http://schemas.openxmlformats.org/officeDocument/2006/relationships/image" Target="../media/image5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9.png"/><Relationship Id="rId4" Type="http://schemas.openxmlformats.org/officeDocument/2006/relationships/image" Target="../media/image6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6.jpg"/><Relationship Id="rId4" Type="http://schemas.openxmlformats.org/officeDocument/2006/relationships/image" Target="../media/image44.jpg"/><Relationship Id="rId5" Type="http://schemas.openxmlformats.org/officeDocument/2006/relationships/image" Target="../media/image48.jpg"/><Relationship Id="rId6" Type="http://schemas.openxmlformats.org/officeDocument/2006/relationships/image" Target="../media/image46.jpg"/><Relationship Id="rId7" Type="http://schemas.openxmlformats.org/officeDocument/2006/relationships/image" Target="../media/image5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0.png"/><Relationship Id="rId4" Type="http://schemas.openxmlformats.org/officeDocument/2006/relationships/image" Target="../media/image45.png"/><Relationship Id="rId5" Type="http://schemas.openxmlformats.org/officeDocument/2006/relationships/image" Target="../media/image64.png"/><Relationship Id="rId6" Type="http://schemas.openxmlformats.org/officeDocument/2006/relationships/image" Target="../media/image4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567" name="Google Shape;1567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Share the story</a:t>
            </a:r>
            <a:endParaRPr/>
          </a:p>
        </p:txBody>
      </p:sp>
      <p:sp>
        <p:nvSpPr>
          <p:cNvPr id="1568" name="Google Shape;1568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slides.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Practice the script aloud. Change as needed.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1 کوئی-چاہتا تھا</a:t>
            </a:r>
            <a:endParaRPr/>
          </a:p>
        </p:txBody>
      </p:sp>
      <p:pic>
        <p:nvPicPr>
          <p:cNvPr descr="A picture containing text&#10;&#10;Description automatically generated" id="1665" name="Google Shape;1665;p15"/>
          <p:cNvPicPr preferRelativeResize="0"/>
          <p:nvPr/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6" name="Google Shape;1666;p15"/>
          <p:cNvSpPr txBox="1"/>
          <p:nvPr>
            <p:ph idx="1" type="body"/>
          </p:nvPr>
        </p:nvSpPr>
        <p:spPr>
          <a:xfrm>
            <a:off x="501448" y="1705232"/>
            <a:ext cx="3239972" cy="3963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0" i="0" lang="en-US" sz="3200" u="none"/>
              <a:t>پل کے دوسری جانب ہری گھاس کھانا </a:t>
            </a:r>
            <a:r>
              <a:rPr b="1" i="0" lang="en-US" sz="3200" u="none"/>
              <a:t>چاہتا تھا</a:t>
            </a:r>
            <a:r>
              <a:rPr b="0" i="0" lang="en-US" sz="3200" u="none"/>
              <a:t>۔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b="1" sz="3200"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i="0" lang="en-US" sz="3200" u="none"/>
              <a:t>کوئی</a:t>
            </a:r>
            <a:r>
              <a:rPr b="0" i="0" lang="en-US" sz="3200" u="none"/>
              <a:t>…تین بکریاں</a:t>
            </a:r>
            <a:endParaRPr b="1" sz="3200"/>
          </a:p>
        </p:txBody>
      </p:sp>
      <p:sp>
        <p:nvSpPr>
          <p:cNvPr id="1667" name="Google Shape;1667;p15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دی تھری بلی گوٹس گرف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8" name="Google Shape;1668;p15"/>
          <p:cNvCxnSpPr/>
          <p:nvPr/>
        </p:nvCxnSpPr>
        <p:spPr>
          <a:xfrm flipH="1" rot="10800000">
            <a:off x="2745202" y="4766068"/>
            <a:ext cx="764100" cy="3867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69" name="Google Shape;1669;p15"/>
          <p:cNvCxnSpPr/>
          <p:nvPr/>
        </p:nvCxnSpPr>
        <p:spPr>
          <a:xfrm flipH="1" rot="10800000">
            <a:off x="3882186" y="2648951"/>
            <a:ext cx="823800" cy="6714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2. لیکن</a:t>
            </a:r>
            <a:endParaRPr/>
          </a:p>
        </p:txBody>
      </p:sp>
      <p:pic>
        <p:nvPicPr>
          <p:cNvPr descr="A picture containing text&#10;&#10;Description automatically generated" id="1675" name="Google Shape;1675;p16"/>
          <p:cNvPicPr preferRelativeResize="0"/>
          <p:nvPr/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6" name="Google Shape;1676;p16"/>
          <p:cNvSpPr txBox="1"/>
          <p:nvPr>
            <p:ph idx="1" type="body"/>
          </p:nvPr>
        </p:nvSpPr>
        <p:spPr>
          <a:xfrm>
            <a:off x="96982" y="1739410"/>
            <a:ext cx="3347798" cy="1446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i="0" lang="en-US" sz="3200" u="none"/>
              <a:t>لیکن</a:t>
            </a:r>
            <a:r>
              <a:rPr b="0" i="0" lang="en-US" sz="3200" u="none"/>
              <a:t> ایک بدصورت ٹرول نے انہیں روک دیا۔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677" name="Google Shape;1677;p16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دی تھری بلی گوٹس گرف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8" name="Google Shape;1678;p16"/>
          <p:cNvCxnSpPr/>
          <p:nvPr/>
        </p:nvCxnSpPr>
        <p:spPr>
          <a:xfrm flipH="1" rot="10800000">
            <a:off x="3444780" y="1739410"/>
            <a:ext cx="1930500" cy="2343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3. تو پھر</a:t>
            </a:r>
            <a:endParaRPr/>
          </a:p>
        </p:txBody>
      </p:sp>
      <p:pic>
        <p:nvPicPr>
          <p:cNvPr descr="A picture containing text&#10;&#10;Description automatically generated" id="1684" name="Google Shape;1684;p17"/>
          <p:cNvPicPr preferRelativeResize="0"/>
          <p:nvPr/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5" name="Google Shape;1685;p17"/>
          <p:cNvSpPr txBox="1"/>
          <p:nvPr/>
        </p:nvSpPr>
        <p:spPr>
          <a:xfrm>
            <a:off x="8598308" y="1739549"/>
            <a:ext cx="32742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تو</a:t>
            </a: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سب سے بڑے بکرے نے اسے دھکا مار کر پل سے نیچے اتار دیا۔</a:t>
            </a:r>
            <a:endParaRPr b="1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پھر</a:t>
            </a: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وہ پل کو پار کر سکتے تھے اور سکون سے گھاس کھا سکتے تھے۔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17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دی تھری بلی گوٹس گرف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7" name="Google Shape;1687;p17"/>
          <p:cNvCxnSpPr/>
          <p:nvPr/>
        </p:nvCxnSpPr>
        <p:spPr>
          <a:xfrm rot="10800000">
            <a:off x="7564376" y="1973710"/>
            <a:ext cx="970800" cy="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88" name="Google Shape;1688;p17"/>
          <p:cNvCxnSpPr/>
          <p:nvPr/>
        </p:nvCxnSpPr>
        <p:spPr>
          <a:xfrm rot="10800000">
            <a:off x="8443232" y="3251376"/>
            <a:ext cx="577200" cy="2703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2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چلو دیکھتے ہیں</a:t>
            </a:r>
            <a:endParaRPr/>
          </a:p>
        </p:txBody>
      </p:sp>
      <p:sp>
        <p:nvSpPr>
          <p:cNvPr id="1694" name="Google Shape;1694;p18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en-US" u="none"/>
              <a:t>انگریزی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en-US" u="sng">
                <a:solidFill>
                  <a:schemeClr val="hlink"/>
                </a:solidFill>
                <a:hlinkClick r:id="rId3"/>
              </a:rPr>
              <a:t>https://youtu.be/2a5BdQr2O2Q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695" name="Google Shape;1695;p18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en-US" u="none"/>
              <a:t>Español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1" lang="en-US" u="none"/>
              <a:t>جلد آرہا ہے</a:t>
            </a:r>
            <a:endParaRPr i="1"/>
          </a:p>
        </p:txBody>
      </p:sp>
      <p:sp>
        <p:nvSpPr>
          <p:cNvPr id="1696" name="Google Shape;1696;p18"/>
          <p:cNvSpPr/>
          <p:nvPr/>
        </p:nvSpPr>
        <p:spPr>
          <a:xfrm>
            <a:off x="545785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18"/>
          <p:cNvSpPr/>
          <p:nvPr/>
        </p:nvSpPr>
        <p:spPr>
          <a:xfrm>
            <a:off x="6632820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19"/>
          <p:cNvSpPr txBox="1"/>
          <p:nvPr>
            <p:ph type="title"/>
          </p:nvPr>
        </p:nvSpPr>
        <p:spPr>
          <a:xfrm>
            <a:off x="3536683" y="0"/>
            <a:ext cx="5683500" cy="1343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b="1" i="0" lang="en-US" u="none"/>
              <a:t>اپنے ہاتھ کا استعمال کریں</a:t>
            </a:r>
            <a:endParaRPr/>
          </a:p>
        </p:txBody>
      </p:sp>
      <p:sp>
        <p:nvSpPr>
          <p:cNvPr id="1703" name="Google Shape;1703;p19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en-US" sz="3200" u="none"/>
              <a:t>ٹپس اور ٹرکس</a:t>
            </a:r>
            <a:endParaRPr/>
          </a:p>
        </p:txBody>
      </p:sp>
      <p:sp>
        <p:nvSpPr>
          <p:cNvPr id="1704" name="Google Shape;1704;p19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en-US" u="none"/>
              <a:t>بڑے بچے پوری کتاب کے بجائے ایک باب یا حصے کی تلخیص کر سکتے ہیں! </a:t>
            </a:r>
            <a:endParaRPr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05" name="Google Shape;1705;p19"/>
          <p:cNvSpPr txBox="1"/>
          <p:nvPr/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چاہتا تھا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19"/>
          <p:cNvSpPr txBox="1"/>
          <p:nvPr/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کوئی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19"/>
          <p:cNvSpPr txBox="1"/>
          <p:nvPr/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لیکن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19"/>
          <p:cNvSpPr txBox="1"/>
          <p:nvPr/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19"/>
          <p:cNvSpPr txBox="1"/>
          <p:nvPr/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پھر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20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پڑھنا = گفتگو کرنا (K-1)</a:t>
            </a:r>
            <a:endParaRPr/>
          </a:p>
        </p:txBody>
      </p:sp>
      <p:sp>
        <p:nvSpPr>
          <p:cNvPr id="1715" name="Google Shape;1715;p20"/>
          <p:cNvSpPr txBox="1"/>
          <p:nvPr>
            <p:ph idx="1" type="body"/>
          </p:nvPr>
        </p:nvSpPr>
        <p:spPr>
          <a:xfrm>
            <a:off x="1525732" y="2956098"/>
            <a:ext cx="3707563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en-US" sz="2600" u="none">
                <a:solidFill>
                  <a:srgbClr val="006FB6"/>
                </a:solidFill>
              </a:rPr>
              <a:t>کردار کیا چاہتا ہے؟ ان الفاظ/تصاویر کی طرف اشارہ کریں جس سے آپ کو جاننے میں مدد ملی۔</a:t>
            </a:r>
            <a:endParaRPr sz="2600">
              <a:solidFill>
                <a:srgbClr val="006FB6"/>
              </a:solidFill>
            </a:endParaRPr>
          </a:p>
        </p:txBody>
      </p:sp>
      <p:sp>
        <p:nvSpPr>
          <p:cNvPr id="1716" name="Google Shape;1716;p20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0" lvl="0" marL="233361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en-US" sz="2600" u="none"/>
              <a:t>کہانی کے اختتام میں کیا ہوا؟ مجھے کتاب میں دکھائیں۔</a:t>
            </a:r>
            <a:endParaRPr sz="2600"/>
          </a:p>
        </p:txBody>
      </p:sp>
      <p:sp>
        <p:nvSpPr>
          <p:cNvPr id="1717" name="Google Shape;1717;p20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2600" u="none">
                <a:solidFill>
                  <a:srgbClr val="006FB6"/>
                </a:solidFill>
              </a:rPr>
              <a:t>مرکزی کردار کون ہے؟</a:t>
            </a:r>
            <a:endParaRPr sz="2600"/>
          </a:p>
        </p:txBody>
      </p:sp>
      <p:sp>
        <p:nvSpPr>
          <p:cNvPr id="1718" name="Google Shape;1718;p20"/>
          <p:cNvSpPr txBox="1"/>
          <p:nvPr>
            <p:ph idx="4" type="body"/>
          </p:nvPr>
        </p:nvSpPr>
        <p:spPr>
          <a:xfrm>
            <a:off x="240914" y="4529034"/>
            <a:ext cx="313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en-US" sz="2600" u="none">
                <a:solidFill>
                  <a:srgbClr val="006FB6"/>
                </a:solidFill>
              </a:rPr>
              <a:t>کردار جو چاہتے تھے وہ حاصل کیوں نہیں کر سکتا؟ آپ کیسے جانتے ہیں؟</a:t>
            </a:r>
            <a:endParaRPr sz="2600"/>
          </a:p>
        </p:txBody>
      </p:sp>
      <p:pic>
        <p:nvPicPr>
          <p:cNvPr id="1719" name="Google Shape;1719;p20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3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21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پڑھنا = گفتگو کرنا (2-3)</a:t>
            </a:r>
            <a:endParaRPr/>
          </a:p>
        </p:txBody>
      </p:sp>
      <p:sp>
        <p:nvSpPr>
          <p:cNvPr id="1725" name="Google Shape;1725;p21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en-US" u="none">
                <a:solidFill>
                  <a:srgbClr val="006FB6"/>
                </a:solidFill>
              </a:rPr>
              <a:t>کردار کی پریشانی کیا ہے؟ مجھے دکھائیں کہ آپ کو کیسے معلوم ہے۔</a:t>
            </a:r>
            <a:endParaRPr/>
          </a:p>
        </p:txBody>
      </p:sp>
      <p:sp>
        <p:nvSpPr>
          <p:cNvPr id="1726" name="Google Shape;1726;p21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u="none">
                <a:solidFill>
                  <a:srgbClr val="006FB6"/>
                </a:solidFill>
              </a:rPr>
              <a:t>مرکزی کردار کون ہے؟ وہ کیا چاہتے تھے؟ آپ کیسے جانتے ہیں؟</a:t>
            </a:r>
            <a:endParaRPr/>
          </a:p>
        </p:txBody>
      </p:sp>
      <p:sp>
        <p:nvSpPr>
          <p:cNvPr id="1727" name="Google Shape;1727;p21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en-US" u="none">
                <a:solidFill>
                  <a:srgbClr val="006FB6"/>
                </a:solidFill>
              </a:rPr>
              <a:t>اور پھر کیا ہوا؟ کردار اس پریشانی سے کیسے نکلا؟ یہ کس صفحے پر واقع ہوا؟</a:t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728" name="Google Shape;17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1ddb7d5e149_0_13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الأسر التي تتحدث لغات متعددة</a:t>
            </a:r>
            <a:endParaRPr/>
          </a:p>
        </p:txBody>
      </p:sp>
      <p:sp>
        <p:nvSpPr>
          <p:cNvPr id="1734" name="Google Shape;1734;g1ddb7d5e149_0_136"/>
          <p:cNvSpPr txBox="1"/>
          <p:nvPr>
            <p:ph idx="1" type="body"/>
          </p:nvPr>
        </p:nvSpPr>
        <p:spPr>
          <a:xfrm>
            <a:off x="1128411" y="2185051"/>
            <a:ext cx="72054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سوالات پوچھیں اور کتابوں کے بارے میں کسی بھی زبان میں بات کریں!</a:t>
            </a:r>
            <a:r>
              <a:rPr b="0" i="0" lang="en-US" u="none"/>
              <a:t> 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735" name="Google Shape;1735;g1ddb7d5e149_0_136"/>
          <p:cNvSpPr txBox="1"/>
          <p:nvPr>
            <p:ph idx="2" type="body"/>
          </p:nvPr>
        </p:nvSpPr>
        <p:spPr>
          <a:xfrm>
            <a:off x="1128407" y="290115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rPr lang="en-US" sz="2400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کسی بھی زبان میں کتابوں کے ساتھ اسے استعمال کریں۔</a:t>
            </a:r>
            <a:endParaRPr/>
          </a:p>
        </p:txBody>
      </p:sp>
      <p:pic>
        <p:nvPicPr>
          <p:cNvPr id="1736" name="Google Shape;1736;g1ddb7d5e149_0_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8167" y="1566863"/>
            <a:ext cx="1280572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7" name="Google Shape;1737;g1ddb7d5e149_0_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28175" y="2901151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مشق کا وقت</a:t>
            </a:r>
            <a:endParaRPr/>
          </a:p>
        </p:txBody>
      </p:sp>
      <p:sp>
        <p:nvSpPr>
          <p:cNvPr id="1743" name="Google Shape;1743;p22"/>
          <p:cNvSpPr txBox="1"/>
          <p:nvPr>
            <p:ph idx="1" type="body"/>
          </p:nvPr>
        </p:nvSpPr>
        <p:spPr>
          <a:xfrm>
            <a:off x="1376457" y="1515235"/>
            <a:ext cx="2903694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3600" u="none"/>
              <a:t>کوئی-چاہتا تھا </a:t>
            </a:r>
            <a:endParaRPr sz="3600"/>
          </a:p>
        </p:txBody>
      </p:sp>
      <p:sp>
        <p:nvSpPr>
          <p:cNvPr id="1744" name="Google Shape;1744;p22"/>
          <p:cNvSpPr txBox="1"/>
          <p:nvPr>
            <p:ph idx="2" type="body"/>
          </p:nvPr>
        </p:nvSpPr>
        <p:spPr>
          <a:xfrm>
            <a:off x="2493818" y="2747811"/>
            <a:ext cx="1786331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3600" u="none"/>
              <a:t>لیکن</a:t>
            </a:r>
            <a:endParaRPr sz="3200"/>
          </a:p>
        </p:txBody>
      </p:sp>
      <p:sp>
        <p:nvSpPr>
          <p:cNvPr id="1745" name="Google Shape;1745;p22"/>
          <p:cNvSpPr txBox="1"/>
          <p:nvPr/>
        </p:nvSpPr>
        <p:spPr>
          <a:xfrm>
            <a:off x="4483863" y="151523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7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6" name="Google Shape;1746;p22"/>
          <p:cNvSpPr txBox="1"/>
          <p:nvPr/>
        </p:nvSpPr>
        <p:spPr>
          <a:xfrm>
            <a:off x="4483862" y="288290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7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7" name="Google Shape;1747;p22"/>
          <p:cNvSpPr txBox="1"/>
          <p:nvPr/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</a:pP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جب آپ کے پاس کوئی سوال ہو تو مجھے کال کریں!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2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49" name="Google Shape;1749;p22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750" name="Google Shape;1750;p22"/>
          <p:cNvSpPr txBox="1"/>
          <p:nvPr/>
        </p:nvSpPr>
        <p:spPr>
          <a:xfrm>
            <a:off x="2773887" y="4287065"/>
            <a:ext cx="1545047" cy="8871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rPr b="0" i="0" lang="en-US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تو پھر</a:t>
            </a:r>
            <a:endParaRPr b="0" i="0" sz="36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22"/>
          <p:cNvSpPr txBox="1"/>
          <p:nvPr/>
        </p:nvSpPr>
        <p:spPr>
          <a:xfrm>
            <a:off x="4483862" y="4202776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7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5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1f4e1caaa39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عکاسی کریں</a:t>
            </a:r>
            <a:endParaRPr/>
          </a:p>
        </p:txBody>
      </p:sp>
      <p:sp>
        <p:nvSpPr>
          <p:cNvPr id="1757" name="Google Shape;1757;g1f4e1caaa39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en-US"/>
              <a:t>پڑھنے کے ٹوٹکے کے بارے میں کوئی بھی سوالات؟</a:t>
            </a:r>
            <a:endParaRPr/>
          </a:p>
          <a:p>
            <a:pPr indent="-4572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en-US"/>
              <a:t>مڑیں اور اپنے بچے سے بات کریں: گھر پر پڑھنے کے اس ٹوٹکے کو آزمانے کے لیے کیا ہم تیار محسوس کرتے ہیں؟</a:t>
            </a:r>
            <a:endParaRPr/>
          </a:p>
          <a:p>
            <a:pPr indent="-4572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en-US"/>
              <a:t>آپ اسے گھر میں کس طرح استعمال کر سکتے ہیں براہ مہربانی شیئر کریں۔</a:t>
            </a:r>
            <a:endParaRPr/>
          </a:p>
        </p:txBody>
      </p:sp>
      <p:sp>
        <p:nvSpPr>
          <p:cNvPr id="1758" name="Google Shape;1758;g1f4e1caaa39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en-US"/>
              <a:t>آپکا سوال کمرے میں موجود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کسی اور کی مدد کرے گا!</a:t>
            </a:r>
            <a:endParaRPr/>
          </a:p>
        </p:txBody>
      </p:sp>
      <p:pic>
        <p:nvPicPr>
          <p:cNvPr descr="A close up of a logo&#10;&#10;Description automatically generated" id="1759" name="Google Shape;1759;g1f4e1caaa39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en-US" sz="4400" u="none"/>
              <a:t>کہانی شیئر کریں</a:t>
            </a:r>
            <a:endParaRPr sz="5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2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براہ کرم، فیڈ بیک دیں</a:t>
            </a:r>
            <a:endParaRPr/>
          </a:p>
        </p:txBody>
      </p:sp>
      <p:pic>
        <p:nvPicPr>
          <p:cNvPr id="1765" name="Google Shape;1765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766" name="Google Shape;1766;p27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US"/>
              <a:t>آپ کا ان پٹ ہمارے وقت کو ایک ساتھ بہتر بناتا ہے!</a:t>
            </a:r>
            <a:endParaRPr/>
          </a:p>
        </p:txBody>
      </p:sp>
      <p:pic>
        <p:nvPicPr>
          <p:cNvPr descr="A picture containing person, indoor, blue&#10;&#10;Description automatically generated" id="1767" name="Google Shape;1767;p2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20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5"/>
          <p:cNvSpPr txBox="1"/>
          <p:nvPr>
            <p:ph idx="1" type="body"/>
          </p:nvPr>
        </p:nvSpPr>
        <p:spPr>
          <a:xfrm>
            <a:off x="1660583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خوش آمدید</a:t>
            </a:r>
            <a:endParaRPr/>
          </a:p>
        </p:txBody>
      </p:sp>
      <p:sp>
        <p:nvSpPr>
          <p:cNvPr id="1579" name="Google Shape;1579;p5"/>
          <p:cNvSpPr txBox="1"/>
          <p:nvPr>
            <p:ph idx="3" type="body"/>
          </p:nvPr>
        </p:nvSpPr>
        <p:spPr>
          <a:xfrm>
            <a:off x="1660583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پڑھنے سے متعلق ٹپ</a:t>
            </a:r>
            <a:endParaRPr/>
          </a:p>
        </p:txBody>
      </p:sp>
      <p:sp>
        <p:nvSpPr>
          <p:cNvPr id="1580" name="Google Shape;1580;p5"/>
          <p:cNvSpPr txBox="1"/>
          <p:nvPr>
            <p:ph idx="4" type="body"/>
          </p:nvPr>
        </p:nvSpPr>
        <p:spPr>
          <a:xfrm>
            <a:off x="1660583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مشق کا وقت</a:t>
            </a:r>
            <a:endParaRPr/>
          </a:p>
        </p:txBody>
      </p:sp>
      <p:sp>
        <p:nvSpPr>
          <p:cNvPr id="1581" name="Google Shape;1581;p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ایجنڈا</a:t>
            </a:r>
            <a:endParaRPr/>
          </a:p>
        </p:txBody>
      </p:sp>
      <p:sp>
        <p:nvSpPr>
          <p:cNvPr id="1582" name="Google Shape;1582;p5"/>
          <p:cNvSpPr txBox="1"/>
          <p:nvPr>
            <p:ph idx="5" type="body"/>
          </p:nvPr>
        </p:nvSpPr>
        <p:spPr>
          <a:xfrm>
            <a:off x="1660583" y="4992079"/>
            <a:ext cx="364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عکاسی اور اپڈیٹس</a:t>
            </a:r>
            <a:endParaRPr/>
          </a:p>
        </p:txBody>
      </p:sp>
      <p:pic>
        <p:nvPicPr>
          <p:cNvPr id="1583" name="Google Shape;1583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00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4" name="Google Shape;1584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7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5" name="Google Shape;1585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6" name="Google Shape;1586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500" cy="7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587" name="Google Shape;1587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88" name="Google Shape;1588;p5"/>
          <p:cNvSpPr/>
          <p:nvPr/>
        </p:nvSpPr>
        <p:spPr>
          <a:xfrm>
            <a:off x="9516140" y="3220872"/>
            <a:ext cx="1807534" cy="14247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B69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میں نے سخت الفاظ سے حملہ کرنے کا طریقہ سیکھ لیا!</a:t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2dfa9595918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US"/>
              <a:t>خاندانی اعتماد کا سروے</a:t>
            </a:r>
            <a:endParaRPr/>
          </a:p>
        </p:txBody>
      </p:sp>
      <p:pic>
        <p:nvPicPr>
          <p:cNvPr id="1594" name="Google Shape;1594;g2dfa9595918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595" name="Google Shape;1595;g2dfa9595918_0_63"/>
          <p:cNvSpPr txBox="1"/>
          <p:nvPr/>
        </p:nvSpPr>
        <p:spPr>
          <a:xfrm>
            <a:off x="1035333" y="2645700"/>
            <a:ext cx="40233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آپ اپنے بچے کے ساتھ پڑھنے کے بارے میں کیسے محسوس کر رہے ہیں اس کو شیئر کرنے کے لیے اس کوڈ کو سکین کریں۔</a:t>
            </a:r>
            <a:endParaRPr b="1" i="0" sz="32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01" name="Google Shape;1601;p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02" name="Google Shape;1602;p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03" name="Google Shape;1603;p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04" name="Google Shape;1604;p6"/>
          <p:cNvSpPr txBox="1"/>
          <p:nvPr>
            <p:ph idx="5" type="body"/>
          </p:nvPr>
        </p:nvSpPr>
        <p:spPr>
          <a:xfrm>
            <a:off x="1044438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تیار رہیں۔</a:t>
            </a:r>
            <a:endParaRPr/>
          </a:p>
        </p:txBody>
      </p:sp>
      <p:sp>
        <p:nvSpPr>
          <p:cNvPr id="1605" name="Google Shape;1605;p6"/>
          <p:cNvSpPr txBox="1"/>
          <p:nvPr>
            <p:ph idx="6" type="body"/>
          </p:nvPr>
        </p:nvSpPr>
        <p:spPr>
          <a:xfrm>
            <a:off x="1046485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حاضر رہیں۔</a:t>
            </a:r>
            <a:endParaRPr/>
          </a:p>
        </p:txBody>
      </p:sp>
      <p:sp>
        <p:nvSpPr>
          <p:cNvPr id="1606" name="Google Shape;1606;p6"/>
          <p:cNvSpPr txBox="1"/>
          <p:nvPr>
            <p:ph idx="7" type="body"/>
          </p:nvPr>
        </p:nvSpPr>
        <p:spPr>
          <a:xfrm>
            <a:off x="1044439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شائستہ رہیں۔</a:t>
            </a:r>
            <a:endParaRPr/>
          </a:p>
        </p:txBody>
      </p:sp>
      <p:sp>
        <p:nvSpPr>
          <p:cNvPr id="1607" name="Google Shape;1607;p6"/>
          <p:cNvSpPr txBox="1"/>
          <p:nvPr>
            <p:ph idx="8" type="body"/>
          </p:nvPr>
        </p:nvSpPr>
        <p:spPr>
          <a:xfrm>
            <a:off x="1044438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سوالات پوچھیں۔</a:t>
            </a:r>
            <a:endParaRPr/>
          </a:p>
        </p:txBody>
      </p:sp>
      <p:sp>
        <p:nvSpPr>
          <p:cNvPr id="1608" name="Google Shape;1608;p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ورکشاپ سے متعلق ہدایات</a:t>
            </a:r>
            <a:endParaRPr/>
          </a:p>
        </p:txBody>
      </p:sp>
      <p:pic>
        <p:nvPicPr>
          <p:cNvPr descr="Icon&#10;&#10;Description automatically generated" id="1609" name="Google Shape;160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10" name="Google Shape;161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6" cy="585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11" name="Google Shape;161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12" name="Google Shape;161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11"/>
          <p:cNvSpPr txBox="1"/>
          <p:nvPr>
            <p:ph type="title"/>
          </p:nvPr>
        </p:nvSpPr>
        <p:spPr>
          <a:xfrm>
            <a:off x="-7619" y="0"/>
            <a:ext cx="8500456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>
                <a:solidFill>
                  <a:srgbClr val="006FB6"/>
                </a:solidFill>
              </a:rPr>
              <a:t>کہانی شیئر کریں</a:t>
            </a:r>
            <a:endParaRPr/>
          </a:p>
        </p:txBody>
      </p:sp>
      <p:sp>
        <p:nvSpPr>
          <p:cNvPr id="1618" name="Google Shape;1618;p11"/>
          <p:cNvSpPr txBox="1"/>
          <p:nvPr>
            <p:ph idx="1" type="body"/>
          </p:nvPr>
        </p:nvSpPr>
        <p:spPr>
          <a:xfrm>
            <a:off x="9222899" y="4118981"/>
            <a:ext cx="24972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en-US" u="none"/>
              <a:t>کہانی کی تلخیص کرنے سے ہمیں اسے بہتر طریقے سے سمجھنے میں مدد ملتی ہے۔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619" name="Google Shape;1619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009143"/>
            <a:ext cx="2377500" cy="1722081"/>
          </a:xfrm>
          <a:prstGeom prst="rect">
            <a:avLst/>
          </a:prstGeom>
          <a:noFill/>
          <a:ln>
            <a:noFill/>
          </a:ln>
        </p:spPr>
      </p:pic>
      <p:sp>
        <p:nvSpPr>
          <p:cNvPr id="1620" name="Google Shape;1620;p11"/>
          <p:cNvSpPr txBox="1"/>
          <p:nvPr>
            <p:ph idx="3" type="title"/>
          </p:nvPr>
        </p:nvSpPr>
        <p:spPr>
          <a:xfrm>
            <a:off x="6257838" y="251996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2</a:t>
            </a:r>
            <a:endParaRPr/>
          </a:p>
        </p:txBody>
      </p:sp>
      <p:sp>
        <p:nvSpPr>
          <p:cNvPr id="1621" name="Google Shape;1621;p11"/>
          <p:cNvSpPr txBox="1"/>
          <p:nvPr/>
        </p:nvSpPr>
        <p:spPr>
          <a:xfrm>
            <a:off x="6257838" y="3634939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en-US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50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2" name="Google Shape;1622;p11"/>
          <p:cNvSpPr txBox="1"/>
          <p:nvPr>
            <p:ph idx="6" type="body"/>
          </p:nvPr>
        </p:nvSpPr>
        <p:spPr>
          <a:xfrm>
            <a:off x="1179000" y="149666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u="none"/>
              <a:t>کوئی-چاہتا تھا</a:t>
            </a:r>
            <a:endParaRPr/>
          </a:p>
        </p:txBody>
      </p:sp>
      <p:sp>
        <p:nvSpPr>
          <p:cNvPr id="1623" name="Google Shape;1623;p11"/>
          <p:cNvSpPr txBox="1"/>
          <p:nvPr>
            <p:ph idx="7" type="body"/>
          </p:nvPr>
        </p:nvSpPr>
        <p:spPr>
          <a:xfrm>
            <a:off x="2459246" y="2538758"/>
            <a:ext cx="3636754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u="none"/>
              <a:t>لیکن</a:t>
            </a:r>
            <a:endParaRPr/>
          </a:p>
        </p:txBody>
      </p:sp>
      <p:sp>
        <p:nvSpPr>
          <p:cNvPr id="1624" name="Google Shape;1624;p11"/>
          <p:cNvSpPr txBox="1"/>
          <p:nvPr>
            <p:ph idx="8" type="body"/>
          </p:nvPr>
        </p:nvSpPr>
        <p:spPr>
          <a:xfrm>
            <a:off x="3107835" y="3725564"/>
            <a:ext cx="2988165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u="none"/>
              <a:t>تو پھر</a:t>
            </a:r>
            <a:endParaRPr/>
          </a:p>
        </p:txBody>
      </p:sp>
      <p:sp>
        <p:nvSpPr>
          <p:cNvPr id="1625" name="Google Shape;1625;p11"/>
          <p:cNvSpPr txBox="1"/>
          <p:nvPr/>
        </p:nvSpPr>
        <p:spPr>
          <a:xfrm>
            <a:off x="6257838" y="1373043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en-US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50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en-US" sz="3000" u="none"/>
              <a:t>کہانی کے مرکزی نکات کا ایک مختصر بیان بتانا</a:t>
            </a:r>
            <a:endParaRPr/>
          </a:p>
        </p:txBody>
      </p:sp>
      <p:sp>
        <p:nvSpPr>
          <p:cNvPr id="1631" name="Google Shape;1631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32" name="Google Shape;1632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33" name="Google Shape;1633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34" name="Google Shape;1634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en-US" sz="4000" u="none"/>
              <a:t>تلخیص کریں</a:t>
            </a:r>
            <a:endParaRPr/>
          </a:p>
        </p:txBody>
      </p:sp>
      <p:sp>
        <p:nvSpPr>
          <p:cNvPr id="1635" name="Google Shape;1635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36" name="Google Shape;1636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37" name="Google Shape;1637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38" name="Google Shape;1638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خواندگی کی شرائط کی پڑتال کریں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13"/>
          <p:cNvSpPr txBox="1"/>
          <p:nvPr>
            <p:ph type="title"/>
          </p:nvPr>
        </p:nvSpPr>
        <p:spPr>
          <a:xfrm>
            <a:off x="-74056" y="0"/>
            <a:ext cx="8638200" cy="982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en-US" u="none"/>
              <a:t>افسانوی کہانیوں کی تلخیص کرنا</a:t>
            </a:r>
            <a:endParaRPr/>
          </a:p>
        </p:txBody>
      </p:sp>
      <p:sp>
        <p:nvSpPr>
          <p:cNvPr id="1644" name="Google Shape;1644;p13"/>
          <p:cNvSpPr txBox="1"/>
          <p:nvPr>
            <p:ph idx="1" type="body"/>
          </p:nvPr>
        </p:nvSpPr>
        <p:spPr>
          <a:xfrm>
            <a:off x="531811" y="982126"/>
            <a:ext cx="3383100" cy="4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1" i="0" lang="en-US" sz="3000" u="none"/>
              <a:t>طویل تلخیص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عنوان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تلخیص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کردار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ترتیب 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آغاز 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درمیانی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اختتام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بہت ساری تفصیلات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مصنف کا مقصد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ذاتی تعلق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close up of a sign&#10;&#10;Description automatically generated" id="1645" name="Google Shape;1645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3835" l="0" r="0" t="13842"/>
          <a:stretch/>
        </p:blipFill>
        <p:spPr>
          <a:xfrm>
            <a:off x="9114503" y="1586830"/>
            <a:ext cx="2545209" cy="1842170"/>
          </a:xfrm>
          <a:prstGeom prst="rect">
            <a:avLst/>
          </a:prstGeom>
          <a:noFill/>
          <a:ln>
            <a:noFill/>
          </a:ln>
        </p:spPr>
      </p:pic>
      <p:sp>
        <p:nvSpPr>
          <p:cNvPr id="1646" name="Google Shape;1646;p13"/>
          <p:cNvSpPr txBox="1"/>
          <p:nvPr>
            <p:ph idx="3" type="body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en-US" sz="2800" u="none">
                <a:latin typeface="Calibri"/>
                <a:ea typeface="Calibri"/>
                <a:cs typeface="Calibri"/>
                <a:sym typeface="Calibri"/>
              </a:rPr>
              <a:t>کہانی کو دوبارہ سنائیں جیسے کہ آپ کسی فلم کو دوبارہ سناتے ہیں۔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None/>
            </a:pPr>
            <a:r>
              <a:t/>
            </a:r>
            <a:endParaRPr/>
          </a:p>
        </p:txBody>
      </p:sp>
      <p:sp>
        <p:nvSpPr>
          <p:cNvPr id="1647" name="Google Shape;1647;p13"/>
          <p:cNvSpPr txBox="1"/>
          <p:nvPr>
            <p:ph idx="4" type="body"/>
          </p:nvPr>
        </p:nvSpPr>
        <p:spPr>
          <a:xfrm>
            <a:off x="4245044" y="982127"/>
            <a:ext cx="3383100" cy="4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1" i="0" lang="en-US" sz="3000" u="none"/>
              <a:t>مختصر تلخیص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عنوان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مرکزی کردار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دشواری (یا تنازعہ)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حل</a:t>
            </a: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14"/>
          <p:cNvSpPr txBox="1"/>
          <p:nvPr>
            <p:ph type="title"/>
          </p:nvPr>
        </p:nvSpPr>
        <p:spPr>
          <a:xfrm>
            <a:off x="3616036" y="17502"/>
            <a:ext cx="5631856" cy="143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b="1" i="0" lang="en-US" u="none"/>
              <a:t>کوئی-چاہتا تھا-لیکن-تو-پھر</a:t>
            </a:r>
            <a:endParaRPr/>
          </a:p>
        </p:txBody>
      </p:sp>
      <p:sp>
        <p:nvSpPr>
          <p:cNvPr id="1653" name="Google Shape;1653;p14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en-US" sz="3200" u="none"/>
              <a:t>ٹپس اور ٹرکس</a:t>
            </a:r>
            <a:endParaRPr/>
          </a:p>
        </p:txBody>
      </p:sp>
      <p:sp>
        <p:nvSpPr>
          <p:cNvPr id="1654" name="Google Shape;1654;p14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en-US" u="none"/>
              <a:t>کوئی = </a:t>
            </a:r>
            <a:r>
              <a:rPr b="1" i="0" lang="en-US" u="none"/>
              <a:t>مرکزی کردار</a:t>
            </a:r>
            <a:endParaRPr/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en-US" u="none"/>
              <a:t>چاہتا تھا/لیکن</a:t>
            </a:r>
            <a:r>
              <a:rPr b="1" i="0" lang="en-US" u="none"/>
              <a:t> = دشواری         (یا تنازعہ)</a:t>
            </a:r>
            <a:endParaRPr/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en-US" u="none"/>
              <a:t>تو/پھر = </a:t>
            </a:r>
            <a:r>
              <a:rPr b="1" i="0" lang="en-US" u="none"/>
              <a:t>حل            (یا ریزولیوشن)</a:t>
            </a:r>
            <a:endParaRPr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55" name="Google Shape;1655;p14"/>
          <p:cNvSpPr txBox="1"/>
          <p:nvPr/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چاہتا تھا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14"/>
          <p:cNvSpPr txBox="1"/>
          <p:nvPr/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کوئی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14"/>
          <p:cNvSpPr txBox="1"/>
          <p:nvPr/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لیکن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14"/>
          <p:cNvSpPr txBox="1"/>
          <p:nvPr/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تو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9" name="Google Shape;1659;p14"/>
          <p:cNvSpPr txBox="1"/>
          <p:nvPr/>
        </p:nvSpPr>
        <p:spPr>
          <a:xfrm>
            <a:off x="9046607" y="3920235"/>
            <a:ext cx="2711100" cy="734891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پھر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