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6" r:id="rId6"/>
    <p:sldMasterId id="2147483675" r:id="rId7"/>
    <p:sldMasterId id="2147483683" r:id="rId8"/>
    <p:sldMasterId id="2147483697" r:id="rId9"/>
    <p:sldMasterId id="2147483707" r:id="rId10"/>
    <p:sldMasterId id="2147483726" r:id="rId11"/>
    <p:sldMasterId id="2147483734" r:id="rId12"/>
    <p:sldMasterId id="2147483743" r:id="rId13"/>
    <p:sldMasterId id="214748375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g9ZysM3oDFsexkQIiApAxhUi93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7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20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36" Type="http://customschemas.google.com/relationships/presentationmetadata" Target="metadata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0" name="Google Shape;1510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8" name="Google Shape;160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8" name="Google Shape;161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7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7" name="Google Shape;1627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637" name="Google Shape;1637;p1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6" name="Google Shape;1646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8" name="Google Shape;1658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8" name="Google Shape;1668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2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7" name="Google Shape;1677;p2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1ddb8e81c81_0_150:notes"/>
          <p:cNvSpPr/>
          <p:nvPr>
            <p:ph idx="2" type="sldImg"/>
          </p:nvPr>
        </p:nvSpPr>
        <p:spPr>
          <a:xfrm>
            <a:off x="130629" y="105565"/>
            <a:ext cx="20763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1" name="Google Shape;1691;g1ddb8e81c81_0_15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1f4e27ec7a8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0" name="Google Shape;1700;g1f4e27ec7a8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7" name="Google Shape;1517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2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8" name="Google Shape;1708;p2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2" name="Google Shape;152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2dfa8e8989a_0_63:notes"/>
          <p:cNvSpPr/>
          <p:nvPr>
            <p:ph idx="2" type="sldImg"/>
          </p:nvPr>
        </p:nvSpPr>
        <p:spPr>
          <a:xfrm>
            <a:off x="508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7" name="Google Shape;1537;g2dfa8e8989a_0_6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4" name="Google Shape;1544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  <p:sp>
        <p:nvSpPr>
          <p:cNvPr id="1561" name="Google Shape;1561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4" name="Google Shape;1574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3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7" name="Google Shape;1587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6" name="Google Shape;159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6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5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1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6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6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3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9.jpg"/><Relationship Id="rId5" Type="http://schemas.openxmlformats.org/officeDocument/2006/relationships/image" Target="../media/image3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Relationship Id="rId3" Type="http://schemas.openxmlformats.org/officeDocument/2006/relationships/image" Target="../media/image32.jp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3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g"/><Relationship Id="rId3" Type="http://schemas.openxmlformats.org/officeDocument/2006/relationships/image" Target="../media/image30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6" Type="http://schemas.openxmlformats.org/officeDocument/2006/relationships/image" Target="../media/image3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6" Type="http://schemas.openxmlformats.org/officeDocument/2006/relationships/image" Target="../media/image36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6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Relationship Id="rId6" Type="http://schemas.openxmlformats.org/officeDocument/2006/relationships/image" Target="../media/image26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9.jpg"/><Relationship Id="rId5" Type="http://schemas.openxmlformats.org/officeDocument/2006/relationships/image" Target="../media/image3.png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8.png"/><Relationship Id="rId3" Type="http://schemas.openxmlformats.org/officeDocument/2006/relationships/image" Target="../media/image32.jp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1.jpg"/><Relationship Id="rId3" Type="http://schemas.openxmlformats.org/officeDocument/2006/relationships/image" Target="../media/image28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3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6" Type="http://schemas.openxmlformats.org/officeDocument/2006/relationships/image" Target="../media/image36.jp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1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31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31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31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2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2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2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2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2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2dfa8e8989a_0_8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○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■"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3" name="Google Shape;1473;g2dfa8e8989a_0_80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2dfa8e8989a_0_83"/>
          <p:cNvSpPr/>
          <p:nvPr/>
        </p:nvSpPr>
        <p:spPr>
          <a:xfrm>
            <a:off x="0" y="6134533"/>
            <a:ext cx="12192000" cy="7236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6C9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96C9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6" name="Google Shape;1476;g2dfa8e8989a_0_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8039" y="6206733"/>
            <a:ext cx="1807058" cy="5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g2dfa8e8989a_0_83"/>
          <p:cNvSpPr/>
          <p:nvPr/>
        </p:nvSpPr>
        <p:spPr>
          <a:xfrm>
            <a:off x="0" y="0"/>
            <a:ext cx="12192000" cy="963300"/>
          </a:xfrm>
          <a:prstGeom prst="rect">
            <a:avLst/>
          </a:prstGeom>
          <a:solidFill>
            <a:srgbClr val="006FB6"/>
          </a:solidFill>
          <a:ln cap="flat" cmpd="sng" w="9525">
            <a:solidFill>
              <a:srgbClr val="006FB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2dfa8e8989a_0_8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0" name="Google Shape;1480;g2dfa8e8989a_0_8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1" name="Google Shape;1481;g2dfa8e8989a_0_8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2" name="Google Shape;1482;g2dfa8e8989a_0_87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g2dfa8e8989a_0_9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5" name="Google Shape;1485;g2dfa8e8989a_0_9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2dfa8e8989a_0_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■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8" name="Google Shape;1488;g2dfa8e8989a_0_9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9" name="Google Shape;1489;g2dfa8e8989a_0_9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2dfa8e8989a_0_9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●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○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Char char="■"/>
              <a:defRPr b="0" i="0" sz="6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2" name="Google Shape;1492;g2dfa8e8989a_0_99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2dfa8e8989a_0_10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g2dfa8e8989a_0_10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●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○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■"/>
              <a:defRPr b="0" i="0" sz="5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6" name="Google Shape;1496;g2dfa8e8989a_0_10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7" name="Google Shape;1497;g2dfa8e8989a_0_102"/>
          <p:cNvSpPr txBox="1"/>
          <p:nvPr>
            <p:ph idx="2" type="body"/>
          </p:nvPr>
        </p:nvSpPr>
        <p:spPr>
          <a:xfrm>
            <a:off x="6586000" y="965433"/>
            <a:ext cx="51156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8" name="Google Shape;1498;g2dfa8e8989a_0_102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2dfa8e8989a_0_10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501" name="Google Shape;1501;g2dfa8e8989a_0_108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2dfa8e8989a_0_1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●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○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Char char="■"/>
              <a:defRPr b="0" i="0" sz="1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1504" name="Google Shape;1504;g2dfa8e8989a_0_1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492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5" name="Google Shape;1505;g2dfa8e8989a_0_111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2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2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2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2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12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12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12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2dfa8e8989a_0_115"/>
          <p:cNvSpPr txBox="1"/>
          <p:nvPr>
            <p:ph idx="12" type="sldNum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2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2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2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2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2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125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125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25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25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25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25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25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25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25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25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1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5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2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2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2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26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26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26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26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2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2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2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2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2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2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2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2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2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2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2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2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2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2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2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2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2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2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2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2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2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2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2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2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2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2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2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2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2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2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2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3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3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3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3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3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3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3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3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3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3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3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3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3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3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3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3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31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31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1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1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3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3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6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6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33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33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34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34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34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34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34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34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34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35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3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3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37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37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3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3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7" name="Google Shape;387;p3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Google Shape;388;p3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89" name="Google Shape;38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3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3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3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3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3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7" name="Google Shape;39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3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06" name="Google Shape;40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4" name="Google Shape;41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18" name="Google Shape;418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21" name="Google Shape;42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22" name="Google Shape;422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" name="Google Shape;428;p11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9" name="Google Shape;429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11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32" name="Google Shape;432;p1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1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1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11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11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8" name="Google Shape;438;p11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2" name="Google Shape;442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8" name="Google Shape;448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2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51" name="Google Shape;451;p1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2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2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5" name="Google Shape;455;p12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6" name="Google Shape;456;p12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6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6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6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6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6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6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1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121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0" name="Google Shape;460;p121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61" name="Google Shape;461;p121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462" name="Google Shape;462;p12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3" name="Google Shape;463;p12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6" name="Google Shape;466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7" name="Google Shape;467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8" name="Google Shape;468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2" name="Google Shape;47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4" name="Google Shape;474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2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6" name="Google Shape;476;p12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12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12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12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12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6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6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9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9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9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9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2" name="Google Shape;52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8" name="Google Shape;528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5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5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5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5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85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8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8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8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8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9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0" name="Google Shape;580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0" name="Google Shape;590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9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9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9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9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7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7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9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9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9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9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1" name="Google Shape;611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9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9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9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9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9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9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9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9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9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5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51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51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51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68" name="Google Shape;668;p5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5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0" name="Google Shape;670;p5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1" name="Google Shape;67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675" name="Google Shape;675;p51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51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51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51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51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51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96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96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5" name="Google Shape;685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9" name="Google Shape;689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692" name="Google Shape;692;p9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93" name="Google Shape;693;p96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96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96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96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96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0" name="Google Shape;700;p97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97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97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03" name="Google Shape;703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5" name="Google Shape;705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6" name="Google Shape;706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7" name="Google Shape;70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97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97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97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97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16" name="Google Shape;716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8" name="Google Shape;718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9" name="Google Shape;719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1" name="Google Shape;721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9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9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25" name="Google Shape;725;p9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9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9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9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9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2" name="Google Shape;732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5" name="Google Shape;73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6" name="Google Shape;73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8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8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8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8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8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1" name="Google Shape;74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2" name="Google Shape;742;p10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10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0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5" name="Google Shape;74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7" name="Google Shape;74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0" name="Google Shape;750;p10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3" name="Google Shape;753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4" name="Google Shape;754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0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9" name="Google Shape;759;p10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10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1" name="Google Shape;761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3" name="Google Shape;763;p10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4" name="Google Shape;764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8" name="Google Shape;768;p10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10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1" name="Google Shape;771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2" name="Google Shape;772;p10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0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10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77" name="Google Shape;777;p10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0" name="Google Shape;79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2" name="Google Shape;792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Google Shape;794;p53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3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8" name="Google Shape;798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00" name="Google Shape;800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1" name="Google Shape;801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2" name="Google Shape;80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3" name="Google Shape;80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4" name="Google Shape;804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6" name="Google Shape;80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8" name="Google Shape;808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0" name="Google Shape;810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1" name="Google Shape;811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4" name="Google Shape;81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6" name="Google Shape;816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8" name="Google Shape;818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0" name="Google Shape;820;p5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1" name="Google Shape;821;p5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5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5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5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5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5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5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5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29" name="Google Shape;829;p5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5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3" name="Google Shape;833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7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7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7" name="Google Shape;837;p7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8" name="Google Shape;83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0" name="Google Shape;84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1" name="Google Shape;84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6" name="Google Shape;84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7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7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0" name="Google Shape;850;p7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1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71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71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7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6" name="Google Shape;85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9" name="Google Shape;859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1" name="Google Shape;861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2" name="Google Shape;8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4" name="Google Shape;86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1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71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7" name="Google Shape;867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70" name="Google Shape;8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1" name="Google Shape;871;p7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6" name="Google Shape;87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8" name="Google Shape;87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7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7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881" name="Google Shape;881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9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9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9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73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73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73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73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7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92" name="Google Shape;89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8" name="Google Shape;898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0" name="Google Shape;90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3" name="Google Shape;903;p7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7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6" name="Google Shape;906;p7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07" name="Google Shape;90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8" name="Google Shape;908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3" name="Google Shape;91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5" name="Google Shape;915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75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1" name="Google Shape;921;p7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75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4" name="Google Shape;924;p75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5" name="Google Shape;925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6" name="Google Shape;926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8" name="Google Shape;928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9" name="Google Shape;92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0" name="Google Shape;93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1" name="Google Shape;93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3" name="Google Shape;93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7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7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7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7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76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76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76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76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6" name="Google Shape;946;p7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7" name="Google Shape;94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8" name="Google Shape;948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5" name="Google Shape;955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" name="Google Shape;957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1" name="Google Shape;961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3" name="Google Shape;963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5" name="Google Shape;965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p7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7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2" name="Google Shape;972;p7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7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75" name="Google Shape;975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" name="Google Shape;977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8" name="Google Shape;978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9" name="Google Shape;979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0" name="Google Shape;980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1" name="Google Shape;981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5" name="Google Shape;985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7" name="Google Shape;987;p78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9" name="Google Shape;989;p78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0" name="Google Shape;990;p7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1" name="Google Shape;991;p7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8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7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78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5" name="Google Shape;995;p78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96" name="Google Shape;996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97" name="Google Shape;997;p78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78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78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" name="Google Shape;1001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2" name="Google Shape;1002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6" name="Google Shape;1006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7" name="Google Shape;100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9" name="Google Shape;1009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1" name="Google Shape;1011;p79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9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0" name="Google Shape;1020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p80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80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8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8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8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3" name="Google Shape;1033;p8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8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p81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81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81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81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81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81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81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8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8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8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0" name="Google Shape;1050;p8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8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3" name="Google Shape;1053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54" name="Google Shape;1054;p8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p82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8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8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8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8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8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8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8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8" name="Google Shape;1058;p8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8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8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2" name="Google Shape;1062;p8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8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4" name="Google Shape;1064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5" name="Google Shape;1065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8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p8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8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84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84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8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1ddb8e81c81_0_2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9" name="Google Shape;1079;g1ddb8e81c81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Google Shape;1080;g1ddb8e81c81_0_2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g1ddb8e81c81_0_2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g1ddb8e81c81_0_2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g1ddb8e81c81_0_2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4" name="Google Shape;1084;g1ddb8e81c81_0_2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g1ddb8e81c81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g1ddb8e81c81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7" name="Google Shape;1087;g1ddb8e81c81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g1ddb8e81c81_0_26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g1ddb8e81c81_0_26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g1ddb8e81c81_0_26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g1ddb8e81c81_0_26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g1ddb8e81c81_0_2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g1ddb8e81c81_0_2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g1ddb8e81c81_0_26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g1ddb8e81c81_0_2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1ddb8e81c81_0_16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8" name="Google Shape;1098;g1ddb8e81c81_0_16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g1ddb8e81c81_0_16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g1ddb8e81c81_0_1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1" name="Google Shape;1101;g1ddb8e81c81_0_16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2" name="Google Shape;1102;g1ddb8e81c81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3" name="Google Shape;1103;g1ddb8e81c81_0_16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g1ddb8e81c81_0_16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g1ddb8e81c81_0_16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g1ddb8e81c81_0_16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7" name="Google Shape;1107;g1ddb8e81c81_0_16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8" name="Google Shape;1108;g1ddb8e81c81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g1ddb8e81c81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0" name="Google Shape;1110;g1ddb8e81c81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g1ddb8e81c81_0_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g1ddb8e81c81_0_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g1ddb8e81c81_0_16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1ddb8e81c81_0_1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g1ddb8e81c81_0_1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g1ddb8e81c81_0_1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8" name="Google Shape;1118;g1ddb8e81c81_0_1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19" name="Google Shape;1119;g1ddb8e81c81_0_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0" name="Google Shape;1120;g1ddb8e81c81_0_1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1" name="Google Shape;1121;g1ddb8e81c81_0_1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g1ddb8e81c81_0_1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g1ddb8e81c81_0_1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g1ddb8e81c81_0_1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g1ddb8e81c81_0_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g1ddb8e81c81_0_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7" name="Google Shape;1127;g1ddb8e81c81_0_1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g1ddb8e81c81_0_1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g1ddb8e81c81_0_1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g1ddb8e81c81_0_1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31" name="Google Shape;1131;g1ddb8e81c81_0_1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1ddb8e81c81_0_19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db8e81c81_0_19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db8e81c81_0_19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db8e81c81_0_19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g1ddb8e81c81_0_19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g1ddb8e81c81_0_19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g1ddb8e81c81_0_19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1ddb8e81c81_0_19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g1ddb8e81c81_0_19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2" name="Google Shape;1142;g1ddb8e81c81_0_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3" name="Google Shape;1143;g1ddb8e81c81_0_19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g1ddb8e81c81_0_19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g1ddb8e81c81_0_19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g1ddb8e81c81_0_19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7" name="Google Shape;1147;g1ddb8e81c81_0_19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8" name="Google Shape;1148;g1ddb8e81c81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g1ddb8e81c81_0_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0" name="Google Shape;1150;g1ddb8e81c81_0_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ddb8e81c81_0_2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53" name="Google Shape;1153;g1ddb8e81c81_0_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54" name="Google Shape;1154;g1ddb8e81c81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g1ddb8e81c81_0_2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g1ddb8e81c81_0_2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g1ddb8e81c81_0_2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g1ddb8e81c81_0_2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g1ddb8e81c81_0_2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0" name="Google Shape;1160;g1ddb8e81c81_0_217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1" name="Google Shape;1161;g1ddb8e81c81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g1ddb8e81c81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g1ddb8e81c81_0_217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64" name="Google Shape;1164;g1ddb8e81c81_0_2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g1ddb8e81c81_0_217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g1ddb8e81c81_0_217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g1ddb8e81c81_0_2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g1ddb8e81c81_0_217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g1ddb8e81c81_0_217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g1ddb8e81c81_0_217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g1ddb8e81c81_0_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g1ddb8e81c81_0_23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4" name="Google Shape;1174;g1ddb8e81c81_0_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5" name="Google Shape;1175;g1ddb8e81c81_0_2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g1ddb8e81c81_0_2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g1ddb8e81c81_0_2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g1ddb8e81c81_0_2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g1ddb8e81c81_0_2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0" name="Google Shape;1180;g1ddb8e81c81_0_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g1ddb8e81c81_0_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g1ddb8e81c81_0_23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83" name="Google Shape;1183;g1ddb8e81c81_0_2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g1ddb8e81c81_0_23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g1ddb8e81c81_0_23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g1ddb8e81c81_0_23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7" name="Google Shape;1187;g1ddb8e81c81_0_23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8" name="Google Shape;1188;g1ddb8e81c81_0_23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ddb8e81c81_0_2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1" name="Google Shape;1191;g1ddb8e81c81_0_2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g1ddb8e81c81_0_2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93" name="Google Shape;1193;g1ddb8e81c81_0_2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94" name="Google Shape;1194;g1ddb8e81c81_0_2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5" name="Google Shape;1195;g1ddb8e81c81_0_2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1f4e27ec7a8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3" name="Google Shape;1203;g1f4e27ec7a8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1f4e27ec7a8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5" name="Google Shape;1205;g1f4e27ec7a8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6" name="Google Shape;1206;g1f4e27ec7a8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1f4e27ec7a8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g1f4e27ec7a8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1f4e27ec7a8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g1f4e27ec7a8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g1f4e27ec7a8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2" name="Google Shape;1212;g1f4e27ec7a8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42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4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4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4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2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2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1f4e27ec7a8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5" name="Google Shape;1215;g1f4e27ec7a8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g1f4e27ec7a8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17" name="Google Shape;1217;g1f4e27ec7a8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g1f4e27ec7a8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g1f4e27ec7a8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g1f4e27ec7a8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1" name="Google Shape;1221;g1f4e27ec7a8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g1f4e27ec7a8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g1f4e27ec7a8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24" name="Google Shape;1224;g1f4e27ec7a8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25" name="Google Shape;1225;g1f4e27ec7a8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g1f4e27ec7a8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g1f4e27ec7a8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g1f4e27ec7a8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g1f4e27ec7a8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1f4e27ec7a8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2" name="Google Shape;1232;g1f4e27ec7a8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1f4e27ec7a8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f4e27ec7a8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35" name="Google Shape;1235;g1f4e27ec7a8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6" name="Google Shape;1236;g1f4e27ec7a8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7" name="Google Shape;1237;g1f4e27ec7a8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8" name="Google Shape;1238;g1f4e27ec7a8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9" name="Google Shape;1239;g1f4e27ec7a8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g1f4e27ec7a8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g1f4e27ec7a8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g1f4e27ec7a8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1f4e27ec7a8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g1f4e27ec7a8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g1f4e27ec7a8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46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1f4e27ec7a8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8" name="Google Shape;1248;g1f4e27ec7a8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9" name="Google Shape;1249;g1f4e27ec7a8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g1f4e27ec7a8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g1f4e27ec7a8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52" name="Google Shape;1252;g1f4e27ec7a8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g1f4e27ec7a8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4" name="Google Shape;1254;g1f4e27ec7a8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5" name="Google Shape;1255;g1f4e27ec7a8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6" name="Google Shape;1256;g1f4e27ec7a8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g1f4e27ec7a8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g1f4e27ec7a8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f4e27ec7a8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1" name="Google Shape;1261;g1f4e27ec7a8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2" name="Google Shape;1262;g1f4e27ec7a8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3" name="Google Shape;1263;g1f4e27ec7a8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4" name="Google Shape;1264;g1f4e27ec7a8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5" name="Google Shape;1265;g1f4e27ec7a8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g1f4e27ec7a8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7" name="Google Shape;1267;g1f4e27ec7a8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1f4e27ec7a8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g1f4e27ec7a8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g1f4e27ec7a8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g1f4e27ec7a8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g1f4e27ec7a8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g1f4e27ec7a8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g1f4e27ec7a8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g1f4e27ec7a8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1f4e27ec7a8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9" name="Google Shape;1279;g1f4e27ec7a8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g1f4e27ec7a8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g1f4e27ec7a8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1f4e27ec7a8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3" name="Google Shape;1283;g1f4e27ec7a8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4" name="Google Shape;1284;g1f4e27ec7a8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g1f4e27ec7a8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f4e27ec7a8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8" name="Google Shape;1288;g1f4e27ec7a8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9" name="Google Shape;1289;g1f4e27ec7a8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0" name="Google Shape;1290;g1f4e27ec7a8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1" name="Google Shape;1291;g1f4e27ec7a8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2" name="Google Shape;1292;g1f4e27ec7a8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3" name="Google Shape;1293;g1f4e27ec7a8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1f4e27ec7a8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g1f4e27ec7a8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g1f4e27ec7a8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g1f4e27ec7a8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5" name="Google Shape;1305;p64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1306" name="Google Shape;1306;p64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07" name="Google Shape;1307;p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1" name="Google Shape;131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64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4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17" name="Google Shape;131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8" name="Google Shape;1318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1" name="Google Shape;13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3" name="Google Shape;132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44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p44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44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44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44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6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1" name="Google Shape;1331;p6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p6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p6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4" name="Google Shape;133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5" name="Google Shape;133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62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9" name="Google Shape;1339;p62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62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p62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p62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62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62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62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6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6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65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48" name="Google Shape;1348;p65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65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6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51" name="Google Shape;1351;p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p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4" name="Google Shape;135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5" name="Google Shape;135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6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3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1" name="Google Shape;1361;p1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p1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3" name="Google Shape;1363;p1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4" name="Google Shape;1364;p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5" name="Google Shape;1365;p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1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1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138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9" name="Google Shape;1369;p138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p1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1" name="Google Shape;1371;p1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2" name="Google Shape;1372;p1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3" name="Google Shape;1373;p1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p1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5" name="Google Shape;1375;p1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6" name="Google Shape;1376;p1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p1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1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0" name="Google Shape;1380;p1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1" name="Google Shape;1381;p1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p1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3" name="Google Shape;1383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4" name="Google Shape;1384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39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8" name="Google Shape;1388;p139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9" name="Google Shape;1389;p139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4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2" name="Google Shape;1392;p1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3" name="Google Shape;1393;p1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4" name="Google Shape;1394;p1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5" name="Google Shape;1395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6" name="Google Shape;1396;p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1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140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400" name="Google Shape;1400;p140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p140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2" name="Google Shape;1402;p140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4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5" name="Google Shape;1405;p141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6" name="Google Shape;1406;p141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7" name="Google Shape;1407;p141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8" name="Google Shape;1408;p141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4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4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3" name="Google Shape;1413;p14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p14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5" name="Google Shape;1415;p14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6" name="Google Shape;1416;p1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7" name="Google Shape;1417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1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143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21" name="Google Shape;1421;p143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2" name="Google Shape;1422;p143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3" name="Google Shape;1423;p143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4" name="Google Shape;1424;p143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4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7" name="Google Shape;1427;p1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8" name="Google Shape;1428;p1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9" name="Google Shape;1429;p1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0" name="Google Shape;1430;p1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31" name="Google Shape;1431;p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Google Shape;1432;p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" name="Google Shape;1433;p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14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435" name="Google Shape;1435;p14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p14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p14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p14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p14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p14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p14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4" name="Google Shape;1444;p145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45" name="Google Shape;1445;p1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p1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p1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8" name="Google Shape;1448;p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9" name="Google Shape;1449;p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2" name="Google Shape;1452;p145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3" name="Google Shape;1453;p145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4" name="Google Shape;1454;p145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5" name="Google Shape;1455;p145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6" name="Google Shape;1456;p145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7" name="Google Shape;1457;p145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8" name="Google Shape;1458;p145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9" name="Google Shape;1459;p145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2dfa8e8989a_0_70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3" name="Google Shape;1463;g2dfa8e8989a_0_70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4" name="Google Shape;1464;g2dfa8e8989a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5" name="Google Shape;1465;g2dfa8e8989a_0_70"/>
          <p:cNvCxnSpPr>
            <a:endCxn id="1462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66" name="Google Shape;1466;g2dfa8e8989a_0_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5"/>
            <a:ext cx="2816352" cy="8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g2dfa8e8989a_0_7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8" name="Google Shape;1468;g2dfa8e8989a_0_7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g2dfa8e8989a_0_70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8.xml"/><Relationship Id="rId13" Type="http://schemas.openxmlformats.org/officeDocument/2006/relationships/theme" Target="../theme/theme12.xml"/><Relationship Id="rId1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53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7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4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71.xml"/><Relationship Id="rId6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3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0" name="Google Shape;1300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1" name="Google Shape;1301;p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2" name="Google Shape;1302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7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50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5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0" name="Google Shape;780;p5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1" name="Google Shape;781;p5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2" name="Google Shape;782;p5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ddb8e81c81_0_15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75" name="Google Shape;1075;g1ddb8e81c81_0_15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6" name="Google Shape;1076;g1ddb8e81c81_0_15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f4e27ec7a8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8" name="Google Shape;1198;g1f4e27ec7a8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9" name="Google Shape;1199;g1f4e27ec7a8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g1f4e27ec7a8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image" Target="../media/image6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5" Type="http://schemas.openxmlformats.org/officeDocument/2006/relationships/image" Target="../media/image42.jpg"/><Relationship Id="rId6" Type="http://schemas.openxmlformats.org/officeDocument/2006/relationships/image" Target="../media/image41.jpg"/><Relationship Id="rId7" Type="http://schemas.openxmlformats.org/officeDocument/2006/relationships/image" Target="../media/image4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Relationship Id="rId5" Type="http://schemas.openxmlformats.org/officeDocument/2006/relationships/image" Target="../media/image45.png"/><Relationship Id="rId6" Type="http://schemas.openxmlformats.org/officeDocument/2006/relationships/image" Target="../media/image6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so" sz="4000"/>
              <a:t>Workshop guide</a:t>
            </a:r>
            <a:endParaRPr sz="4000"/>
          </a:p>
        </p:txBody>
      </p:sp>
      <p:sp>
        <p:nvSpPr>
          <p:cNvPr id="1513" name="Google Shape;1513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so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514" name="Google Shape;1514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so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so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1. Qof la-raadinayo</a:t>
            </a:r>
            <a:endParaRPr sz="4000"/>
          </a:p>
        </p:txBody>
      </p:sp>
      <p:pic>
        <p:nvPicPr>
          <p:cNvPr descr="A picture containing text&#10;&#10;Description automatically generated" id="1611" name="Google Shape;1611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2" name="Google Shape;1612;p15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so" sz="27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rabay </a:t>
            </a:r>
            <a:r>
              <a:rPr b="0" i="0" lang="so" sz="27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inuu cuno cawska cagaarka ah ee dhinaca kale ee buundada yaala.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so" sz="27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Qof…</a:t>
            </a:r>
            <a:r>
              <a:rPr b="0" i="0" lang="so" sz="27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Saddex neef oo ari ah</a:t>
            </a:r>
            <a:endParaRPr b="1" sz="2700"/>
          </a:p>
        </p:txBody>
      </p:sp>
      <p:sp>
        <p:nvSpPr>
          <p:cNvPr id="1613" name="Google Shape;1613;p15"/>
          <p:cNvSpPr txBox="1"/>
          <p:nvPr/>
        </p:nvSpPr>
        <p:spPr>
          <a:xfrm>
            <a:off x="5531139" y="4093054"/>
            <a:ext cx="2033100" cy="1292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so" sz="2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Saddexda Riyaha Billy Goats Gruff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4" name="Google Shape;1614;p15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15" name="Google Shape;1615;p15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2. Laakin</a:t>
            </a:r>
            <a:endParaRPr sz="4000"/>
          </a:p>
        </p:txBody>
      </p:sp>
      <p:pic>
        <p:nvPicPr>
          <p:cNvPr descr="A picture containing text&#10;&#10;Description automatically generated" id="1621" name="Google Shape;1621;p1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16"/>
          <p:cNvSpPr txBox="1"/>
          <p:nvPr>
            <p:ph idx="1" type="body"/>
          </p:nvPr>
        </p:nvSpPr>
        <p:spPr>
          <a:xfrm>
            <a:off x="501448" y="1739549"/>
            <a:ext cx="35349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laakiin </a:t>
            </a:r>
            <a:r>
              <a:rPr b="0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waxa ka joojiyay tarool fool xun.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623" name="Google Shape;1623;p16"/>
          <p:cNvSpPr txBox="1"/>
          <p:nvPr/>
        </p:nvSpPr>
        <p:spPr>
          <a:xfrm>
            <a:off x="5531139" y="4093054"/>
            <a:ext cx="2033100" cy="1292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so" sz="2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Saddexda Riyaha Billy Goats Gruff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4" name="Google Shape;1624;p16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3. Markaa-kadib</a:t>
            </a:r>
            <a:endParaRPr sz="4000"/>
          </a:p>
        </p:txBody>
      </p:sp>
      <p:pic>
        <p:nvPicPr>
          <p:cNvPr descr="A picture containing text&#10;&#10;Description automatically generated" id="1630" name="Google Shape;1630;p1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17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so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Markaa </a:t>
            </a:r>
            <a:r>
              <a:rPr b="0" i="0" lang="so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orgigii ugu weynaa ayaa buundada ka soo tuuray.</a:t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so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Markaa</a:t>
            </a:r>
            <a:r>
              <a:rPr b="0" i="0" lang="so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waxay ka gudbi karaan buundada oo cawska si nabad ah ayay u cuni karaan.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17"/>
          <p:cNvSpPr txBox="1"/>
          <p:nvPr/>
        </p:nvSpPr>
        <p:spPr>
          <a:xfrm>
            <a:off x="5531139" y="4093054"/>
            <a:ext cx="2033100" cy="1292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so" sz="2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Saddexda Riyaha Billy Goats Gruff</a:t>
            </a:r>
            <a:endParaRPr b="0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3" name="Google Shape;1633;p17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34" name="Google Shape;1634;p17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Aan daawano</a:t>
            </a:r>
            <a:endParaRPr sz="4000"/>
          </a:p>
        </p:txBody>
      </p:sp>
      <p:sp>
        <p:nvSpPr>
          <p:cNvPr id="1640" name="Google Shape;1640;p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so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English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so" sz="36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641" name="Google Shape;1641;p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so" sz="3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Español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1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Dhowaan idinku soo maqan…</a:t>
            </a:r>
            <a:endParaRPr i="1" sz="3200"/>
          </a:p>
        </p:txBody>
      </p:sp>
      <p:sp>
        <p:nvSpPr>
          <p:cNvPr id="1642" name="Google Shape;1642;p18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18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so" sz="3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Gacantaada isticmaal</a:t>
            </a:r>
            <a:endParaRPr sz="3000"/>
          </a:p>
        </p:txBody>
      </p:sp>
      <p:sp>
        <p:nvSpPr>
          <p:cNvPr id="1649" name="Google Shape;1649;p19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so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Talooyin iyo tabo</a:t>
            </a:r>
            <a:endParaRPr/>
          </a:p>
        </p:txBody>
      </p:sp>
      <p:sp>
        <p:nvSpPr>
          <p:cNvPr id="1650" name="Google Shape;1650;p19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so" sz="24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Carruurta waaweyn waxay soo koobi karaan cutub ama qayb halkii uu ka ahaan la’haa buugga oo dhan! </a:t>
            </a:r>
            <a:endParaRPr sz="24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51" name="Google Shape;1651;p19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la-raadinayo</a:t>
            </a:r>
            <a:endParaRPr sz="3200"/>
          </a:p>
        </p:txBody>
      </p:sp>
      <p:sp>
        <p:nvSpPr>
          <p:cNvPr id="1652" name="Google Shape;1652;p19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Qof</a:t>
            </a:r>
            <a:endParaRPr sz="3200"/>
          </a:p>
        </p:txBody>
      </p:sp>
      <p:sp>
        <p:nvSpPr>
          <p:cNvPr id="1653" name="Google Shape;1653;p19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laakiin</a:t>
            </a:r>
            <a:endParaRPr sz="3200"/>
          </a:p>
        </p:txBody>
      </p:sp>
      <p:sp>
        <p:nvSpPr>
          <p:cNvPr id="1654" name="Google Shape;1654;p19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endParaRPr sz="3200"/>
          </a:p>
        </p:txBody>
      </p:sp>
      <p:sp>
        <p:nvSpPr>
          <p:cNvPr id="1655" name="Google Shape;1655;p19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Kadibna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20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(K-1)</a:t>
            </a:r>
            <a:endParaRPr sz="4000"/>
          </a:p>
        </p:txBody>
      </p:sp>
      <p:sp>
        <p:nvSpPr>
          <p:cNvPr id="1661" name="Google Shape;1661;p2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Muxuu rabaa jilaagu sheekada? Tilmaan ereyada/sawirrada adiga kaa caawiyay inaad ogaato.</a:t>
            </a:r>
            <a:endParaRPr sz="2300">
              <a:solidFill>
                <a:srgbClr val="006FB6"/>
              </a:solidFill>
            </a:endParaRPr>
          </a:p>
        </p:txBody>
      </p:sp>
      <p:sp>
        <p:nvSpPr>
          <p:cNvPr id="1662" name="Google Shape;1662;p2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so" sz="23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Maxaa dhacay dhammaadka sheekada? Iga dhex tus buugga dhexdiisa.</a:t>
            </a:r>
            <a:endParaRPr sz="2300"/>
          </a:p>
        </p:txBody>
      </p:sp>
      <p:sp>
        <p:nvSpPr>
          <p:cNvPr id="1663" name="Google Shape;1663;p2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so" sz="25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Waayo jilaagii ugu muhiimsanaa?</a:t>
            </a:r>
            <a:endParaRPr sz="2500"/>
          </a:p>
        </p:txBody>
      </p:sp>
      <p:sp>
        <p:nvSpPr>
          <p:cNvPr id="1664" name="Google Shape;1664;p20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Maxay ku dhacday in jilaagu u heli waayay waxa uu rabay? Sidee ku taqaanaa isaga?</a:t>
            </a:r>
            <a:endParaRPr sz="2300"/>
          </a:p>
        </p:txBody>
      </p:sp>
      <p:pic>
        <p:nvPicPr>
          <p:cNvPr id="1665" name="Google Shape;1665;p20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21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Akhriska = wada hadalka (2-3)</a:t>
            </a:r>
            <a:endParaRPr sz="4000"/>
          </a:p>
        </p:txBody>
      </p:sp>
      <p:sp>
        <p:nvSpPr>
          <p:cNvPr id="1671" name="Google Shape;1671;p2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 maxay dhibka jilaagu? I tus sida aad ku ogaatay.</a:t>
            </a:r>
            <a:endParaRPr sz="2300"/>
          </a:p>
        </p:txBody>
      </p:sp>
      <p:sp>
        <p:nvSpPr>
          <p:cNvPr id="1672" name="Google Shape;1672;p2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Waayo jilaagii ugu muhiimsanaa? Maxay rabeen? Sidee ku taqaanaa isaga?</a:t>
            </a:r>
            <a:endParaRPr sz="2300"/>
          </a:p>
        </p:txBody>
      </p:sp>
      <p:sp>
        <p:nvSpPr>
          <p:cNvPr id="1673" name="Google Shape;1673;p2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Oo dabadeedna maxaa dhacay? Sidee ayuu jilaagu dhibaatada u xaliyay? Waa boggee halka taasi ay ka dhacday?</a:t>
            </a:r>
            <a:endParaRPr sz="2300">
              <a:solidFill>
                <a:srgbClr val="006FB6"/>
              </a:solidFill>
            </a:endParaRPr>
          </a:p>
        </p:txBody>
      </p:sp>
      <p:pic>
        <p:nvPicPr>
          <p:cNvPr id="1674" name="Google Shape;16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ku celceliska</a:t>
            </a:r>
            <a:endParaRPr sz="4000"/>
          </a:p>
        </p:txBody>
      </p:sp>
      <p:sp>
        <p:nvSpPr>
          <p:cNvPr id="1680" name="Google Shape;1680;p22"/>
          <p:cNvSpPr txBox="1"/>
          <p:nvPr>
            <p:ph idx="1" type="body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Qof la-raadinayo </a:t>
            </a:r>
            <a:endParaRPr sz="2600"/>
          </a:p>
        </p:txBody>
      </p:sp>
      <p:sp>
        <p:nvSpPr>
          <p:cNvPr id="1681" name="Google Shape;1681;p22"/>
          <p:cNvSpPr txBox="1"/>
          <p:nvPr>
            <p:ph idx="2" type="body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Balse</a:t>
            </a:r>
            <a:endParaRPr sz="2600"/>
          </a:p>
        </p:txBody>
      </p:sp>
      <p:sp>
        <p:nvSpPr>
          <p:cNvPr id="1682" name="Google Shape;1682;p22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683" name="Google Shape;1683;p22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684" name="Google Shape;1684;p2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Isoo wac marka su'aal aad qabto!</a:t>
            </a:r>
            <a:endParaRPr sz="2600"/>
          </a:p>
        </p:txBody>
      </p:sp>
      <p:sp>
        <p:nvSpPr>
          <p:cNvPr id="1685" name="Google Shape;1685;p2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86" name="Google Shape;1686;p2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87" name="Google Shape;1687;p22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26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Markaa-kadib</a:t>
            </a:r>
            <a:endParaRPr b="0" sz="2600"/>
          </a:p>
        </p:txBody>
      </p:sp>
      <p:sp>
        <p:nvSpPr>
          <p:cNvPr id="1688" name="Google Shape;1688;p22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so" sz="6475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1ddb8e81c81_0_1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so" sz="4400"/>
              <a:t>Qoysaska ku hadla luqadaha badan </a:t>
            </a:r>
            <a:endParaRPr/>
          </a:p>
        </p:txBody>
      </p:sp>
      <p:sp>
        <p:nvSpPr>
          <p:cNvPr id="1694" name="Google Shape;1694;g1ddb8e81c81_0_150"/>
          <p:cNvSpPr txBox="1"/>
          <p:nvPr>
            <p:ph idx="1" type="body"/>
          </p:nvPr>
        </p:nvSpPr>
        <p:spPr>
          <a:xfrm>
            <a:off x="4588050" y="2185051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o" sz="2400">
                <a:solidFill>
                  <a:srgbClr val="006FB6"/>
                </a:solidFill>
              </a:rPr>
              <a:t>Weydii su'aalo oo ka hadal wax ku saabsan buugaag luqad kasta ah!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95" name="Google Shape;1695;g1ddb8e81c81_0_150"/>
          <p:cNvSpPr txBox="1"/>
          <p:nvPr>
            <p:ph idx="2" type="body"/>
          </p:nvPr>
        </p:nvSpPr>
        <p:spPr>
          <a:xfrm>
            <a:off x="4588042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o" sz="2400">
                <a:solidFill>
                  <a:srgbClr val="006FB6"/>
                </a:solidFill>
              </a:rPr>
              <a:t>Buugaagtan ku isticmaal luqad kasta.</a:t>
            </a:r>
            <a:endParaRPr/>
          </a:p>
        </p:txBody>
      </p:sp>
      <p:pic>
        <p:nvPicPr>
          <p:cNvPr id="1696" name="Google Shape;1696;g1ddb8e81c81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7" name="Google Shape;1697;g1ddb8e81c81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1f4e27ec7a8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so"/>
              <a:t>Falceli  </a:t>
            </a:r>
            <a:endParaRPr/>
          </a:p>
        </p:txBody>
      </p:sp>
      <p:sp>
        <p:nvSpPr>
          <p:cNvPr id="1703" name="Google Shape;1703;g1f4e27ec7a8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Wax su’aalo ah maka qabtaa habka akhrinta?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Jeedso oo la hadal ilmahaaga: Ma dareemaynaa inaynu diyaar u nahay inaan ku tijaabino hab akhriskan guriga? 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so"/>
              <a:t>Fadlan nala wadaag sida laga yaabo inaad tan guriga ugu isticmaali karto?</a:t>
            </a:r>
            <a:endParaRPr/>
          </a:p>
        </p:txBody>
      </p:sp>
      <p:sp>
        <p:nvSpPr>
          <p:cNvPr id="1704" name="Google Shape;1704;g1f4e27ec7a8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so"/>
              <a:t>Su’aashaadu waxay caawin doontaa qof kale oo ku jira qolka!</a:t>
            </a:r>
            <a:endParaRPr/>
          </a:p>
        </p:txBody>
      </p:sp>
      <p:pic>
        <p:nvPicPr>
          <p:cNvPr descr="A close up of a logo&#10;&#10;Description automatically generated" id="1705" name="Google Shape;1705;g1f4e27ec7a8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Sheekada la wadaag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2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so" sz="3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Jawaab-celinta, fadlan:</a:t>
            </a:r>
            <a:endParaRPr sz="3000"/>
          </a:p>
        </p:txBody>
      </p:sp>
      <p:pic>
        <p:nvPicPr>
          <p:cNvPr id="1711" name="Google Shape;171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2" name="Google Shape;1712;p28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Fikradaada waxay wanaajisaa wakhtigeena aan wada joogno!</a:t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713" name="Google Shape;1713;p2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27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soo dhowoow</a:t>
            </a:r>
            <a:endParaRPr sz="2700"/>
          </a:p>
        </p:txBody>
      </p:sp>
      <p:sp>
        <p:nvSpPr>
          <p:cNvPr id="1525" name="Google Shape;1525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27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Talo akhriyitaan</a:t>
            </a:r>
            <a:endParaRPr sz="2700"/>
          </a:p>
        </p:txBody>
      </p:sp>
      <p:sp>
        <p:nvSpPr>
          <p:cNvPr id="1526" name="Google Shape;1526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27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Waqtiga layliga</a:t>
            </a:r>
            <a:endParaRPr sz="2700"/>
          </a:p>
        </p:txBody>
      </p:sp>
      <p:sp>
        <p:nvSpPr>
          <p:cNvPr id="1527" name="Google Shape;1527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Ajandaha</a:t>
            </a:r>
            <a:endParaRPr sz="4000"/>
          </a:p>
        </p:txBody>
      </p:sp>
      <p:sp>
        <p:nvSpPr>
          <p:cNvPr id="1528" name="Google Shape;1528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so" sz="27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Ka baaraan degga &amp; cusbooneysiinta</a:t>
            </a:r>
            <a:endParaRPr sz="2700"/>
          </a:p>
        </p:txBody>
      </p:sp>
      <p:pic>
        <p:nvPicPr>
          <p:cNvPr id="1529" name="Google Shape;1529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533" name="Google Shape;1533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4" name="Google Shape;1534;p5"/>
          <p:cNvSpPr/>
          <p:nvPr/>
        </p:nvSpPr>
        <p:spPr>
          <a:xfrm>
            <a:off x="9444037" y="3107466"/>
            <a:ext cx="2054225" cy="14454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so" sz="14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"Waan bartay sida kalmadaha cusub loo weeraro"</a:t>
            </a:r>
            <a:endParaRPr b="0" i="0" sz="14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dfa8e8989a_0_63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so" sz="4800"/>
              <a:t>Sahanka Kalsoonida Qoyska</a:t>
            </a:r>
            <a:endParaRPr sz="4800"/>
          </a:p>
        </p:txBody>
      </p:sp>
      <p:pic>
        <p:nvPicPr>
          <p:cNvPr id="1540" name="Google Shape;1540;g2dfa8e8989a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1461499"/>
            <a:ext cx="5200402" cy="52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g2dfa8e8989a_0_63"/>
          <p:cNvSpPr txBox="1"/>
          <p:nvPr/>
        </p:nvSpPr>
        <p:spPr>
          <a:xfrm>
            <a:off x="1011660" y="2128881"/>
            <a:ext cx="4023300" cy="38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so" sz="37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Iskaan-garee koodkan si aad noola wadaagto dareenkaaga ku aadan inaad ilmahaaga wax la akhriso.</a:t>
            </a:r>
            <a:endParaRPr b="1" i="0" sz="37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7" name="Google Shape;1547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800"/>
          </a:p>
        </p:txBody>
      </p:sp>
      <p:sp>
        <p:nvSpPr>
          <p:cNvPr id="1548" name="Google Shape;1548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500"/>
          </a:p>
        </p:txBody>
      </p:sp>
      <p:sp>
        <p:nvSpPr>
          <p:cNvPr id="1549" name="Google Shape;1549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 sz="2500"/>
          </a:p>
        </p:txBody>
      </p:sp>
      <p:sp>
        <p:nvSpPr>
          <p:cNvPr id="1550" name="Google Shape;1550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diyaar garow.</a:t>
            </a:r>
            <a:endParaRPr sz="3000"/>
          </a:p>
        </p:txBody>
      </p:sp>
      <p:sp>
        <p:nvSpPr>
          <p:cNvPr id="1551" name="Google Shape;1551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 joog.</a:t>
            </a:r>
            <a:endParaRPr sz="3000"/>
          </a:p>
        </p:txBody>
      </p:sp>
      <p:sp>
        <p:nvSpPr>
          <p:cNvPr id="1552" name="Google Shape;1552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Ixtiraam lahow.</a:t>
            </a:r>
            <a:endParaRPr sz="3000"/>
          </a:p>
        </p:txBody>
      </p:sp>
      <p:sp>
        <p:nvSpPr>
          <p:cNvPr id="1553" name="Google Shape;1553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Weydii su’aaloyin.</a:t>
            </a:r>
            <a:endParaRPr sz="3000"/>
          </a:p>
        </p:txBody>
      </p:sp>
      <p:sp>
        <p:nvSpPr>
          <p:cNvPr id="1554" name="Google Shape;1554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Tilmaamaha aqoon isweydaarsiyada</a:t>
            </a:r>
            <a:endParaRPr sz="4000"/>
          </a:p>
        </p:txBody>
      </p:sp>
      <p:pic>
        <p:nvPicPr>
          <p:cNvPr descr="Icon&#10;&#10;Description automatically generated" id="1555" name="Google Shape;15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56" name="Google Shape;155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57" name="Google Shape;155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558" name="Google Shape;155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Sheekada la wadaag</a:t>
            </a:r>
            <a:endParaRPr sz="4000"/>
          </a:p>
        </p:txBody>
      </p:sp>
      <p:sp>
        <p:nvSpPr>
          <p:cNvPr id="1564" name="Google Shape;1564;p11"/>
          <p:cNvSpPr txBox="1"/>
          <p:nvPr>
            <p:ph idx="1" type="body"/>
          </p:nvPr>
        </p:nvSpPr>
        <p:spPr>
          <a:xfrm>
            <a:off x="9222901" y="4748864"/>
            <a:ext cx="2497200" cy="224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koobida sheekadu waxay naga caawinaysaa inaan si fiican u fahamno.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65" name="Google Shape;1565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Google Shape;1566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567" name="Google Shape;1567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68" name="Google Shape;1568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Qof la-raadinayo</a:t>
            </a:r>
            <a:endParaRPr/>
          </a:p>
        </p:txBody>
      </p:sp>
      <p:sp>
        <p:nvSpPr>
          <p:cNvPr id="1569" name="Google Shape;1569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Balse</a:t>
            </a:r>
            <a:endParaRPr/>
          </a:p>
        </p:txBody>
      </p:sp>
      <p:sp>
        <p:nvSpPr>
          <p:cNvPr id="1570" name="Google Shape;1570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so" sz="32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Markaa-kadib</a:t>
            </a:r>
            <a:endParaRPr/>
          </a:p>
        </p:txBody>
      </p:sp>
      <p:sp>
        <p:nvSpPr>
          <p:cNvPr id="1571" name="Google Shape;1571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50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In aan ka sheego hadal kooban oo ka mid ah qodobada ugu muhiimsan ee sheekada.</a:t>
            </a:r>
            <a:endParaRPr sz="2400"/>
          </a:p>
        </p:txBody>
      </p:sp>
      <p:sp>
        <p:nvSpPr>
          <p:cNvPr id="1577" name="Google Shape;1577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8" name="Google Shape;1578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79" name="Google Shape;1579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580" name="Google Shape;1580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so" sz="3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Soo-koob</a:t>
            </a:r>
            <a:endParaRPr sz="3000"/>
          </a:p>
        </p:txBody>
      </p:sp>
      <p:sp>
        <p:nvSpPr>
          <p:cNvPr id="1581" name="Google Shape;1581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82" name="Google Shape;1582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83" name="Google Shape;1583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84" name="Google Shape;1584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so" sz="40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Ku tijaabi kelmadaha sugaaneed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so" sz="32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Soo koobidda sheekooyinka mala-awaalka ah</a:t>
            </a:r>
            <a:endParaRPr sz="3200"/>
          </a:p>
        </p:txBody>
      </p:sp>
      <p:sp>
        <p:nvSpPr>
          <p:cNvPr id="1590" name="Google Shape;1590;p13"/>
          <p:cNvSpPr txBox="1"/>
          <p:nvPr>
            <p:ph idx="1" type="body"/>
          </p:nvPr>
        </p:nvSpPr>
        <p:spPr>
          <a:xfrm>
            <a:off x="531811" y="982126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koobid dheeri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Hor-gale magac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Sookoobis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Jilayaal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Goobta 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Bilowga 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Magaca Dhexe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Dhammaad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Faahfaahin dheeri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Ujeedada qoraaga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Xiriir shaqsiyeed</a:t>
            </a:r>
            <a:endParaRPr sz="23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 sz="2300"/>
          </a:p>
        </p:txBody>
      </p:sp>
      <p:pic>
        <p:nvPicPr>
          <p:cNvPr descr="A close up of a sign&#10;&#10;Description automatically generated" id="1591" name="Google Shape;1591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592" name="Google Shape;1592;p13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so" sz="23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Sheekada u sheeg sida filimka aad u sheegto oo kale.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593" name="Google Shape;1593;p13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Soo koobid</a:t>
            </a: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Gaaban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Hor-gale magac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Jilaaga ugu weyn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Dhib (ama is-af-garadwaaga)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b="0" i="0" lang="so" sz="2400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Xalka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so" sz="38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Qof-rabay-laakin-markaa-markaa</a:t>
            </a:r>
            <a:endParaRPr sz="3800"/>
          </a:p>
        </p:txBody>
      </p:sp>
      <p:sp>
        <p:nvSpPr>
          <p:cNvPr id="1599" name="Google Shape;1599;p14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so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Talooyin iyo tabo</a:t>
            </a:r>
            <a:endParaRPr/>
          </a:p>
        </p:txBody>
      </p:sp>
      <p:sp>
        <p:nvSpPr>
          <p:cNvPr id="1600" name="Google Shape;1600;p14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so" sz="21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Qof = </a:t>
            </a:r>
            <a:r>
              <a:rPr b="1" i="0" lang="so" sz="21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jilaaga ugu weyn</a:t>
            </a:r>
            <a:endParaRPr sz="21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so" sz="21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La raadinayay/laakin = </a:t>
            </a:r>
            <a:r>
              <a:rPr b="1" i="0" lang="so" sz="21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dhibaato (ama is-af-garadwaaga)</a:t>
            </a:r>
            <a:endParaRPr sz="21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b="0" i="0" lang="so" sz="21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Markaa/kadib = </a:t>
            </a:r>
            <a:r>
              <a:rPr b="1" i="0" lang="so" sz="2100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xal (ama xalin)</a:t>
            </a:r>
            <a:endParaRPr sz="21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sz="2100"/>
          </a:p>
        </p:txBody>
      </p:sp>
      <p:sp>
        <p:nvSpPr>
          <p:cNvPr id="1601" name="Google Shape;1601;p14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la-raadinayo</a:t>
            </a:r>
            <a:endParaRPr sz="3200"/>
          </a:p>
        </p:txBody>
      </p:sp>
      <p:sp>
        <p:nvSpPr>
          <p:cNvPr id="1602" name="Google Shape;1602;p14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Qof</a:t>
            </a:r>
            <a:endParaRPr sz="3200"/>
          </a:p>
        </p:txBody>
      </p:sp>
      <p:sp>
        <p:nvSpPr>
          <p:cNvPr id="1603" name="Google Shape;1603;p14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laakiin</a:t>
            </a:r>
            <a:endParaRPr sz="3200"/>
          </a:p>
        </p:txBody>
      </p:sp>
      <p:sp>
        <p:nvSpPr>
          <p:cNvPr id="1604" name="Google Shape;1604;p14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endParaRPr sz="3200"/>
          </a:p>
        </p:txBody>
      </p:sp>
      <p:sp>
        <p:nvSpPr>
          <p:cNvPr id="1605" name="Google Shape;1605;p14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so" sz="3200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Kadibna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