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7" r:id="rId9"/>
    <p:sldMasterId id="2147483702" r:id="rId10"/>
    <p:sldMasterId id="2147483712" r:id="rId11"/>
    <p:sldMasterId id="2147483731" r:id="rId12"/>
    <p:sldMasterId id="2147483740" r:id="rId13"/>
    <p:sldMasterId id="214748375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SpCWuHJYRxrUk7q3K8iyYKD97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5" name="Google Shape;145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2" name="Google Shape;1572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582" name="Google Shape;1582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1" name="Google Shape;1591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3" name="Google Shape;1603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3" name="Google Shape;161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2" name="Google Shape;1622;p2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f4e275d9e5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5" name="Google Shape;1645;g1f4e275d9e5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2" name="Google Shape;146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2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3" name="Google Shape;1653;p2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7" name="Google Shape;146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dfa8c6c35d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2" name="Google Shape;1482;g2dfa8c6c35d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9" name="Google Shape;148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506" name="Google Shape;150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9" name="Google Shape;151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1" name="Google Shape;154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5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30.jp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2.jp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32.jp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1.jpg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3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7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9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2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7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1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1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1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0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0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0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2dfa8c6c35d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5" name="Google Shape;1425;g2dfa8c6c35d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6" name="Google Shape;1426;g2dfa8c6c35d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7" name="Google Shape;1427;g2dfa8c6c35d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2dfa8c6c35d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0" name="Google Shape;1430;g2dfa8c6c35d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dfa8c6c35d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3" name="Google Shape;1433;g2dfa8c6c35d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4" name="Google Shape;1434;g2dfa8c6c35d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dfa8c6c35d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7" name="Google Shape;1437;g2dfa8c6c35d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2dfa8c6c35d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g2dfa8c6c35d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1" name="Google Shape;1441;g2dfa8c6c35d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2" name="Google Shape;1442;g2dfa8c6c35d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3" name="Google Shape;1443;g2dfa8c6c35d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dfa8c6c35d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46" name="Google Shape;1446;g2dfa8c6c35d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2dfa8c6c35d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49" name="Google Shape;1449;g2dfa8c6c35d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0" name="Google Shape;1450;g2dfa8c6c35d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dfa8c6c35d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1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1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1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1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1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1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1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1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1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1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11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1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1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1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1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1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1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1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1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1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1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1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1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1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1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1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1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1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1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1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1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1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1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1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1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1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1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1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1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1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1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1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1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1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1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1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7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17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7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7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18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8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6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6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1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1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2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2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2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2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2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2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2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2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2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2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0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0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0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0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0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0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0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0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0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0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0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0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6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6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6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6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6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0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0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0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0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0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0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0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0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0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0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0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0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6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6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9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9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9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9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2" name="Google Shape;52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8" name="Google Shape;52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5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5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5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5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85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8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8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8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8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9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0" name="Google Shape;580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0" name="Google Shape;59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9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9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9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9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7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7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9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9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9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9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1" name="Google Shape;611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9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9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9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9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9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9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9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9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9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84" name="Google Shape;68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0" name="Google Shape;690;p5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5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94" name="Google Shape;694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5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5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5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5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5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13" name="Google Shape;713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5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10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10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23" name="Google Shape;723;p10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24" name="Google Shape;724;p10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5" name="Google Shape;725;p10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51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51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51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6" name="Google Shape;736;p5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5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743" name="Google Shape;743;p51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51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51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51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51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51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8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8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8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8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8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9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9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53" name="Google Shape;753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60" name="Google Shape;760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61" name="Google Shape;761;p9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9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9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9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9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9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9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9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71" name="Google Shape;771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5" name="Google Shape;77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9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9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9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4" name="Google Shape;784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6" name="Google Shape;78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7" name="Google Shape;78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Google Shape;788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9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9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9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9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9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9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9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00" name="Google Shape;800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2" name="Google Shape;802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3" name="Google Shape;80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9" name="Google Shape;80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3" name="Google Shape;81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8" name="Google Shape;818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1" name="Google Shape;821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2" name="Google Shape;82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7" name="Google Shape;827;p10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10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9" name="Google Shape;82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1" name="Google Shape;831;p10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0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6" name="Google Shape;836;p10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10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9" name="Google Shape;83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10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1" name="Google Shape;84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0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10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45" name="Google Shape;845;p10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3" name="Google Shape;853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0" name="Google Shape;86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2" name="Google Shape;862;p53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53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8" name="Google Shape;86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6" name="Google Shape;87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9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9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9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6" name="Google Shape;88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8" name="Google Shape;888;p5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5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5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5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5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5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5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5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5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97" name="Google Shape;897;p5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5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7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7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7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7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6" name="Google Shape;90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7" name="Google Shape;90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4" name="Google Shape;91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7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71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1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1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71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71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5" name="Google Shape;93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8" name="Google Shape;93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49" name="Google Shape;949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3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3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3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3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7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p7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7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5" name="Google Shape;97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1" name="Google Shape;98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3" name="Google Shape;98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7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7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2" name="Google Shape;992;p7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3" name="Google Shape;99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9" name="Google Shape;99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1" name="Google Shape;100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7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6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6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6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p76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7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5" name="Google Shape;101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6" name="Google Shape;101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6" name="Google Shape;1026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p7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43" name="Google Shape;1043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1" name="Google Shape;105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3" name="Google Shape;1053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p7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7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78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4" name="Google Shape;1064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5" name="Google Shape;1065;p78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78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78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9" name="Google Shape;1079;p79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79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3" name="Google Shape;1083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0" name="Google Shape;109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2" name="Google Shape;1092;p80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80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9" name="Google Shape;109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3" name="Google Shape;1103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5" name="Google Shape;1105;p81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81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81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81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81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81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81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8" name="Google Shape;1118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1" name="Google Shape;112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p82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Google Shape;112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6" name="Google Shape;1126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0" name="Google Shape;1130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5" name="Google Shape;1135;p8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4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p84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f4e275d9e5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8" name="Google Shape;1148;g1f4e275d9e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1f4e275d9e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0" name="Google Shape;1150;g1f4e275d9e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1" name="Google Shape;1151;g1f4e275d9e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2" name="Google Shape;1152;g1f4e275d9e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g1f4e275d9e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g1f4e275d9e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g1f4e275d9e5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f4e275d9e5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7" name="Google Shape;1157;g1f4e275d9e5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f4e275d9e5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g1f4e275d9e5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1f4e275d9e5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62" name="Google Shape;1162;g1f4e275d9e5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g1f4e275d9e5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1f4e275d9e5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f4e275d9e5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6" name="Google Shape;1166;g1f4e275d9e5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g1f4e275d9e5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g1f4e275d9e5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69" name="Google Shape;1169;g1f4e275d9e5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70" name="Google Shape;1170;g1f4e275d9e5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g1f4e275d9e5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g1f4e275d9e5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f4e275d9e5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f4e275d9e5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1f4e275d9e5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g1f4e275d9e5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f4e275d9e5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1f4e275d9e5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0" name="Google Shape;1180;g1f4e275d9e5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f4e275d9e5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f4e275d9e5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g1f4e275d9e5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4" name="Google Shape;1184;g1f4e275d9e5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g1f4e275d9e5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f4e275d9e5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g1f4e275d9e5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g1f4e275d9e5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1f4e275d9e5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f4e275d9e5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f4e275d9e5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3" name="Google Shape;1193;g1f4e275d9e5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g1f4e275d9e5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g1f4e275d9e5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g1f4e275d9e5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7" name="Google Shape;1197;g1f4e275d9e5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g1f4e275d9e5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1f4e275d9e5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g1f4e275d9e5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g1f4e275d9e5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1f4e275d9e5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g1f4e275d9e5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4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4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4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f4e275d9e5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06" name="Google Shape;1206;g1f4e275d9e5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1f4e275d9e5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g1f4e275d9e5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g1f4e275d9e5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0" name="Google Shape;1210;g1f4e275d9e5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g1f4e275d9e5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2" name="Google Shape;1212;g1f4e275d9e5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f4e275d9e5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5" name="Google Shape;1215;g1f4e275d9e5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g1f4e275d9e5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g1f4e275d9e5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8" name="Google Shape;1218;g1f4e275d9e5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9" name="Google Shape;1219;g1f4e275d9e5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g1f4e275d9e5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g1f4e275d9e5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f4e275d9e5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4" name="Google Shape;1224;g1f4e275d9e5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g1f4e275d9e5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6" name="Google Shape;1226;g1f4e275d9e5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g1f4e275d9e5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g1f4e275d9e5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9" name="Google Shape;1229;g1f4e275d9e5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f4e275d9e5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1f4e275d9e5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3" name="Google Shape;1233;g1f4e275d9e5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g1f4e275d9e5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5" name="Google Shape;1235;g1f4e275d9e5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6" name="Google Shape;1236;g1f4e275d9e5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7" name="Google Shape;1237;g1f4e275d9e5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8" name="Google Shape;1238;g1f4e275d9e5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g1f4e275d9e5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1f4e275d9e5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f4e275d9e5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g1f4e275d9e5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64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251" name="Google Shape;1251;p64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52" name="Google Shape;1252;p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p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64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2" name="Google Shape;126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3" name="Google Shape;1263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6" name="Google Shape;126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8" name="Google Shape;126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43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p43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p43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p43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p43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6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6" name="Google Shape;1276;p6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p6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p6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9" name="Google Shape;127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62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284" name="Google Shape;1284;p62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62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62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62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62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62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p62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65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3" name="Google Shape;1293;p65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p65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p6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96" name="Google Shape;1296;p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p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p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0" name="Google Shape;130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6" name="Google Shape;1306;p12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p12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12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9" name="Google Shape;1309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0" name="Google Shape;1310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124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4" name="Google Shape;1314;p124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12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6" name="Google Shape;1316;p12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7" name="Google Shape;1317;p12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8" name="Google Shape;1318;p12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2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2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2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2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5" name="Google Shape;1325;p12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p12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2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9" name="Google Shape;1329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12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25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4" name="Google Shape;1334;p12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6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6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7" name="Google Shape;1337;p12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8" name="Google Shape;1338;p12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2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0" name="Google Shape;1340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1" name="Google Shape;1341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126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5" name="Google Shape;1345;p126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26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26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2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0" name="Google Shape;1350;p127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p127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p127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p127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2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2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8" name="Google Shape;1358;p12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p12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0" name="Google Shape;1360;p12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1" name="Google Shape;1361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2" name="Google Shape;1362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12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66" name="Google Shape;1366;p12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p12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p12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p12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13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2" name="Google Shape;1372;p13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p13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p13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6" name="Google Shape;1376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30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80" name="Google Shape;1380;p130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30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130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p130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p130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5" name="Google Shape;1385;p130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6" name="Google Shape;1386;p130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3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9" name="Google Shape;1389;p131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90" name="Google Shape;1390;p13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1" name="Google Shape;1391;p13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p13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4" name="Google Shape;1394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131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p131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p131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p131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p131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p131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p131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p131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dfa8c6c35d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8" name="Google Shape;1408;g2dfa8c6c35d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2dfa8c6c35d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0" name="Google Shape;1410;g2dfa8c6c35d_0_70"/>
          <p:cNvCxnSpPr>
            <a:endCxn id="1407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1" name="Google Shape;1411;g2dfa8c6c35d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g2dfa8c6c35d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3" name="Google Shape;1413;g2dfa8c6c35d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4" name="Google Shape;1414;g2dfa8c6c35d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dfa8c6c35d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8" name="Google Shape;1418;g2dfa8c6c35d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2dfa8c6c35d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1" name="Google Shape;1421;g2dfa8c6c35d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g2dfa8c6c35d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1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2.xml"/><Relationship Id="rId10" Type="http://schemas.openxmlformats.org/officeDocument/2006/relationships/slideLayout" Target="../slideLayouts/slideLayout5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5.xml"/><Relationship Id="rId6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5" name="Google Shape;124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6" name="Google Shape;124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7" name="Google Shape;124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7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0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p5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5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8" name="Google Shape;848;p5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9" name="Google Shape;849;p5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0" name="Google Shape;850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f4e275d9e5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3" name="Google Shape;1143;g1f4e275d9e5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1f4e275d9e5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g1f4e275d9e5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2.png"/><Relationship Id="rId4" Type="http://schemas.openxmlformats.org/officeDocument/2006/relationships/image" Target="../media/image6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jpg"/><Relationship Id="rId4" Type="http://schemas.openxmlformats.org/officeDocument/2006/relationships/image" Target="../media/image54.jpg"/><Relationship Id="rId5" Type="http://schemas.openxmlformats.org/officeDocument/2006/relationships/image" Target="../media/image48.jpg"/><Relationship Id="rId6" Type="http://schemas.openxmlformats.org/officeDocument/2006/relationships/image" Target="../media/image50.jpg"/><Relationship Id="rId7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3.png"/><Relationship Id="rId4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58" name="Google Shape;145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Share the story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9" name="Google Shape;145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1. Кто-то хотел</a:t>
            </a:r>
            <a:endParaRPr/>
          </a:p>
        </p:txBody>
      </p:sp>
      <p:pic>
        <p:nvPicPr>
          <p:cNvPr descr="A picture containing text&#10;&#10;Description automatically generated" id="1556" name="Google Shape;1556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7" name="Google Shape;1557;p15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хотел </a:t>
            </a:r>
            <a:r>
              <a:rPr lang="en-US" sz="3200"/>
              <a:t>съесть зелёную траву на другой стороне моста.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Кто-то... </a:t>
            </a:r>
            <a:r>
              <a:rPr lang="en-US" sz="3200"/>
              <a:t>Три козлёнка</a:t>
            </a:r>
            <a:endParaRPr sz="3200"/>
          </a:p>
        </p:txBody>
      </p:sp>
      <p:sp>
        <p:nvSpPr>
          <p:cNvPr id="1558" name="Google Shape;1558;p15"/>
          <p:cNvSpPr txBox="1"/>
          <p:nvPr/>
        </p:nvSpPr>
        <p:spPr>
          <a:xfrm>
            <a:off x="5557516" y="3815996"/>
            <a:ext cx="20331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Три козлёнка Билли Груфф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9" name="Google Shape;1559;p15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60" name="Google Shape;1560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2. Но</a:t>
            </a:r>
            <a:endParaRPr/>
          </a:p>
        </p:txBody>
      </p:sp>
      <p:pic>
        <p:nvPicPr>
          <p:cNvPr descr="A picture containing text&#10;&#10;Description automatically generated" id="1566" name="Google Shape;1566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16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но </a:t>
            </a:r>
            <a:r>
              <a:rPr lang="en-US" sz="3200"/>
              <a:t>уродливый тролль остановил их.</a:t>
            </a:r>
            <a:endParaRPr sz="3200"/>
          </a:p>
        </p:txBody>
      </p:sp>
      <p:sp>
        <p:nvSpPr>
          <p:cNvPr id="1568" name="Google Shape;1568;p16"/>
          <p:cNvSpPr txBox="1"/>
          <p:nvPr/>
        </p:nvSpPr>
        <p:spPr>
          <a:xfrm>
            <a:off x="5531139" y="3815996"/>
            <a:ext cx="20331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Три козлёнка Билли Груфф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9" name="Google Shape;1569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3. И-тогда</a:t>
            </a:r>
            <a:endParaRPr/>
          </a:p>
        </p:txBody>
      </p:sp>
      <p:pic>
        <p:nvPicPr>
          <p:cNvPr descr="A picture containing text&#10;&#10;Description automatically generated" id="1575" name="Google Shape;1575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самый большой козлик сшиб его с моста.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Тогда </a:t>
            </a: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они смогли пересечь мост и спокойно есть траву.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7"/>
          <p:cNvSpPr txBox="1"/>
          <p:nvPr/>
        </p:nvSpPr>
        <p:spPr>
          <a:xfrm>
            <a:off x="5601614" y="3710488"/>
            <a:ext cx="20331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Три козлёнка Билли Груфф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8" name="Google Shape;1578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79" name="Google Shape;1579;p17"/>
          <p:cNvCxnSpPr/>
          <p:nvPr/>
        </p:nvCxnSpPr>
        <p:spPr>
          <a:xfrm rot="10800000">
            <a:off x="7947214" y="3293850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Давайте посмотрим</a:t>
            </a:r>
            <a:endParaRPr/>
          </a:p>
        </p:txBody>
      </p:sp>
      <p:sp>
        <p:nvSpPr>
          <p:cNvPr id="1585" name="Google Shape;1585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Английский язык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86" name="Google Shape;1586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/>
              <a:t>Испанский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i="1" lang="en-US"/>
              <a:t>Скоро будет.</a:t>
            </a:r>
            <a:endParaRPr i="1"/>
          </a:p>
        </p:txBody>
      </p:sp>
      <p:sp>
        <p:nvSpPr>
          <p:cNvPr id="1587" name="Google Shape;1587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Используйте вашу руку</a:t>
            </a:r>
            <a:endParaRPr sz="4000"/>
          </a:p>
        </p:txBody>
      </p:sp>
      <p:sp>
        <p:nvSpPr>
          <p:cNvPr id="1594" name="Google Shape;1594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Советы и рекомендации</a:t>
            </a:r>
            <a:endParaRPr/>
          </a:p>
        </p:txBody>
      </p:sp>
      <p:sp>
        <p:nvSpPr>
          <p:cNvPr id="1595" name="Google Shape;1595;p19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Дети постарше могут кратко изложить главу или раздел, а не всю книгу!</a:t>
            </a:r>
            <a:endParaRPr/>
          </a:p>
        </p:txBody>
      </p:sp>
      <p:sp>
        <p:nvSpPr>
          <p:cNvPr id="1596" name="Google Shape;1596;p19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хотел</a:t>
            </a:r>
            <a:endParaRPr/>
          </a:p>
        </p:txBody>
      </p:sp>
      <p:sp>
        <p:nvSpPr>
          <p:cNvPr id="1597" name="Google Shape;1597;p19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Кто-то</a:t>
            </a:r>
            <a:endParaRPr/>
          </a:p>
        </p:txBody>
      </p:sp>
      <p:sp>
        <p:nvSpPr>
          <p:cNvPr id="1598" name="Google Shape;1598;p19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но</a:t>
            </a:r>
            <a:endParaRPr/>
          </a:p>
        </p:txBody>
      </p:sp>
      <p:sp>
        <p:nvSpPr>
          <p:cNvPr id="1599" name="Google Shape;1599;p19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и</a:t>
            </a:r>
            <a:endParaRPr/>
          </a:p>
        </p:txBody>
      </p:sp>
      <p:sp>
        <p:nvSpPr>
          <p:cNvPr id="1600" name="Google Shape;1600;p19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тогда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 (K-1)</a:t>
            </a:r>
            <a:endParaRPr/>
          </a:p>
        </p:txBody>
      </p:sp>
      <p:sp>
        <p:nvSpPr>
          <p:cNvPr id="1606" name="Google Shape;1606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Чего хочет главный герой? Укажите на слова/картинки, которые помогли вам это понять.</a:t>
            </a:r>
            <a:endParaRPr sz="2400">
              <a:solidFill>
                <a:srgbClr val="006FB6"/>
              </a:solidFill>
            </a:endParaRPr>
          </a:p>
        </p:txBody>
      </p:sp>
      <p:sp>
        <p:nvSpPr>
          <p:cNvPr id="1607" name="Google Shape;1607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Что произошло в конце рассказа? Покажи в книге.</a:t>
            </a:r>
            <a:endParaRPr sz="2400"/>
          </a:p>
        </p:txBody>
      </p:sp>
      <p:sp>
        <p:nvSpPr>
          <p:cNvPr id="1608" name="Google Shape;1608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Кто главный герой?</a:t>
            </a:r>
            <a:endParaRPr/>
          </a:p>
        </p:txBody>
      </p:sp>
      <p:sp>
        <p:nvSpPr>
          <p:cNvPr id="1609" name="Google Shape;1609;p20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Почему персонаж не может получить то, что хотел? Откуда ты знаешь?</a:t>
            </a:r>
            <a:endParaRPr sz="2400"/>
          </a:p>
        </p:txBody>
      </p:sp>
      <p:pic>
        <p:nvPicPr>
          <p:cNvPr id="1610" name="Google Shape;1610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 (2-3)</a:t>
            </a:r>
            <a:endParaRPr/>
          </a:p>
        </p:txBody>
      </p:sp>
      <p:sp>
        <p:nvSpPr>
          <p:cNvPr id="1616" name="Google Shape;1616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В чем проблема главного героя? Покажи, откуда ты знаешь?</a:t>
            </a:r>
            <a:endParaRPr sz="2400"/>
          </a:p>
        </p:txBody>
      </p:sp>
      <p:sp>
        <p:nvSpPr>
          <p:cNvPr id="1617" name="Google Shape;1617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Кто является главным героем? Чего они хотели? Откуда ты знаешь?</a:t>
            </a:r>
            <a:endParaRPr sz="2400"/>
          </a:p>
        </p:txBody>
      </p:sp>
      <p:sp>
        <p:nvSpPr>
          <p:cNvPr id="1618" name="Google Shape;1618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6FB6"/>
                </a:solidFill>
              </a:rPr>
              <a:t>А что произошло потом? Как герой решил проблему? На какой странице это произошло?</a:t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619" name="Google Shape;16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Многоязычные семьи</a:t>
            </a:r>
            <a:endParaRPr/>
          </a:p>
        </p:txBody>
      </p:sp>
      <p:sp>
        <p:nvSpPr>
          <p:cNvPr id="1625" name="Google Shape;1625;p22"/>
          <p:cNvSpPr txBox="1"/>
          <p:nvPr>
            <p:ph idx="1" type="body"/>
          </p:nvPr>
        </p:nvSpPr>
        <p:spPr>
          <a:xfrm>
            <a:off x="4588050" y="2185051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Задавайте вопросы и говорите о книгах на любом языке!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6" name="Google Shape;1626;p22"/>
          <p:cNvSpPr txBox="1"/>
          <p:nvPr>
            <p:ph idx="2" type="body"/>
          </p:nvPr>
        </p:nvSpPr>
        <p:spPr>
          <a:xfrm>
            <a:off x="4588042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Используйте это с книгами на любом языке.</a:t>
            </a:r>
            <a:endParaRPr/>
          </a:p>
        </p:txBody>
      </p:sp>
      <p:pic>
        <p:nvPicPr>
          <p:cNvPr id="1627" name="Google Shape;16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Google Shape;16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Тренировка</a:t>
            </a:r>
            <a:endParaRPr/>
          </a:p>
        </p:txBody>
      </p:sp>
      <p:sp>
        <p:nvSpPr>
          <p:cNvPr id="1634" name="Google Shape;1634;p23"/>
          <p:cNvSpPr txBox="1"/>
          <p:nvPr>
            <p:ph idx="1" type="body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Кто-то хотел </a:t>
            </a:r>
            <a:endParaRPr sz="3200"/>
          </a:p>
        </p:txBody>
      </p:sp>
      <p:sp>
        <p:nvSpPr>
          <p:cNvPr id="1635" name="Google Shape;1635;p23"/>
          <p:cNvSpPr txBox="1"/>
          <p:nvPr>
            <p:ph idx="2" type="body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Но</a:t>
            </a:r>
            <a:endParaRPr/>
          </a:p>
        </p:txBody>
      </p:sp>
      <p:sp>
        <p:nvSpPr>
          <p:cNvPr id="1636" name="Google Shape;1636;p23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37" name="Google Shape;1637;p23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38" name="Google Shape;1638;p2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Позовите меня, если у вас есть вопрос!</a:t>
            </a:r>
            <a:endParaRPr sz="3200"/>
          </a:p>
        </p:txBody>
      </p:sp>
      <p:sp>
        <p:nvSpPr>
          <p:cNvPr id="1639" name="Google Shape;1639;p23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40" name="Google Shape;1640;p23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23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3200"/>
              <a:t>И-тогда</a:t>
            </a:r>
            <a:endParaRPr b="0" sz="3200"/>
          </a:p>
        </p:txBody>
      </p:sp>
      <p:sp>
        <p:nvSpPr>
          <p:cNvPr id="1642" name="Google Shape;1642;p23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1f4e275d9e5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Обсудите  </a:t>
            </a:r>
            <a:endParaRPr/>
          </a:p>
        </p:txBody>
      </p:sp>
      <p:sp>
        <p:nvSpPr>
          <p:cNvPr id="1648" name="Google Shape;1648;g1f4e275d9e5_0_121"/>
          <p:cNvSpPr txBox="1"/>
          <p:nvPr>
            <p:ph idx="1" type="body"/>
          </p:nvPr>
        </p:nvSpPr>
        <p:spPr>
          <a:xfrm>
            <a:off x="3961854" y="1018892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Есть ли у вас вопросы по поводу советов по чтению?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Обратитесь к своему ребёнку и задайте этот вопрос: Готовы ли мы попробовать этот совет по чтению дома?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Пожалуйста, поделитесь, как вы можете использовать это дома.</a:t>
            </a:r>
            <a:endParaRPr/>
          </a:p>
        </p:txBody>
      </p:sp>
      <p:sp>
        <p:nvSpPr>
          <p:cNvPr id="1649" name="Google Shape;1649;g1f4e275d9e5_0_121"/>
          <p:cNvSpPr txBox="1"/>
          <p:nvPr>
            <p:ph idx="3" type="body"/>
          </p:nvPr>
        </p:nvSpPr>
        <p:spPr>
          <a:xfrm>
            <a:off x="85061" y="3655268"/>
            <a:ext cx="33492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Ваш вопрос поможет кому-то из присутствующих!</a:t>
            </a:r>
            <a:endParaRPr/>
          </a:p>
        </p:txBody>
      </p:sp>
      <p:pic>
        <p:nvPicPr>
          <p:cNvPr descr="A close up of a logo&#10;&#10;Description automatically generated" id="1650" name="Google Shape;1650;g1f4e275d9e5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-US" sz="4400"/>
              <a:t>Поделитесь рассказом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Обратная связь, пожалуйста</a:t>
            </a:r>
            <a:endParaRPr/>
          </a:p>
        </p:txBody>
      </p:sp>
      <p:pic>
        <p:nvPicPr>
          <p:cNvPr id="1656" name="Google Shape;1656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57" name="Google Shape;1657;p28"/>
          <p:cNvSpPr txBox="1"/>
          <p:nvPr>
            <p:ph idx="1" type="body"/>
          </p:nvPr>
        </p:nvSpPr>
        <p:spPr>
          <a:xfrm>
            <a:off x="8856921" y="4074693"/>
            <a:ext cx="2721935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 sz="2400"/>
              <a:t>Ваш вклад улучшает наше совместное время препровождение!</a:t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58" name="Google Shape;1658;p2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Добро пожаловать</a:t>
            </a:r>
            <a:endParaRPr/>
          </a:p>
        </p:txBody>
      </p:sp>
      <p:sp>
        <p:nvSpPr>
          <p:cNvPr id="1470" name="Google Shape;1470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Совет по чтению</a:t>
            </a:r>
            <a:endParaRPr/>
          </a:p>
        </p:txBody>
      </p:sp>
      <p:sp>
        <p:nvSpPr>
          <p:cNvPr id="1471" name="Google Shape;1471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Время практики</a:t>
            </a:r>
            <a:endParaRPr/>
          </a:p>
        </p:txBody>
      </p:sp>
      <p:sp>
        <p:nvSpPr>
          <p:cNvPr id="1472" name="Google Shape;1472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Повестка дня</a:t>
            </a:r>
            <a:endParaRPr/>
          </a:p>
        </p:txBody>
      </p:sp>
      <p:sp>
        <p:nvSpPr>
          <p:cNvPr id="1473" name="Google Shape;1473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Размышления и дополнения</a:t>
            </a:r>
            <a:endParaRPr/>
          </a:p>
        </p:txBody>
      </p:sp>
      <p:pic>
        <p:nvPicPr>
          <p:cNvPr id="1474" name="Google Shape;147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78" name="Google Shape;147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9" name="Google Shape;1479;p5"/>
          <p:cNvSpPr/>
          <p:nvPr/>
        </p:nvSpPr>
        <p:spPr>
          <a:xfrm>
            <a:off x="8872073" y="2983019"/>
            <a:ext cx="2742882" cy="18897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Я научилась атаковать трудные слова</a:t>
            </a:r>
            <a:r>
              <a:rPr b="0" i="0" lang="en-US" sz="14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! нападать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трудные слова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dfa8c6c35d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Опрос: «Отношение семьи» </a:t>
            </a:r>
            <a:endParaRPr/>
          </a:p>
        </p:txBody>
      </p:sp>
      <p:pic>
        <p:nvPicPr>
          <p:cNvPr id="1485" name="Google Shape;1485;g2dfa8c6c35d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g2dfa8c6c35d_0_63"/>
          <p:cNvSpPr txBox="1"/>
          <p:nvPr/>
        </p:nvSpPr>
        <p:spPr>
          <a:xfrm>
            <a:off x="1035333" y="2645700"/>
            <a:ext cx="4023300" cy="3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Отсканируйте этот код, чтобы рассказать о том, как вы относитесь к чтению вместе со своим ребёнком.</a:t>
            </a:r>
            <a:endParaRPr b="1" i="0" sz="59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2" name="Google Shape;1492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3" name="Google Shape;1493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94" name="Google Shape;1494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5" name="Google Shape;1495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готовы.</a:t>
            </a:r>
            <a:endParaRPr sz="3600"/>
          </a:p>
        </p:txBody>
      </p:sp>
      <p:sp>
        <p:nvSpPr>
          <p:cNvPr id="1496" name="Google Shape;1496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Присутствуйте.</a:t>
            </a:r>
            <a:endParaRPr sz="3600"/>
          </a:p>
        </p:txBody>
      </p:sp>
      <p:sp>
        <p:nvSpPr>
          <p:cNvPr id="1497" name="Google Shape;1497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вежливы.</a:t>
            </a:r>
            <a:endParaRPr sz="3600"/>
          </a:p>
        </p:txBody>
      </p:sp>
      <p:sp>
        <p:nvSpPr>
          <p:cNvPr id="1498" name="Google Shape;1498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Задавайте вопросы.</a:t>
            </a:r>
            <a:endParaRPr sz="3600"/>
          </a:p>
        </p:txBody>
      </p:sp>
      <p:sp>
        <p:nvSpPr>
          <p:cNvPr id="1499" name="Google Shape;1499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Руководство по проведению семинаров</a:t>
            </a:r>
            <a:endParaRPr/>
          </a:p>
        </p:txBody>
      </p:sp>
      <p:pic>
        <p:nvPicPr>
          <p:cNvPr descr="Icon&#10;&#10;Description automatically generated" id="1500" name="Google Shape;15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01" name="Google Shape;150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02" name="Google Shape;150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03" name="Google Shape;150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rPr lang="en-US">
                <a:solidFill>
                  <a:srgbClr val="006FB6"/>
                </a:solidFill>
              </a:rPr>
              <a:t>Поделитесь рассказом</a:t>
            </a:r>
            <a:endParaRPr/>
          </a:p>
        </p:txBody>
      </p:sp>
      <p:sp>
        <p:nvSpPr>
          <p:cNvPr id="1509" name="Google Shape;1509;p11"/>
          <p:cNvSpPr txBox="1"/>
          <p:nvPr>
            <p:ph idx="1" type="body"/>
          </p:nvPr>
        </p:nvSpPr>
        <p:spPr>
          <a:xfrm>
            <a:off x="9222899" y="4210136"/>
            <a:ext cx="2497200" cy="26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Подытоживание истории помогает нам лучше понять ее.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10" name="Google Shape;151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512" name="Google Shape;1512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513" name="Google Shape;1513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Кто-то хотел</a:t>
            </a:r>
            <a:endParaRPr/>
          </a:p>
        </p:txBody>
      </p:sp>
      <p:sp>
        <p:nvSpPr>
          <p:cNvPr id="1514" name="Google Shape;1514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Но</a:t>
            </a:r>
            <a:endParaRPr/>
          </a:p>
        </p:txBody>
      </p:sp>
      <p:sp>
        <p:nvSpPr>
          <p:cNvPr id="1515" name="Google Shape;1515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Тогда</a:t>
            </a:r>
            <a:endParaRPr/>
          </a:p>
        </p:txBody>
      </p:sp>
      <p:sp>
        <p:nvSpPr>
          <p:cNvPr id="1516" name="Google Shape;151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Кратко изложите основные моменты рассказа</a:t>
            </a:r>
            <a:endParaRPr/>
          </a:p>
        </p:txBody>
      </p:sp>
      <p:sp>
        <p:nvSpPr>
          <p:cNvPr id="1522" name="Google Shape;152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3" name="Google Shape;152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4" name="Google Shape;152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5" name="Google Shape;1525;p12"/>
          <p:cNvSpPr txBox="1"/>
          <p:nvPr>
            <p:ph idx="5" type="body"/>
          </p:nvPr>
        </p:nvSpPr>
        <p:spPr>
          <a:xfrm>
            <a:off x="398558" y="1502511"/>
            <a:ext cx="3997595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 sz="4000"/>
              <a:t>Подведите итоги</a:t>
            </a:r>
            <a:endParaRPr/>
          </a:p>
        </p:txBody>
      </p:sp>
      <p:sp>
        <p:nvSpPr>
          <p:cNvPr id="1526" name="Google Shape;152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7" name="Google Shape;152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8" name="Google Shape;152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9" name="Google Shape;152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Проверка грамотности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3600"/>
              <a:t>Обобщение художественных рассказов</a:t>
            </a:r>
            <a:endParaRPr sz="3600"/>
          </a:p>
        </p:txBody>
      </p:sp>
      <p:sp>
        <p:nvSpPr>
          <p:cNvPr id="1535" name="Google Shape;1535;p13"/>
          <p:cNvSpPr txBox="1"/>
          <p:nvPr>
            <p:ph idx="1" type="body"/>
          </p:nvPr>
        </p:nvSpPr>
        <p:spPr>
          <a:xfrm>
            <a:off x="378070" y="982126"/>
            <a:ext cx="3866974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/>
              <a:t>Длинное содержание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/>
              <a:t>Название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/>
              <a:t>Краткое содержание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/>
              <a:t>Герои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000"/>
              <a:t>Общая картина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000"/>
              <a:t>Начало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000"/>
              <a:t>Середина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000"/>
              <a:t>Конец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Множество подробностей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r>
              <a:rPr lang="en-US" sz="2000"/>
              <a:t>Замысел автора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r>
              <a:rPr lang="en-US" sz="2000"/>
              <a:t>Личное отношение</a:t>
            </a:r>
            <a:endParaRPr sz="2000"/>
          </a:p>
        </p:txBody>
      </p:sp>
      <p:pic>
        <p:nvPicPr>
          <p:cNvPr descr="A close up of a sign&#10;&#10;Description automatically generated" id="1536" name="Google Shape;1536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3"/>
          <p:cNvSpPr txBox="1"/>
          <p:nvPr>
            <p:ph idx="3" type="body"/>
          </p:nvPr>
        </p:nvSpPr>
        <p:spPr>
          <a:xfrm>
            <a:off x="8976946" y="3687097"/>
            <a:ext cx="2836984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/>
              <a:t>Пересказывайте историю так, как вы бы пересказывали фильм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538" name="Google Shape;1538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/>
              <a:t>Краткое содержание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/>
              <a:t>Название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/>
              <a:t>Главный герой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Завязка сюжета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Развязка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Кто-то-хотел-и-тогда</a:t>
            </a:r>
            <a:endParaRPr/>
          </a:p>
        </p:txBody>
      </p:sp>
      <p:sp>
        <p:nvSpPr>
          <p:cNvPr id="1544" name="Google Shape;1544;p14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Советы и рекомендации</a:t>
            </a:r>
            <a:endParaRPr/>
          </a:p>
        </p:txBody>
      </p:sp>
      <p:sp>
        <p:nvSpPr>
          <p:cNvPr id="1545" name="Google Shape;1545;p14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Кто-то = </a:t>
            </a:r>
            <a:r>
              <a:rPr b="1" lang="en-US"/>
              <a:t>главный герой</a:t>
            </a:r>
            <a:endParaRPr b="1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Хотел/но = завязка сюжета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И/тогда = решение проблемы</a:t>
            </a:r>
            <a:r>
              <a:rPr b="1" lang="en-US"/>
              <a:t>            (развязка)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6" name="Google Shape;1546;p14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хотел</a:t>
            </a:r>
            <a:endParaRPr/>
          </a:p>
        </p:txBody>
      </p:sp>
      <p:sp>
        <p:nvSpPr>
          <p:cNvPr id="1547" name="Google Shape;1547;p14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Кто-то</a:t>
            </a:r>
            <a:endParaRPr/>
          </a:p>
        </p:txBody>
      </p:sp>
      <p:sp>
        <p:nvSpPr>
          <p:cNvPr id="1548" name="Google Shape;1548;p14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но</a:t>
            </a:r>
            <a:endParaRPr/>
          </a:p>
        </p:txBody>
      </p:sp>
      <p:sp>
        <p:nvSpPr>
          <p:cNvPr id="1549" name="Google Shape;1549;p14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и</a:t>
            </a:r>
            <a:endParaRPr/>
          </a:p>
        </p:txBody>
      </p:sp>
      <p:sp>
        <p:nvSpPr>
          <p:cNvPr id="1550" name="Google Shape;1550;p14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тогда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</dc:creator>
</cp:coreProperties>
</file>