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5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6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7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8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9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0" r:id="rId2"/>
    <p:sldMasterId id="2147483656" r:id="rId3"/>
    <p:sldMasterId id="2147483675" r:id="rId4"/>
    <p:sldMasterId id="2147483683" r:id="rId5"/>
    <p:sldMasterId id="2147483693" r:id="rId6"/>
    <p:sldMasterId id="2147483702" r:id="rId7"/>
    <p:sldMasterId id="2147483718" r:id="rId8"/>
    <p:sldMasterId id="2147483726" r:id="rId9"/>
    <p:sldMasterId id="2147483735" r:id="rId10"/>
  </p:sldMasterIdLst>
  <p:notesMasterIdLst>
    <p:notesMasterId r:id="rId31"/>
  </p:notesMasterIdLst>
  <p:sldIdLst>
    <p:sldId id="256" r:id="rId11"/>
    <p:sldId id="257" r:id="rId12"/>
    <p:sldId id="258" r:id="rId13"/>
    <p:sldId id="276" r:id="rId14"/>
    <p:sldId id="260" r:id="rId15"/>
    <p:sldId id="261" r:id="rId16"/>
    <p:sldId id="262" r:id="rId17"/>
    <p:sldId id="263" r:id="rId18"/>
    <p:sldId id="264" r:id="rId19"/>
    <p:sldId id="265" r:id="rId20"/>
    <p:sldId id="266" r:id="rId21"/>
    <p:sldId id="267" r:id="rId22"/>
    <p:sldId id="268" r:id="rId23"/>
    <p:sldId id="269" r:id="rId24"/>
    <p:sldId id="270" r:id="rId25"/>
    <p:sldId id="271" r:id="rId26"/>
    <p:sldId id="272" r:id="rId27"/>
    <p:sldId id="273" r:id="rId28"/>
    <p:sldId id="274" r:id="rId29"/>
    <p:sldId id="275" r:id="rId30"/>
  </p:sldIdLst>
  <p:sldSz cx="12192000" cy="6858000"/>
  <p:notesSz cx="9144000" cy="6858000"/>
  <p:embeddedFontLst>
    <p:embeddedFont>
      <p:font typeface="Permanent Marker" panose="02000000000000000000" pitchFamily="2" charset="0"/>
      <p:regular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7" roundtripDataSignature="AMtx7midrlon15wcIm9TFHL8cfIVzUthb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48"/>
  </p:normalViewPr>
  <p:slideViewPr>
    <p:cSldViewPr snapToGrid="0">
      <p:cViewPr varScale="1">
        <p:scale>
          <a:sx n="112" d="100"/>
          <a:sy n="112" d="100"/>
        </p:scale>
        <p:origin x="480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viewProps" Target="viewProps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font" Target="fonts/font1.fntdata"/><Relationship Id="rId37" Type="http://customschemas.google.com/relationships/presentationmetadata" Target="metadata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30629" y="105565"/>
            <a:ext cx="2076450" cy="1168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zjxnM0C9aP4C9WJFbw2A8eFpjZ29wBWG/view?usp=sharing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bit.ly/3BUBxbx" TargetMode="Externa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4" name="Google Shape;1424;p1:notes"/>
          <p:cNvSpPr txBox="1">
            <a:spLocks noGrp="1"/>
          </p:cNvSpPr>
          <p:nvPr>
            <p:ph type="body" idx="1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25" name="Google Shape;142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0175" y="104775"/>
            <a:ext cx="2076450" cy="1168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2" name="Google Shape;152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533775" y="93663"/>
            <a:ext cx="2076450" cy="1168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23" name="Google Shape;1523;p15:notes"/>
          <p:cNvSpPr txBox="1">
            <a:spLocks noGrp="1"/>
          </p:cNvSpPr>
          <p:nvPr>
            <p:ph type="body" idx="1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2" name="Google Shape;153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533775" y="104775"/>
            <a:ext cx="2076450" cy="1168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33" name="Google Shape;1533;p16:notes"/>
          <p:cNvSpPr txBox="1">
            <a:spLocks noGrp="1"/>
          </p:cNvSpPr>
          <p:nvPr>
            <p:ph type="body" idx="1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1" name="Google Shape;1541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533775" y="93663"/>
            <a:ext cx="2076450" cy="1168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42" name="Google Shape;1542;p17:notes"/>
          <p:cNvSpPr txBox="1">
            <a:spLocks noGrp="1"/>
          </p:cNvSpPr>
          <p:nvPr>
            <p:ph type="body" idx="1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1" name="Google Shape;1551;p18:notes"/>
          <p:cNvSpPr txBox="1">
            <a:spLocks noGrp="1"/>
          </p:cNvSpPr>
          <p:nvPr>
            <p:ph type="body" idx="1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52" name="Google Shape;1552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533775" y="115888"/>
            <a:ext cx="2076450" cy="1168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0" name="Google Shape;1560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533775" y="115888"/>
            <a:ext cx="2076450" cy="1168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61" name="Google Shape;1561;p19:notes"/>
          <p:cNvSpPr txBox="1">
            <a:spLocks noGrp="1"/>
          </p:cNvSpPr>
          <p:nvPr>
            <p:ph type="body" idx="1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2" name="Google Shape;1572;p20:notes"/>
          <p:cNvSpPr txBox="1">
            <a:spLocks noGrp="1"/>
          </p:cNvSpPr>
          <p:nvPr>
            <p:ph type="body" idx="1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73" name="Google Shape;1573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0175" y="104775"/>
            <a:ext cx="2076450" cy="1168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2" name="Google Shape;1582;p21:notes"/>
          <p:cNvSpPr txBox="1">
            <a:spLocks noGrp="1"/>
          </p:cNvSpPr>
          <p:nvPr>
            <p:ph type="body" idx="1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83" name="Google Shape;1583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0175" y="104775"/>
            <a:ext cx="2076450" cy="1168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1" name="Google Shape;1591;g1dc99bf8486_0_1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8588" y="104775"/>
            <a:ext cx="2079625" cy="1169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92" name="Google Shape;1592;g1dc99bf8486_0_147:notes"/>
          <p:cNvSpPr txBox="1">
            <a:spLocks noGrp="1"/>
          </p:cNvSpPr>
          <p:nvPr>
            <p:ph type="body" idx="1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0" name="Google Shape;1600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0175" y="104775"/>
            <a:ext cx="2076450" cy="1168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01" name="Google Shape;1601;p22:notes"/>
          <p:cNvSpPr txBox="1">
            <a:spLocks noGrp="1"/>
          </p:cNvSpPr>
          <p:nvPr>
            <p:ph type="body" idx="1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4" name="Google Shape;1614;g1f4e207d849_0_121:notes"/>
          <p:cNvSpPr txBox="1">
            <a:spLocks noGrp="1"/>
          </p:cNvSpPr>
          <p:nvPr>
            <p:ph type="body" idx="1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15" name="Google Shape;1615;g1f4e207d849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0175" y="104775"/>
            <a:ext cx="2076600" cy="1168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1" name="Google Shape;1431;p4:notes"/>
          <p:cNvSpPr txBox="1">
            <a:spLocks noGrp="1"/>
          </p:cNvSpPr>
          <p:nvPr>
            <p:ph type="body" idx="1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32" name="Google Shape;143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0175" y="104775"/>
            <a:ext cx="2076450" cy="1168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2" name="Google Shape;1622;p27:notes"/>
          <p:cNvSpPr txBox="1">
            <a:spLocks noGrp="1"/>
          </p:cNvSpPr>
          <p:nvPr>
            <p:ph type="body" idx="1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23" name="Google Shape;1623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0175" y="104775"/>
            <a:ext cx="2076450" cy="1168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6" name="Google Shape;1436;p5:notes"/>
          <p:cNvSpPr txBox="1">
            <a:spLocks noGrp="1"/>
          </p:cNvSpPr>
          <p:nvPr>
            <p:ph type="body" idx="1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37" name="Google Shape;143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0175" y="104775"/>
            <a:ext cx="2076450" cy="1168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2c824b1d10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2c824b1d10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algn="l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200"/>
              <a:buFont typeface="Calibri"/>
              <a:buChar char="•"/>
            </a:pPr>
            <a:r>
              <a:rPr lang="en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this is not the first or last Family Workshop, please delete this slide from the slide deck.</a:t>
            </a:r>
            <a:endParaRPr sz="12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l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200"/>
              <a:buFont typeface="Calibri"/>
              <a:buChar char="•"/>
            </a:pPr>
            <a:r>
              <a:rPr lang="en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you are an LAUSD teacher or staff member, please delete this slide from ALL Family Workshop decks.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l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200"/>
              <a:buFont typeface="Calibri"/>
              <a:buChar char="•"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Families who fill out the survey will be asked to provide an email to be entered into the raffle.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l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200"/>
              <a:buFont typeface="Calibri"/>
              <a:buChar char="•"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One raffle winner will be selected by Springboard Collaborative’s Data &amp; Evaluation team after the first and last workshop and sent a $15 e-gift card to the email they provided.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l" rtl="0">
              <a:spcBef>
                <a:spcPct val="0"/>
              </a:spcBef>
              <a:spcAft>
                <a:spcPct val="0"/>
              </a:spcAft>
              <a:buSzPts val="1200"/>
              <a:buFont typeface="Calibri"/>
              <a:buChar char="•"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you need print-out versions of the QR code survey in English or the other translated languages, you can find those here: </a:t>
            </a:r>
            <a:r>
              <a:rPr lang="en" sz="12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https://drive.google.com/file/d/1zjxnM0C9aP4C9WJFbw2A8eFpjZ29wBWG/view?usp=sharing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l" rtl="0">
              <a:spcBef>
                <a:spcPct val="0"/>
              </a:spcBef>
              <a:spcAft>
                <a:spcPct val="0"/>
              </a:spcAft>
              <a:buSzPts val="1200"/>
              <a:buFont typeface="Calibri"/>
              <a:buChar char="•"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you want to send the survey directly to families, you can find the link to the survey here: </a:t>
            </a:r>
            <a:r>
              <a:rPr lang="en" sz="1200" b="1" u="sng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bit.ly/3BUBxbx</a:t>
            </a:r>
            <a:endParaRPr sz="1200" b="1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8" name="Google Shape;1458;p6:notes"/>
          <p:cNvSpPr txBox="1">
            <a:spLocks noGrp="1"/>
          </p:cNvSpPr>
          <p:nvPr>
            <p:ph type="body" idx="1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59" name="Google Shape;145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0175" y="104775"/>
            <a:ext cx="2076450" cy="1168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5" name="Google Shape;1475;p11:notes"/>
          <p:cNvSpPr txBox="1">
            <a:spLocks noGrp="1"/>
          </p:cNvSpPr>
          <p:nvPr>
            <p:ph type="body" idx="1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76" name="Google Shape;147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533775" y="127000"/>
            <a:ext cx="2076450" cy="1168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8" name="Google Shape;148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8588" y="104775"/>
            <a:ext cx="2079625" cy="1169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89" name="Google Shape;1489;p12:notes"/>
          <p:cNvSpPr txBox="1">
            <a:spLocks noGrp="1"/>
          </p:cNvSpPr>
          <p:nvPr>
            <p:ph type="body" idx="1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1" name="Google Shape;150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533775" y="82550"/>
            <a:ext cx="2076450" cy="1168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02" name="Google Shape;1502;p13:notes"/>
          <p:cNvSpPr txBox="1">
            <a:spLocks noGrp="1"/>
          </p:cNvSpPr>
          <p:nvPr>
            <p:ph type="body" idx="1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0" name="Google Shape;151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533775" y="93663"/>
            <a:ext cx="2076450" cy="1168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11" name="Google Shape;1511;p14:notes"/>
          <p:cNvSpPr txBox="1">
            <a:spLocks noGrp="1"/>
          </p:cNvSpPr>
          <p:nvPr>
            <p:ph type="body" idx="1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4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0.png"/><Relationship Id="rId4" Type="http://schemas.openxmlformats.org/officeDocument/2006/relationships/image" Target="../media/image15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7.jpg"/><Relationship Id="rId5" Type="http://schemas.openxmlformats.org/officeDocument/2006/relationships/image" Target="../media/image9.png"/><Relationship Id="rId4" Type="http://schemas.openxmlformats.org/officeDocument/2006/relationships/image" Target="../media/image16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8.png"/><Relationship Id="rId7" Type="http://schemas.openxmlformats.org/officeDocument/2006/relationships/image" Target="../media/image1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8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8.png"/><Relationship Id="rId7" Type="http://schemas.openxmlformats.org/officeDocument/2006/relationships/image" Target="../media/image1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3.jpg"/><Relationship Id="rId5" Type="http://schemas.openxmlformats.org/officeDocument/2006/relationships/image" Target="../media/image9.png"/><Relationship Id="rId4" Type="http://schemas.openxmlformats.org/officeDocument/2006/relationships/image" Target="../media/image16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3.jpg"/><Relationship Id="rId5" Type="http://schemas.openxmlformats.org/officeDocument/2006/relationships/image" Target="../media/image9.png"/><Relationship Id="rId4" Type="http://schemas.openxmlformats.org/officeDocument/2006/relationships/image" Target="../media/image16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0.png"/><Relationship Id="rId4" Type="http://schemas.openxmlformats.org/officeDocument/2006/relationships/image" Target="../media/image1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9.png"/><Relationship Id="rId4" Type="http://schemas.openxmlformats.org/officeDocument/2006/relationships/image" Target="../media/image16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9.png"/><Relationship Id="rId4" Type="http://schemas.openxmlformats.org/officeDocument/2006/relationships/image" Target="../media/image16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8.png"/><Relationship Id="rId7" Type="http://schemas.openxmlformats.org/officeDocument/2006/relationships/image" Target="../media/image1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8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8.png"/><Relationship Id="rId7" Type="http://schemas.openxmlformats.org/officeDocument/2006/relationships/image" Target="../media/image1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2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24.jp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0.png"/><Relationship Id="rId5" Type="http://schemas.openxmlformats.org/officeDocument/2006/relationships/image" Target="../media/image15.png"/><Relationship Id="rId4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0.png"/><Relationship Id="rId5" Type="http://schemas.openxmlformats.org/officeDocument/2006/relationships/image" Target="../media/image15.png"/><Relationship Id="rId4" Type="http://schemas.openxmlformats.org/officeDocument/2006/relationships/image" Target="../media/image8.pn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0.png"/><Relationship Id="rId4" Type="http://schemas.openxmlformats.org/officeDocument/2006/relationships/image" Target="../media/image15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27.png"/><Relationship Id="rId5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28.jpg"/><Relationship Id="rId5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16.png"/><Relationship Id="rId4" Type="http://schemas.openxmlformats.org/officeDocument/2006/relationships/image" Target="../media/image12.pn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10.png"/><Relationship Id="rId4" Type="http://schemas.openxmlformats.org/officeDocument/2006/relationships/image" Target="../media/image15.png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10.png"/><Relationship Id="rId4" Type="http://schemas.openxmlformats.org/officeDocument/2006/relationships/image" Target="../media/image15.png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9.png"/><Relationship Id="rId4" Type="http://schemas.openxmlformats.org/officeDocument/2006/relationships/image" Target="../media/image16.png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8.png"/><Relationship Id="rId7" Type="http://schemas.openxmlformats.org/officeDocument/2006/relationships/image" Target="../media/image1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18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8.png"/><Relationship Id="rId7" Type="http://schemas.openxmlformats.org/officeDocument/2006/relationships/image" Target="../media/image1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2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23.jpg"/><Relationship Id="rId5" Type="http://schemas.openxmlformats.org/officeDocument/2006/relationships/image" Target="../media/image9.png"/><Relationship Id="rId4" Type="http://schemas.openxmlformats.org/officeDocument/2006/relationships/image" Target="../media/image16.png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23.jpg"/><Relationship Id="rId5" Type="http://schemas.openxmlformats.org/officeDocument/2006/relationships/image" Target="../media/image9.png"/><Relationship Id="rId4" Type="http://schemas.openxmlformats.org/officeDocument/2006/relationships/image" Target="../media/image16.png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10.png"/><Relationship Id="rId4" Type="http://schemas.openxmlformats.org/officeDocument/2006/relationships/image" Target="../media/image15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9.png"/><Relationship Id="rId4" Type="http://schemas.openxmlformats.org/officeDocument/2006/relationships/image" Target="../media/image16.png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9.png"/><Relationship Id="rId4" Type="http://schemas.openxmlformats.org/officeDocument/2006/relationships/image" Target="../media/image16.png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10.png"/><Relationship Id="rId4" Type="http://schemas.openxmlformats.org/officeDocument/2006/relationships/image" Target="../media/image15.png"/></Relationships>
</file>

<file path=ppt/slideLayouts/_rels/slideLayout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8.png"/><Relationship Id="rId7" Type="http://schemas.openxmlformats.org/officeDocument/2006/relationships/image" Target="../media/image1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Relationship Id="rId6" Type="http://schemas.openxmlformats.org/officeDocument/2006/relationships/image" Target="../media/image18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8.png"/><Relationship Id="rId7" Type="http://schemas.openxmlformats.org/officeDocument/2006/relationships/image" Target="../media/image1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Relationship Id="rId6" Type="http://schemas.openxmlformats.org/officeDocument/2006/relationships/image" Target="../media/image2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24.jpg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8.xml"/><Relationship Id="rId6" Type="http://schemas.openxmlformats.org/officeDocument/2006/relationships/image" Target="../media/image10.png"/><Relationship Id="rId5" Type="http://schemas.openxmlformats.org/officeDocument/2006/relationships/image" Target="../media/image15.png"/><Relationship Id="rId4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8.xml"/><Relationship Id="rId6" Type="http://schemas.openxmlformats.org/officeDocument/2006/relationships/image" Target="../media/image10.png"/><Relationship Id="rId5" Type="http://schemas.openxmlformats.org/officeDocument/2006/relationships/image" Target="../media/image15.png"/><Relationship Id="rId4" Type="http://schemas.openxmlformats.org/officeDocument/2006/relationships/image" Target="../media/image8.png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9.xml"/><Relationship Id="rId6" Type="http://schemas.openxmlformats.org/officeDocument/2006/relationships/image" Target="../media/image28.jpg"/><Relationship Id="rId5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16.png"/><Relationship Id="rId4" Type="http://schemas.openxmlformats.org/officeDocument/2006/relationships/image" Target="../media/image12.png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1.jp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0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0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0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0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0.xml"/><Relationship Id="rId5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0.xml"/><Relationship Id="rId5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0.xml"/><Relationship Id="rId5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0.xml"/><Relationship Id="rId5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0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0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0.xml"/><Relationship Id="rId5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0.xml"/><Relationship Id="rId5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30"/>
          <p:cNvSpPr txBox="1">
            <a:spLocks noGrp="1"/>
          </p:cNvSpPr>
          <p:nvPr>
            <p:ph type="title"/>
          </p:nvPr>
        </p:nvSpPr>
        <p:spPr>
          <a:xfrm>
            <a:off x="0" y="-1"/>
            <a:ext cx="9160042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sz="5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30"/>
          <p:cNvSpPr txBox="1">
            <a:spLocks noGrp="1"/>
          </p:cNvSpPr>
          <p:nvPr>
            <p:ph type="body" idx="1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sz="4400" b="1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30"/>
          <p:cNvSpPr txBox="1">
            <a:spLocks noGrp="1"/>
          </p:cNvSpPr>
          <p:nvPr>
            <p:ph type="body" idx="2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00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grpSp>
        <p:nvGrpSpPr>
          <p:cNvPr id="11" name="Google Shape;11;p30"/>
          <p:cNvGrpSpPr/>
          <p:nvPr/>
        </p:nvGrpSpPr>
        <p:grpSpPr>
          <a:xfrm>
            <a:off x="-12180" y="5607273"/>
            <a:ext cx="12219900" cy="83414"/>
            <a:chOff x="-12180" y="5607273"/>
            <a:chExt cx="12219900" cy="83414"/>
          </a:xfrm>
        </p:grpSpPr>
        <p:cxnSp>
          <p:nvCxnSpPr>
            <p:cNvPr id="12" name="Google Shape;12;p30"/>
            <p:cNvCxnSpPr/>
            <p:nvPr/>
          </p:nvCxnSpPr>
          <p:spPr>
            <a:xfrm>
              <a:off x="-12180" y="5607273"/>
              <a:ext cx="12219900" cy="0"/>
            </a:xfrm>
            <a:prstGeom prst="straightConnector1">
              <a:avLst/>
            </a:prstGeom>
            <a:noFill/>
            <a:ln w="88900" cap="flat" cmpd="sng">
              <a:solidFill>
                <a:srgbClr val="006FB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3" name="Google Shape;13;p30"/>
            <p:cNvCxnSpPr/>
            <p:nvPr/>
          </p:nvCxnSpPr>
          <p:spPr>
            <a:xfrm>
              <a:off x="-12180" y="5690687"/>
              <a:ext cx="12207600" cy="0"/>
            </a:xfrm>
            <a:prstGeom prst="straightConnector1">
              <a:avLst/>
            </a:prstGeom>
            <a:noFill/>
            <a:ln w="38100" cap="flat" cmpd="sng">
              <a:solidFill>
                <a:srgbClr val="96C93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1">
  <p:cSld name="Title and Content 1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99"/>
          <p:cNvSpPr txBox="1">
            <a:spLocks noGrp="1"/>
          </p:cNvSpPr>
          <p:nvPr>
            <p:ph type="body" idx="1"/>
          </p:nvPr>
        </p:nvSpPr>
        <p:spPr>
          <a:xfrm>
            <a:off x="994808" y="1334491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8" name="Google Shape;118;p99"/>
          <p:cNvSpPr txBox="1">
            <a:spLocks noGrp="1"/>
          </p:cNvSpPr>
          <p:nvPr>
            <p:ph type="body" idx="2"/>
          </p:nvPr>
        </p:nvSpPr>
        <p:spPr>
          <a:xfrm>
            <a:off x="91432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9" name="Google Shape;119;p99"/>
          <p:cNvSpPr txBox="1">
            <a:spLocks noGrp="1"/>
          </p:cNvSpPr>
          <p:nvPr>
            <p:ph type="body" idx="3"/>
          </p:nvPr>
        </p:nvSpPr>
        <p:spPr>
          <a:xfrm>
            <a:off x="4458284" y="2860693"/>
            <a:ext cx="2514600" cy="182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1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0" name="Google Shape;120;p99"/>
          <p:cNvSpPr txBox="1">
            <a:spLocks noGrp="1"/>
          </p:cNvSpPr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21" name="Google Shape;121;p9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2" name="Google Shape;122;p99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3" name="Google Shape;123;p99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4" name="Google Shape;124;p99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5" name="Google Shape;125;p99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6" name="Google Shape;126;p99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27" name="Google Shape;127;p9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9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99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99"/>
          <p:cNvSpPr txBox="1">
            <a:spLocks noGrp="1"/>
          </p:cNvSpPr>
          <p:nvPr>
            <p:ph type="body" idx="4"/>
          </p:nvPr>
        </p:nvSpPr>
        <p:spPr>
          <a:xfrm>
            <a:off x="994808" y="4100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1" name="Google Shape;131;p99"/>
          <p:cNvSpPr txBox="1">
            <a:spLocks noGrp="1"/>
          </p:cNvSpPr>
          <p:nvPr>
            <p:ph type="body" idx="5"/>
          </p:nvPr>
        </p:nvSpPr>
        <p:spPr>
          <a:xfrm>
            <a:off x="9143260" y="14080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32" name="Google Shape;132;p9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265450" y="1494950"/>
            <a:ext cx="5661102" cy="4743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Reading tip_2 Content boxes">
  <p:cSld name="2 Reading tip_2 Content boxes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00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5" name="Google Shape;135;p100"/>
          <p:cNvSpPr txBox="1">
            <a:spLocks noGrp="1"/>
          </p:cNvSpPr>
          <p:nvPr>
            <p:ph type="body" idx="1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6" name="Google Shape;136;p100"/>
          <p:cNvSpPr txBox="1">
            <a:spLocks noGrp="1"/>
          </p:cNvSpPr>
          <p:nvPr>
            <p:ph type="body" idx="2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37" name="Google Shape;137;p10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8" name="Google Shape;138;p100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9" name="Google Shape;139;p100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0" name="Google Shape;140;p100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1" name="Google Shape;141;p100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2" name="Google Shape;142;p100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43" name="Google Shape;143;p10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10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100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, 3 points,content box">
  <p:cSld name="3_Title, 3 points,content box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10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8" name="Google Shape;148;p101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9" name="Google Shape;149;p101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50" name="Google Shape;150;p101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51" name="Google Shape;151;p1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10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3" name="Google Shape;153;p101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54" name="Google Shape;154;p101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55" name="Google Shape;155;p10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101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7" name="Google Shape;157;p101"/>
          <p:cNvSpPr txBox="1">
            <a:spLocks noGrp="1"/>
          </p:cNvSpPr>
          <p:nvPr>
            <p:ph type="body" idx="1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8" name="Google Shape;158;p101"/>
          <p:cNvSpPr txBox="1">
            <a:spLocks noGrp="1"/>
          </p:cNvSpPr>
          <p:nvPr>
            <p:ph type="body" idx="2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9" name="Google Shape;159;p101"/>
          <p:cNvSpPr txBox="1">
            <a:spLocks noGrp="1"/>
          </p:cNvSpPr>
          <p:nvPr>
            <p:ph type="body" idx="3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0" name="Google Shape;160;p101"/>
          <p:cNvSpPr txBox="1">
            <a:spLocks noGrp="1"/>
          </p:cNvSpPr>
          <p:nvPr>
            <p:ph type="body" idx="4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1" name="Google Shape;161;p101"/>
          <p:cNvSpPr txBox="1">
            <a:spLocks noGrp="1"/>
          </p:cNvSpPr>
          <p:nvPr>
            <p:ph type="body" idx="5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2" name="Google Shape;162;p101"/>
          <p:cNvSpPr txBox="1">
            <a:spLocks noGrp="1"/>
          </p:cNvSpPr>
          <p:nvPr>
            <p:ph type="body" idx="6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3" name="Google Shape;163;p101"/>
          <p:cNvSpPr txBox="1">
            <a:spLocks noGrp="1"/>
          </p:cNvSpPr>
          <p:nvPr>
            <p:ph type="body" idx="7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4" name="Google Shape;164;p101"/>
          <p:cNvSpPr txBox="1">
            <a:spLocks noGrp="1"/>
          </p:cNvSpPr>
          <p:nvPr>
            <p:ph type="body" idx="8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5" name="Google Shape;165;p101"/>
          <p:cNvSpPr>
            <a:spLocks noGrp="1"/>
          </p:cNvSpPr>
          <p:nvPr>
            <p:ph type="pic" idx="9"/>
          </p:nvPr>
        </p:nvSpPr>
        <p:spPr>
          <a:xfrm>
            <a:off x="7967502" y="1420398"/>
            <a:ext cx="3962194" cy="3122713"/>
          </a:xfrm>
          <a:prstGeom prst="rect">
            <a:avLst/>
          </a:prstGeom>
          <a:noFill/>
          <a:ln>
            <a:noFill/>
          </a:ln>
        </p:spPr>
      </p:sp>
      <p:sp>
        <p:nvSpPr>
          <p:cNvPr id="166" name="Google Shape;166;p101"/>
          <p:cNvSpPr txBox="1">
            <a:spLocks noGrp="1"/>
          </p:cNvSpPr>
          <p:nvPr>
            <p:ph type="body" idx="13"/>
          </p:nvPr>
        </p:nvSpPr>
        <p:spPr>
          <a:xfrm>
            <a:off x="6381858" y="5027422"/>
            <a:ext cx="5547838" cy="1053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44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44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44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44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67" name="Google Shape;167;p10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314535" y="4975017"/>
            <a:ext cx="982993" cy="1105646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101"/>
          <p:cNvSpPr txBox="1">
            <a:spLocks noGrp="1"/>
          </p:cNvSpPr>
          <p:nvPr>
            <p:ph type="body" idx="14"/>
          </p:nvPr>
        </p:nvSpPr>
        <p:spPr>
          <a:xfrm>
            <a:off x="5534775" y="1420400"/>
            <a:ext cx="2335500" cy="194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44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44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44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44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02"/>
          <p:cNvSpPr txBox="1">
            <a:spLocks noGrp="1"/>
          </p:cNvSpPr>
          <p:nvPr>
            <p:ph type="body" idx="1"/>
          </p:nvPr>
        </p:nvSpPr>
        <p:spPr>
          <a:xfrm>
            <a:off x="459596" y="3948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1" name="Google Shape;171;p102"/>
          <p:cNvSpPr txBox="1">
            <a:spLocks noGrp="1"/>
          </p:cNvSpPr>
          <p:nvPr>
            <p:ph type="body" idx="2"/>
          </p:nvPr>
        </p:nvSpPr>
        <p:spPr>
          <a:xfrm>
            <a:off x="6201972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2" name="Google Shape;172;p102"/>
          <p:cNvSpPr txBox="1">
            <a:spLocks noGrp="1"/>
          </p:cNvSpPr>
          <p:nvPr>
            <p:ph type="body" idx="3"/>
          </p:nvPr>
        </p:nvSpPr>
        <p:spPr>
          <a:xfrm>
            <a:off x="90731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3" name="Google Shape;173;p102"/>
          <p:cNvSpPr txBox="1">
            <a:spLocks noGrp="1"/>
          </p:cNvSpPr>
          <p:nvPr>
            <p:ph type="body" idx="4"/>
          </p:nvPr>
        </p:nvSpPr>
        <p:spPr>
          <a:xfrm>
            <a:off x="3330784" y="3950205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4" name="Google Shape;174;p102"/>
          <p:cNvSpPr txBox="1">
            <a:spLocks noGrp="1"/>
          </p:cNvSpPr>
          <p:nvPr>
            <p:ph type="body" idx="5"/>
          </p:nvPr>
        </p:nvSpPr>
        <p:spPr>
          <a:xfrm>
            <a:off x="651620" y="1700202"/>
            <a:ext cx="2130552" cy="2130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5" name="Google Shape;175;p102"/>
          <p:cNvSpPr txBox="1">
            <a:spLocks noGrp="1"/>
          </p:cNvSpPr>
          <p:nvPr>
            <p:ph type="body" idx="6"/>
          </p:nvPr>
        </p:nvSpPr>
        <p:spPr>
          <a:xfrm>
            <a:off x="3479964" y="1854357"/>
            <a:ext cx="2487168" cy="1975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6" name="Google Shape;176;p102"/>
          <p:cNvSpPr txBox="1">
            <a:spLocks noGrp="1"/>
          </p:cNvSpPr>
          <p:nvPr>
            <p:ph type="body" idx="7"/>
          </p:nvPr>
        </p:nvSpPr>
        <p:spPr>
          <a:xfrm>
            <a:off x="6416856" y="186161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7" name="Google Shape;177;p102"/>
          <p:cNvSpPr txBox="1">
            <a:spLocks noGrp="1"/>
          </p:cNvSpPr>
          <p:nvPr>
            <p:ph type="body" idx="8"/>
          </p:nvPr>
        </p:nvSpPr>
        <p:spPr>
          <a:xfrm>
            <a:off x="9355776" y="185255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8" name="Google Shape;178;p102"/>
          <p:cNvSpPr txBox="1">
            <a:spLocks noGrp="1"/>
          </p:cNvSpPr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79" name="Google Shape;179;p10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0" name="Google Shape;180;p102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81" name="Google Shape;181;p102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82" name="Google Shape;182;p102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83" name="Google Shape;183;p102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84" name="Google Shape;184;p102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85" name="Google Shape;185;p10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10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102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lcome 4 Points, Pic">
  <p:cSld name="1_Welcome 4 Points, Pic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03"/>
          <p:cNvSpPr>
            <a:spLocks noGrp="1"/>
          </p:cNvSpPr>
          <p:nvPr>
            <p:ph type="pic" idx="2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0" name="Google Shape;190;p103"/>
          <p:cNvSpPr txBox="1">
            <a:spLocks noGrp="1"/>
          </p:cNvSpPr>
          <p:nvPr>
            <p:ph type="body" idx="1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1" name="Google Shape;191;p103"/>
          <p:cNvSpPr txBox="1">
            <a:spLocks noGrp="1"/>
          </p:cNvSpPr>
          <p:nvPr>
            <p:ph type="body" idx="3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2" name="Google Shape;192;p103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3" name="Google Shape;193;p103"/>
          <p:cNvSpPr txBox="1">
            <a:spLocks noGrp="1"/>
          </p:cNvSpPr>
          <p:nvPr>
            <p:ph type="body" idx="4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94" name="Google Shape;194;p10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5" name="Google Shape;195;p103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96" name="Google Shape;196;p103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97" name="Google Shape;197;p103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98" name="Google Shape;198;p103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99" name="Google Shape;199;p103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00" name="Google Shape;200;p10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10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103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10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10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11220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10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lcome 4 Points, Pic">
  <p:cSld name="1_Welcome 4 Points, Pic 2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04"/>
          <p:cNvSpPr>
            <a:spLocks noGrp="1"/>
          </p:cNvSpPr>
          <p:nvPr>
            <p:ph type="pic" idx="2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8" name="Google Shape;208;p104"/>
          <p:cNvSpPr txBox="1">
            <a:spLocks noGrp="1"/>
          </p:cNvSpPr>
          <p:nvPr>
            <p:ph type="body" idx="1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9" name="Google Shape;209;p104"/>
          <p:cNvSpPr txBox="1">
            <a:spLocks noGrp="1"/>
          </p:cNvSpPr>
          <p:nvPr>
            <p:ph type="body" idx="3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0" name="Google Shape;210;p104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1" name="Google Shape;211;p104"/>
          <p:cNvSpPr txBox="1">
            <a:spLocks noGrp="1"/>
          </p:cNvSpPr>
          <p:nvPr>
            <p:ph type="body" idx="4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12" name="Google Shape;212;p10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3" name="Google Shape;213;p104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14" name="Google Shape;214;p104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15" name="Google Shape;215;p104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16" name="Google Shape;216;p104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17" name="Google Shape;217;p104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18" name="Google Shape;218;p10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10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104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10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10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31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10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82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05"/>
          <p:cNvSpPr txBox="1">
            <a:spLocks noGrp="1"/>
          </p:cNvSpPr>
          <p:nvPr>
            <p:ph type="body" idx="1"/>
          </p:nvPr>
        </p:nvSpPr>
        <p:spPr>
          <a:xfrm>
            <a:off x="4588042" y="1489802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6" name="Google Shape;226;p105"/>
          <p:cNvSpPr txBox="1">
            <a:spLocks noGrp="1"/>
          </p:cNvSpPr>
          <p:nvPr>
            <p:ph type="body" idx="2"/>
          </p:nvPr>
        </p:nvSpPr>
        <p:spPr>
          <a:xfrm>
            <a:off x="4588042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7" name="Google Shape;227;p105"/>
          <p:cNvSpPr txBox="1">
            <a:spLocks noGrp="1"/>
          </p:cNvSpPr>
          <p:nvPr>
            <p:ph type="body" idx="3"/>
          </p:nvPr>
        </p:nvSpPr>
        <p:spPr>
          <a:xfrm>
            <a:off x="4588042" y="3817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8" name="Google Shape;228;p105"/>
          <p:cNvSpPr txBox="1">
            <a:spLocks noGrp="1"/>
          </p:cNvSpPr>
          <p:nvPr>
            <p:ph type="body" idx="4"/>
          </p:nvPr>
        </p:nvSpPr>
        <p:spPr>
          <a:xfrm>
            <a:off x="4588042" y="4992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9" name="Google Shape;229;p105"/>
          <p:cNvSpPr txBox="1">
            <a:spLocks noGrp="1"/>
          </p:cNvSpPr>
          <p:nvPr>
            <p:ph type="body" idx="5"/>
          </p:nvPr>
        </p:nvSpPr>
        <p:spPr>
          <a:xfrm>
            <a:off x="691245" y="1502511"/>
            <a:ext cx="3435278" cy="1042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0" name="Google Shape;230;p105"/>
          <p:cNvSpPr txBox="1">
            <a:spLocks noGrp="1"/>
          </p:cNvSpPr>
          <p:nvPr>
            <p:ph type="body" idx="6"/>
          </p:nvPr>
        </p:nvSpPr>
        <p:spPr>
          <a:xfrm>
            <a:off x="693292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1" name="Google Shape;231;p105"/>
          <p:cNvSpPr txBox="1">
            <a:spLocks noGrp="1"/>
          </p:cNvSpPr>
          <p:nvPr>
            <p:ph type="body" idx="7"/>
          </p:nvPr>
        </p:nvSpPr>
        <p:spPr>
          <a:xfrm>
            <a:off x="691246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2" name="Google Shape;232;p105"/>
          <p:cNvSpPr txBox="1">
            <a:spLocks noGrp="1"/>
          </p:cNvSpPr>
          <p:nvPr>
            <p:ph type="body" idx="8"/>
          </p:nvPr>
        </p:nvSpPr>
        <p:spPr>
          <a:xfrm>
            <a:off x="691245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3" name="Google Shape;233;p105"/>
          <p:cNvSpPr txBox="1">
            <a:spLocks noGrp="1"/>
          </p:cNvSpPr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234" name="Google Shape;234;p10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5" name="Google Shape;235;p105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36" name="Google Shape;236;p105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37" name="Google Shape;237;p105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38" name="Google Shape;238;p105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39" name="Google Shape;239;p105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40" name="Google Shape;240;p10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10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105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, 3 points,content box">
  <p:cSld name="4_Title, 3 points,content box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Google Shape;244;p10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5" name="Google Shape;245;p106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46" name="Google Shape;246;p106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47" name="Google Shape;247;p106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48" name="Google Shape;248;p10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10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0" name="Google Shape;250;p106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51" name="Google Shape;251;p106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52" name="Google Shape;252;p10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106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4" name="Google Shape;254;p106"/>
          <p:cNvSpPr txBox="1">
            <a:spLocks noGrp="1"/>
          </p:cNvSpPr>
          <p:nvPr>
            <p:ph type="body" idx="1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5" name="Google Shape;255;p106"/>
          <p:cNvSpPr txBox="1">
            <a:spLocks noGrp="1"/>
          </p:cNvSpPr>
          <p:nvPr>
            <p:ph type="body" idx="2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6" name="Google Shape;256;p106"/>
          <p:cNvSpPr txBox="1">
            <a:spLocks noGrp="1"/>
          </p:cNvSpPr>
          <p:nvPr>
            <p:ph type="body" idx="3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7" name="Google Shape;257;p106"/>
          <p:cNvSpPr txBox="1">
            <a:spLocks noGrp="1"/>
          </p:cNvSpPr>
          <p:nvPr>
            <p:ph type="body" idx="4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8" name="Google Shape;258;p106"/>
          <p:cNvSpPr txBox="1">
            <a:spLocks noGrp="1"/>
          </p:cNvSpPr>
          <p:nvPr>
            <p:ph type="body" idx="5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9" name="Google Shape;259;p106"/>
          <p:cNvSpPr txBox="1">
            <a:spLocks noGrp="1"/>
          </p:cNvSpPr>
          <p:nvPr>
            <p:ph type="body" idx="6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0" name="Google Shape;260;p106"/>
          <p:cNvSpPr txBox="1">
            <a:spLocks noGrp="1"/>
          </p:cNvSpPr>
          <p:nvPr>
            <p:ph type="body" idx="7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1" name="Google Shape;261;p106"/>
          <p:cNvSpPr txBox="1">
            <a:spLocks noGrp="1"/>
          </p:cNvSpPr>
          <p:nvPr>
            <p:ph type="body" idx="8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62" name="Google Shape;262;p106" descr="Una imagen con un muchacho, niño, joven  Descripción generada con muchísima confianza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552007" y="2127658"/>
            <a:ext cx="5112983" cy="3839191"/>
          </a:xfrm>
          <a:prstGeom prst="rect">
            <a:avLst/>
          </a:prstGeom>
          <a:noFill/>
          <a:ln w="19050" cap="sq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, 3 points,content box">
  <p:cSld name="4_Title, 3 points,content box 2"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Google Shape;264;p10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5" name="Google Shape;265;p107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66" name="Google Shape;266;p107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67" name="Google Shape;267;p107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68" name="Google Shape;268;p10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10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0" name="Google Shape;270;p107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71" name="Google Shape;271;p107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72" name="Google Shape;272;p10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107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4" name="Google Shape;274;p107"/>
          <p:cNvSpPr txBox="1">
            <a:spLocks noGrp="1"/>
          </p:cNvSpPr>
          <p:nvPr>
            <p:ph type="body" idx="1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5" name="Google Shape;275;p107"/>
          <p:cNvSpPr txBox="1">
            <a:spLocks noGrp="1"/>
          </p:cNvSpPr>
          <p:nvPr>
            <p:ph type="body" idx="2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6" name="Google Shape;276;p107"/>
          <p:cNvSpPr txBox="1">
            <a:spLocks noGrp="1"/>
          </p:cNvSpPr>
          <p:nvPr>
            <p:ph type="body" idx="3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7" name="Google Shape;277;p107"/>
          <p:cNvSpPr txBox="1">
            <a:spLocks noGrp="1"/>
          </p:cNvSpPr>
          <p:nvPr>
            <p:ph type="body" idx="4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8" name="Google Shape;278;p107"/>
          <p:cNvSpPr txBox="1">
            <a:spLocks noGrp="1"/>
          </p:cNvSpPr>
          <p:nvPr>
            <p:ph type="body" idx="5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9" name="Google Shape;279;p107"/>
          <p:cNvSpPr txBox="1">
            <a:spLocks noGrp="1"/>
          </p:cNvSpPr>
          <p:nvPr>
            <p:ph type="body" idx="6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0" name="Google Shape;280;p107"/>
          <p:cNvSpPr txBox="1">
            <a:spLocks noGrp="1"/>
          </p:cNvSpPr>
          <p:nvPr>
            <p:ph type="body" idx="7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1" name="Google Shape;281;p107"/>
          <p:cNvSpPr txBox="1">
            <a:spLocks noGrp="1"/>
          </p:cNvSpPr>
          <p:nvPr>
            <p:ph type="body" idx="8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2" name="Google Shape;282;p107"/>
          <p:cNvSpPr txBox="1">
            <a:spLocks noGrp="1"/>
          </p:cNvSpPr>
          <p:nvPr>
            <p:ph type="body" idx="9"/>
          </p:nvPr>
        </p:nvSpPr>
        <p:spPr>
          <a:xfrm>
            <a:off x="8389001" y="1520875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83" name="Google Shape;283;p107" descr="Una imagen con un muchacho, niño, joven  Descripción generada con muchísima confianza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348708" y="3084976"/>
            <a:ext cx="3642577" cy="2854739"/>
          </a:xfrm>
          <a:prstGeom prst="rect">
            <a:avLst/>
          </a:prstGeom>
          <a:noFill/>
          <a:ln w="19050" cap="sq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284" name="Google Shape;284;p107"/>
          <p:cNvSpPr/>
          <p:nvPr/>
        </p:nvSpPr>
        <p:spPr>
          <a:xfrm>
            <a:off x="8182573" y="1374414"/>
            <a:ext cx="3801397" cy="1571144"/>
          </a:xfrm>
          <a:prstGeom prst="wedgeRoundRectCallout">
            <a:avLst>
              <a:gd name="adj1" fmla="val -43672"/>
              <a:gd name="adj2" fmla="val 91341"/>
              <a:gd name="adj3" fmla="val 16667"/>
            </a:avLst>
          </a:prstGeom>
          <a:noFill/>
          <a:ln w="19050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107"/>
          <p:cNvSpPr/>
          <p:nvPr/>
        </p:nvSpPr>
        <p:spPr>
          <a:xfrm>
            <a:off x="8852546" y="4379200"/>
            <a:ext cx="3206776" cy="1571145"/>
          </a:xfrm>
          <a:prstGeom prst="wedgeRoundRectCallout">
            <a:avLst>
              <a:gd name="adj1" fmla="val -55946"/>
              <a:gd name="adj2" fmla="val -85718"/>
              <a:gd name="adj3" fmla="val 16667"/>
            </a:avLst>
          </a:prstGeom>
          <a:noFill/>
          <a:ln w="19050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107"/>
          <p:cNvSpPr txBox="1">
            <a:spLocks noGrp="1"/>
          </p:cNvSpPr>
          <p:nvPr>
            <p:ph type="body" idx="13"/>
          </p:nvPr>
        </p:nvSpPr>
        <p:spPr>
          <a:xfrm>
            <a:off x="8991285" y="4468187"/>
            <a:ext cx="2885734" cy="1393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" name="Google Shape;288;p10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9" name="Google Shape;289;p108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90" name="Google Shape;290;p108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91" name="Google Shape;291;p108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92" name="Google Shape;292;p108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93" name="Google Shape;293;p108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94" name="Google Shape;294;p10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10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108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108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8" name="Google Shape;298;p108"/>
          <p:cNvSpPr txBox="1">
            <a:spLocks noGrp="1"/>
          </p:cNvSpPr>
          <p:nvPr>
            <p:ph type="body" idx="1"/>
          </p:nvPr>
        </p:nvSpPr>
        <p:spPr>
          <a:xfrm>
            <a:off x="421059" y="1739549"/>
            <a:ext cx="6408738" cy="3640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9" name="Google Shape;299;p108"/>
          <p:cNvSpPr txBox="1">
            <a:spLocks noGrp="1"/>
          </p:cNvSpPr>
          <p:nvPr>
            <p:ph type="body" idx="2"/>
          </p:nvPr>
        </p:nvSpPr>
        <p:spPr>
          <a:xfrm>
            <a:off x="7182346" y="1811338"/>
            <a:ext cx="4443597" cy="3640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Understand the story">
  <p:cSld name="Title, Subtitle_1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9610" y="0"/>
            <a:ext cx="12152782" cy="68580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" name="Google Shape;21;p35"/>
          <p:cNvGrpSpPr/>
          <p:nvPr/>
        </p:nvGrpSpPr>
        <p:grpSpPr>
          <a:xfrm>
            <a:off x="1" y="5607273"/>
            <a:ext cx="12213728" cy="1252537"/>
            <a:chOff x="-33239" y="5603791"/>
            <a:chExt cx="9160525" cy="1252537"/>
          </a:xfrm>
        </p:grpSpPr>
        <p:sp>
          <p:nvSpPr>
            <p:cNvPr id="22" name="Google Shape;22;p35"/>
            <p:cNvSpPr/>
            <p:nvPr/>
          </p:nvSpPr>
          <p:spPr>
            <a:xfrm>
              <a:off x="-29914" y="5611028"/>
              <a:ext cx="9157200" cy="1245300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3" name="Google Shape;23;p35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w="88900" cap="flat" cmpd="sng">
              <a:solidFill>
                <a:srgbClr val="006FB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4" name="Google Shape;24;p35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w="38100" cap="flat" cmpd="sng">
              <a:solidFill>
                <a:srgbClr val="96C93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25" name="Google Shape;25;p35"/>
          <p:cNvSpPr txBox="1">
            <a:spLocks noGrp="1"/>
          </p:cNvSpPr>
          <p:nvPr>
            <p:ph type="title"/>
          </p:nvPr>
        </p:nvSpPr>
        <p:spPr>
          <a:xfrm>
            <a:off x="22142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sz="375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26" name="Google Shape;26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26862" y="5918379"/>
            <a:ext cx="2339650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35"/>
          <p:cNvSpPr/>
          <p:nvPr/>
        </p:nvSpPr>
        <p:spPr>
          <a:xfrm>
            <a:off x="-15450" y="0"/>
            <a:ext cx="12222900" cy="5610900"/>
          </a:xfrm>
          <a:prstGeom prst="rect">
            <a:avLst/>
          </a:prstGeom>
          <a:solidFill>
            <a:srgbClr val="006FB6">
              <a:alpha val="31764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boxes">
  <p:cSld name="Title, 2 content boxes"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" name="Google Shape;301;p10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2" name="Google Shape;302;p109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03" name="Google Shape;303;p109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04" name="Google Shape;304;p109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05" name="Google Shape;305;p10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10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7" name="Google Shape;307;p109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08" name="Google Shape;308;p109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09" name="Google Shape;309;p10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109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1" name="Google Shape;311;p109"/>
          <p:cNvSpPr txBox="1">
            <a:spLocks noGrp="1"/>
          </p:cNvSpPr>
          <p:nvPr>
            <p:ph type="body" idx="1"/>
          </p:nvPr>
        </p:nvSpPr>
        <p:spPr>
          <a:xfrm>
            <a:off x="1114424" y="1558925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2" name="Google Shape;312;p109"/>
          <p:cNvSpPr txBox="1">
            <a:spLocks noGrp="1"/>
          </p:cNvSpPr>
          <p:nvPr>
            <p:ph type="body" idx="2"/>
          </p:nvPr>
        </p:nvSpPr>
        <p:spPr>
          <a:xfrm>
            <a:off x="6494085" y="1558924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, 2 content boxes">
  <p:cSld name="1_Title, 2 content boxes"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" name="Google Shape;314;p1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5" name="Google Shape;315;p110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16" name="Google Shape;316;p110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17" name="Google Shape;317;p110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18" name="Google Shape;318;p1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1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20" name="Google Shape;320;p110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21" name="Google Shape;321;p110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22" name="Google Shape;322;p1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110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4" name="Google Shape;324;p110"/>
          <p:cNvSpPr txBox="1">
            <a:spLocks noGrp="1"/>
          </p:cNvSpPr>
          <p:nvPr>
            <p:ph type="body" idx="1"/>
          </p:nvPr>
        </p:nvSpPr>
        <p:spPr>
          <a:xfrm>
            <a:off x="5528247" y="1563523"/>
            <a:ext cx="6168431" cy="4112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5" name="Google Shape;325;p110"/>
          <p:cNvSpPr txBox="1">
            <a:spLocks noGrp="1"/>
          </p:cNvSpPr>
          <p:nvPr>
            <p:ph type="body" idx="2"/>
          </p:nvPr>
        </p:nvSpPr>
        <p:spPr>
          <a:xfrm>
            <a:off x="1660584" y="16041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6" name="Google Shape;326;p110"/>
          <p:cNvSpPr txBox="1">
            <a:spLocks noGrp="1"/>
          </p:cNvSpPr>
          <p:nvPr>
            <p:ph type="body" idx="3"/>
          </p:nvPr>
        </p:nvSpPr>
        <p:spPr>
          <a:xfrm>
            <a:off x="1660585" y="3034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7" name="Google Shape;327;p110"/>
          <p:cNvSpPr txBox="1">
            <a:spLocks noGrp="1"/>
          </p:cNvSpPr>
          <p:nvPr>
            <p:ph type="body" idx="4"/>
          </p:nvPr>
        </p:nvSpPr>
        <p:spPr>
          <a:xfrm>
            <a:off x="1660585" y="4505841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8" name="Google Shape;328;p110"/>
          <p:cNvSpPr txBox="1">
            <a:spLocks noGrp="1"/>
          </p:cNvSpPr>
          <p:nvPr>
            <p:ph type="body" idx="5"/>
          </p:nvPr>
        </p:nvSpPr>
        <p:spPr>
          <a:xfrm>
            <a:off x="698500" y="1615215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9" name="Google Shape;329;p110"/>
          <p:cNvSpPr txBox="1">
            <a:spLocks noGrp="1"/>
          </p:cNvSpPr>
          <p:nvPr>
            <p:ph type="body" idx="6"/>
          </p:nvPr>
        </p:nvSpPr>
        <p:spPr>
          <a:xfrm>
            <a:off x="698498" y="3040794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0" name="Google Shape;330;p110"/>
          <p:cNvSpPr txBox="1">
            <a:spLocks noGrp="1"/>
          </p:cNvSpPr>
          <p:nvPr>
            <p:ph type="body" idx="7"/>
          </p:nvPr>
        </p:nvSpPr>
        <p:spPr>
          <a:xfrm>
            <a:off x="698498" y="4505840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ustom Layout">
  <p:cSld name="3_Custom Layout"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2" name="Google Shape;332;p1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3" name="Google Shape;333;p111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34" name="Google Shape;334;p111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35" name="Google Shape;335;p111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36" name="Google Shape;336;p1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7" name="Google Shape;337;p111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38" name="Google Shape;338;p111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39" name="Google Shape;339;p1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" name="Google Shape;340;p111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Google Shape;341;p111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2" name="Google Shape;342;p111"/>
          <p:cNvSpPr txBox="1">
            <a:spLocks noGrp="1"/>
          </p:cNvSpPr>
          <p:nvPr>
            <p:ph type="body" idx="1"/>
          </p:nvPr>
        </p:nvSpPr>
        <p:spPr>
          <a:xfrm>
            <a:off x="1265238" y="1692275"/>
            <a:ext cx="9766300" cy="406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" name="Google Shape;344;p1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45" name="Google Shape;345;p112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46" name="Google Shape;346;p112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47" name="Google Shape;347;p112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48" name="Google Shape;348;p1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49" name="Google Shape;349;p112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50" name="Google Shape;350;p112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51" name="Google Shape;351;p1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Google Shape;352;p112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353" name="Google Shape;353;p112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4" name="Google Shape;354;p112"/>
          <p:cNvSpPr txBox="1">
            <a:spLocks noGrp="1"/>
          </p:cNvSpPr>
          <p:nvPr>
            <p:ph type="body" idx="1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5" name="Google Shape;355;p112"/>
          <p:cNvSpPr txBox="1">
            <a:spLocks noGrp="1"/>
          </p:cNvSpPr>
          <p:nvPr>
            <p:ph type="body" idx="2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. Leveled Text, Pic">
  <p:cSld name="Title. Leveled Text, Pic"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113"/>
          <p:cNvSpPr>
            <a:spLocks noGrp="1"/>
          </p:cNvSpPr>
          <p:nvPr>
            <p:ph type="pic" idx="2"/>
          </p:nvPr>
        </p:nvSpPr>
        <p:spPr>
          <a:xfrm>
            <a:off x="8142818" y="1687513"/>
            <a:ext cx="3587749" cy="3763962"/>
          </a:xfrm>
          <a:prstGeom prst="rect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8" name="Google Shape;358;p113"/>
          <p:cNvSpPr txBox="1">
            <a:spLocks noGrp="1"/>
          </p:cNvSpPr>
          <p:nvPr>
            <p:ph type="body" idx="1"/>
          </p:nvPr>
        </p:nvSpPr>
        <p:spPr>
          <a:xfrm>
            <a:off x="258234" y="1687513"/>
            <a:ext cx="7884583" cy="3763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9" name="Google Shape;359;p113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acilitator">
  <p:cSld name="Facilitator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6"/>
          <p:cNvSpPr/>
          <p:nvPr/>
        </p:nvSpPr>
        <p:spPr>
          <a:xfrm>
            <a:off x="0" y="0"/>
            <a:ext cx="12192000" cy="12912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1400"/>
              <a:buFont typeface="Calibri"/>
              <a:buNone/>
            </a:pPr>
            <a:endParaRPr sz="1867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2" name="Google Shape;92;p26"/>
          <p:cNvCxnSpPr/>
          <p:nvPr/>
        </p:nvCxnSpPr>
        <p:spPr>
          <a:xfrm>
            <a:off x="0" y="1291245"/>
            <a:ext cx="12192000" cy="0"/>
          </a:xfrm>
          <a:prstGeom prst="straightConnector1">
            <a:avLst/>
          </a:prstGeom>
          <a:noFill/>
          <a:ln w="76200" cap="flat" cmpd="sng">
            <a:solidFill>
              <a:srgbClr val="96C93F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93" name="Google Shape;93;p2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4" name="Google Shape;94;p26"/>
          <p:cNvCxnSpPr>
            <a:endCxn id="91" idx="2"/>
          </p:cNvCxnSpPr>
          <p:nvPr/>
        </p:nvCxnSpPr>
        <p:spPr>
          <a:xfrm>
            <a:off x="0" y="1291200"/>
            <a:ext cx="6096000" cy="0"/>
          </a:xfrm>
          <a:prstGeom prst="straightConnector1">
            <a:avLst/>
          </a:prstGeom>
          <a:noFill/>
          <a:ln w="76200" cap="flat" cmpd="sng">
            <a:solidFill>
              <a:srgbClr val="96C93F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95" name="Google Shape;95;p2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26"/>
          <p:cNvSpPr txBox="1">
            <a:spLocks noGrp="1"/>
          </p:cNvSpPr>
          <p:nvPr>
            <p:ph type="title"/>
          </p:nvPr>
        </p:nvSpPr>
        <p:spPr>
          <a:xfrm>
            <a:off x="0" y="-1"/>
            <a:ext cx="9160000" cy="12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572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771BA"/>
              </a:buClr>
              <a:buSzPts val="3800"/>
              <a:buFont typeface="Calibri"/>
              <a:buNone/>
              <a:defRPr sz="5067" b="1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7" name="Google Shape;97;p26"/>
          <p:cNvSpPr txBox="1">
            <a:spLocks noGrp="1"/>
          </p:cNvSpPr>
          <p:nvPr>
            <p:ph type="body" idx="1"/>
          </p:nvPr>
        </p:nvSpPr>
        <p:spPr>
          <a:xfrm>
            <a:off x="0" y="5764437"/>
            <a:ext cx="12192000" cy="10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1">
            <a:noAutofit/>
          </a:bodyPr>
          <a:lstStyle>
            <a:lvl1pPr marL="609585" marR="0" lvl="0" indent="-304792" algn="ctr" rtl="0">
              <a:lnSpc>
                <a:spcPct val="90000"/>
              </a:lnSpc>
              <a:spcBef>
                <a:spcPts val="1067"/>
              </a:spcBef>
              <a:spcAft>
                <a:spcPct val="0"/>
              </a:spcAft>
              <a:buClr>
                <a:srgbClr val="0771BA"/>
              </a:buClr>
              <a:buSzPts val="3300"/>
              <a:buFont typeface="Arial"/>
              <a:buNone/>
              <a:defRPr sz="4400" b="1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170" marR="0" lvl="1" indent="-457189" algn="l" rtl="0">
              <a:lnSpc>
                <a:spcPct val="90000"/>
              </a:lnSpc>
              <a:spcBef>
                <a:spcPts val="533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8754" marR="0" lvl="2" indent="-431789" algn="l" rtl="0">
              <a:lnSpc>
                <a:spcPct val="90000"/>
              </a:lnSpc>
              <a:spcBef>
                <a:spcPts val="533"/>
              </a:spcBef>
              <a:spcAft>
                <a:spcPct val="0"/>
              </a:spcAft>
              <a:buClr>
                <a:schemeClr val="dk1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438339" marR="0" lvl="3" indent="-423323" algn="l" rtl="0">
              <a:lnSpc>
                <a:spcPct val="90000"/>
              </a:lnSpc>
              <a:spcBef>
                <a:spcPts val="533"/>
              </a:spcBef>
              <a:spcAft>
                <a:spcPct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047924" marR="0" lvl="4" indent="-423323" algn="l" rtl="0">
              <a:lnSpc>
                <a:spcPct val="90000"/>
              </a:lnSpc>
              <a:spcBef>
                <a:spcPts val="533"/>
              </a:spcBef>
              <a:spcAft>
                <a:spcPct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657509" marR="0" lvl="5" indent="-423323" algn="l" rtl="0">
              <a:lnSpc>
                <a:spcPct val="90000"/>
              </a:lnSpc>
              <a:spcBef>
                <a:spcPts val="533"/>
              </a:spcBef>
              <a:spcAft>
                <a:spcPct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267093" marR="0" lvl="6" indent="-423323" algn="l" rtl="0">
              <a:lnSpc>
                <a:spcPct val="90000"/>
              </a:lnSpc>
              <a:spcBef>
                <a:spcPts val="533"/>
              </a:spcBef>
              <a:spcAft>
                <a:spcPct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876678" marR="0" lvl="7" indent="-423323" algn="l" rtl="0">
              <a:lnSpc>
                <a:spcPct val="90000"/>
              </a:lnSpc>
              <a:spcBef>
                <a:spcPts val="533"/>
              </a:spcBef>
              <a:spcAft>
                <a:spcPct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486263" marR="0" lvl="8" indent="-423323" algn="l" rtl="0">
              <a:lnSpc>
                <a:spcPct val="90000"/>
              </a:lnSpc>
              <a:spcBef>
                <a:spcPts val="533"/>
              </a:spcBef>
              <a:spcAft>
                <a:spcPct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8" name="Google Shape;98;p26"/>
          <p:cNvSpPr txBox="1">
            <a:spLocks noGrp="1"/>
          </p:cNvSpPr>
          <p:nvPr>
            <p:ph type="body" idx="2"/>
          </p:nvPr>
        </p:nvSpPr>
        <p:spPr>
          <a:xfrm>
            <a:off x="0" y="1657351"/>
            <a:ext cx="12192000" cy="3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900" tIns="34275" rIns="68575" bIns="34275" anchor="t" anchorCtr="0">
            <a:noAutofit/>
          </a:bodyPr>
          <a:lstStyle>
            <a:lvl1pPr marL="609585" marR="0" lvl="0" indent="-533387" algn="l" rtl="0">
              <a:lnSpc>
                <a:spcPct val="100000"/>
              </a:lnSpc>
              <a:spcBef>
                <a:spcPts val="1067"/>
              </a:spcBef>
              <a:spcAft>
                <a:spcPct val="0"/>
              </a:spcAft>
              <a:buClr>
                <a:srgbClr val="0771BA"/>
              </a:buClr>
              <a:buSzPts val="2700"/>
              <a:buFont typeface="Arial"/>
              <a:buChar char="•"/>
              <a:defRPr sz="36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170" marR="0" lvl="1" indent="-507987" algn="l" rtl="0">
              <a:lnSpc>
                <a:spcPct val="100000"/>
              </a:lnSpc>
              <a:spcBef>
                <a:spcPts val="533"/>
              </a:spcBef>
              <a:spcAft>
                <a:spcPct val="0"/>
              </a:spcAft>
              <a:buClr>
                <a:srgbClr val="0771BA"/>
              </a:buClr>
              <a:buSzPts val="2400"/>
              <a:buFont typeface="Arial"/>
              <a:buChar char="•"/>
              <a:defRPr sz="32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8754" marR="0" lvl="2" indent="-482588" algn="l" rtl="0">
              <a:lnSpc>
                <a:spcPct val="100000"/>
              </a:lnSpc>
              <a:spcBef>
                <a:spcPts val="533"/>
              </a:spcBef>
              <a:spcAft>
                <a:spcPct val="0"/>
              </a:spcAft>
              <a:buClr>
                <a:srgbClr val="0771BA"/>
              </a:buClr>
              <a:buSzPts val="2100"/>
              <a:buFont typeface="Arial"/>
              <a:buChar char="•"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438339" marR="0" lvl="3" indent="-457189" algn="l" rtl="0">
              <a:lnSpc>
                <a:spcPct val="100000"/>
              </a:lnSpc>
              <a:spcBef>
                <a:spcPts val="533"/>
              </a:spcBef>
              <a:spcAft>
                <a:spcPct val="0"/>
              </a:spcAft>
              <a:buClr>
                <a:srgbClr val="0771BA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047924" marR="0" lvl="4" indent="-457189" algn="l" rtl="0">
              <a:lnSpc>
                <a:spcPct val="100000"/>
              </a:lnSpc>
              <a:spcBef>
                <a:spcPts val="533"/>
              </a:spcBef>
              <a:spcAft>
                <a:spcPct val="0"/>
              </a:spcAft>
              <a:buClr>
                <a:srgbClr val="0771BA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657509" marR="0" lvl="5" indent="-423323" algn="l" rtl="0">
              <a:lnSpc>
                <a:spcPct val="90000"/>
              </a:lnSpc>
              <a:spcBef>
                <a:spcPts val="533"/>
              </a:spcBef>
              <a:spcAft>
                <a:spcPct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267093" marR="0" lvl="6" indent="-423323" algn="l" rtl="0">
              <a:lnSpc>
                <a:spcPct val="90000"/>
              </a:lnSpc>
              <a:spcBef>
                <a:spcPts val="533"/>
              </a:spcBef>
              <a:spcAft>
                <a:spcPct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876678" marR="0" lvl="7" indent="-423323" algn="l" rtl="0">
              <a:lnSpc>
                <a:spcPct val="90000"/>
              </a:lnSpc>
              <a:spcBef>
                <a:spcPts val="533"/>
              </a:spcBef>
              <a:spcAft>
                <a:spcPct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486263" marR="0" lvl="8" indent="-423323" algn="l" rtl="0">
              <a:lnSpc>
                <a:spcPct val="90000"/>
              </a:lnSpc>
              <a:spcBef>
                <a:spcPts val="533"/>
              </a:spcBef>
              <a:spcAft>
                <a:spcPct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46888403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38"/>
          <p:cNvSpPr txBox="1">
            <a:spLocks noGrp="1"/>
          </p:cNvSpPr>
          <p:nvPr>
            <p:ph type="body" idx="1"/>
          </p:nvPr>
        </p:nvSpPr>
        <p:spPr>
          <a:xfrm>
            <a:off x="4588042" y="1489802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6" name="Google Shape;366;p38"/>
          <p:cNvSpPr txBox="1">
            <a:spLocks noGrp="1"/>
          </p:cNvSpPr>
          <p:nvPr>
            <p:ph type="body" idx="2"/>
          </p:nvPr>
        </p:nvSpPr>
        <p:spPr>
          <a:xfrm>
            <a:off x="4588042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7" name="Google Shape;367;p38"/>
          <p:cNvSpPr txBox="1">
            <a:spLocks noGrp="1"/>
          </p:cNvSpPr>
          <p:nvPr>
            <p:ph type="body" idx="3"/>
          </p:nvPr>
        </p:nvSpPr>
        <p:spPr>
          <a:xfrm>
            <a:off x="4588042" y="3817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8" name="Google Shape;368;p38"/>
          <p:cNvSpPr txBox="1">
            <a:spLocks noGrp="1"/>
          </p:cNvSpPr>
          <p:nvPr>
            <p:ph type="body" idx="4"/>
          </p:nvPr>
        </p:nvSpPr>
        <p:spPr>
          <a:xfrm>
            <a:off x="4588042" y="4992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9" name="Google Shape;369;p38"/>
          <p:cNvSpPr txBox="1">
            <a:spLocks noGrp="1"/>
          </p:cNvSpPr>
          <p:nvPr>
            <p:ph type="body" idx="5"/>
          </p:nvPr>
        </p:nvSpPr>
        <p:spPr>
          <a:xfrm>
            <a:off x="691245" y="1502511"/>
            <a:ext cx="3435278" cy="1042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0" name="Google Shape;370;p38"/>
          <p:cNvSpPr txBox="1">
            <a:spLocks noGrp="1"/>
          </p:cNvSpPr>
          <p:nvPr>
            <p:ph type="body" idx="6"/>
          </p:nvPr>
        </p:nvSpPr>
        <p:spPr>
          <a:xfrm>
            <a:off x="693292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1" name="Google Shape;371;p38"/>
          <p:cNvSpPr txBox="1">
            <a:spLocks noGrp="1"/>
          </p:cNvSpPr>
          <p:nvPr>
            <p:ph type="body" idx="7"/>
          </p:nvPr>
        </p:nvSpPr>
        <p:spPr>
          <a:xfrm>
            <a:off x="691246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2" name="Google Shape;372;p38"/>
          <p:cNvSpPr txBox="1">
            <a:spLocks noGrp="1"/>
          </p:cNvSpPr>
          <p:nvPr>
            <p:ph type="body" idx="8"/>
          </p:nvPr>
        </p:nvSpPr>
        <p:spPr>
          <a:xfrm>
            <a:off x="691245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3" name="Google Shape;373;p38"/>
          <p:cNvSpPr txBox="1">
            <a:spLocks noGrp="1"/>
          </p:cNvSpPr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374" name="Google Shape;374;p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75" name="Google Shape;375;p38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76" name="Google Shape;376;p38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77" name="Google Shape;377;p38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78" name="Google Shape;378;p38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79" name="Google Shape;379;p38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80" name="Google Shape;380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81" name="Google Shape;381;p3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82" name="Google Shape;382;p38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ustom Layout">
  <p:cSld name="3_Custom Layout"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32"/>
          <p:cNvSpPr>
            <a:spLocks noGrp="1"/>
          </p:cNvSpPr>
          <p:nvPr>
            <p:ph type="pic" idx="2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5" name="Google Shape;385;p32"/>
          <p:cNvSpPr txBox="1">
            <a:spLocks noGrp="1"/>
          </p:cNvSpPr>
          <p:nvPr>
            <p:ph type="body" idx="1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6" name="Google Shape;386;p32"/>
          <p:cNvSpPr txBox="1">
            <a:spLocks noGrp="1"/>
          </p:cNvSpPr>
          <p:nvPr>
            <p:ph type="body" idx="3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7" name="Google Shape;387;p32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8" name="Google Shape;388;p32"/>
          <p:cNvSpPr txBox="1">
            <a:spLocks noGrp="1"/>
          </p:cNvSpPr>
          <p:nvPr>
            <p:ph type="body" idx="4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89" name="Google Shape;389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90" name="Google Shape;390;p32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91" name="Google Shape;391;p32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92" name="Google Shape;392;p32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93" name="Google Shape;393;p32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94" name="Google Shape;394;p32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95" name="Google Shape;395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96" name="Google Shape;396;p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97" name="Google Shape;397;p32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98" name="Google Shape;398;p3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9" name="Google Shape;399;p3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11220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0" name="Google Shape;400;p3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33"/>
          <p:cNvSpPr txBox="1">
            <a:spLocks noGrp="1"/>
          </p:cNvSpPr>
          <p:nvPr>
            <p:ph type="body" idx="1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3" name="Google Shape;403;p33"/>
          <p:cNvSpPr txBox="1">
            <a:spLocks noGrp="1"/>
          </p:cNvSpPr>
          <p:nvPr>
            <p:ph type="body" idx="2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4" name="Google Shape;404;p33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5" name="Google Shape;405;p33"/>
          <p:cNvSpPr txBox="1">
            <a:spLocks noGrp="1"/>
          </p:cNvSpPr>
          <p:nvPr>
            <p:ph type="body" idx="3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406" name="Google Shape;406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07" name="Google Shape;407;p33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08" name="Google Shape;408;p33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09" name="Google Shape;409;p33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10" name="Google Shape;410;p33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11" name="Google Shape;411;p33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412" name="Google Shape;412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13" name="Google Shape;413;p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14" name="Google Shape;414;p33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415" name="Google Shape;415;p3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416" name="Google Shape;416;p3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31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417" name="Google Shape;417;p3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82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8" name="Google Shape;418;p33" descr="A group of people in a room&#10;&#10;Description automatically generated with low confidence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196750" y="1648824"/>
            <a:ext cx="4792050" cy="266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95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421" name="Google Shape;421;p9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422" name="Google Shape;422;p95" descr="A picture containing text, person, indoor, tab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64911" y="1581644"/>
            <a:ext cx="6486175" cy="43208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23" name="Google Shape;423;p95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24" name="Google Shape;424;p95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25" name="Google Shape;425;p95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26" name="Google Shape;426;p95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27" name="Google Shape;427;p95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28" name="Google Shape;428;p95"/>
          <p:cNvSpPr/>
          <p:nvPr/>
        </p:nvSpPr>
        <p:spPr>
          <a:xfrm>
            <a:off x="3812820" y="4636967"/>
            <a:ext cx="3808179" cy="1571145"/>
          </a:xfrm>
          <a:prstGeom prst="wedgeRoundRectCallout">
            <a:avLst>
              <a:gd name="adj1" fmla="val 42010"/>
              <a:gd name="adj2" fmla="val -88457"/>
              <a:gd name="adj3" fmla="val 16667"/>
            </a:avLst>
          </a:prstGeom>
          <a:solidFill>
            <a:schemeClr val="lt1"/>
          </a:solidFill>
          <a:ln w="19050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9" name="Google Shape;429;p9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30" name="Google Shape;430;p9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431" name="Google Shape;431;p95"/>
          <p:cNvSpPr/>
          <p:nvPr/>
        </p:nvSpPr>
        <p:spPr>
          <a:xfrm>
            <a:off x="1586774" y="2772170"/>
            <a:ext cx="3801397" cy="1571144"/>
          </a:xfrm>
          <a:prstGeom prst="wedgeRoundRectCallout">
            <a:avLst>
              <a:gd name="adj1" fmla="val 77165"/>
              <a:gd name="adj2" fmla="val -35329"/>
              <a:gd name="adj3" fmla="val 16667"/>
            </a:avLst>
          </a:prstGeom>
          <a:solidFill>
            <a:schemeClr val="lt1"/>
          </a:solidFill>
          <a:ln w="19050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2" name="Google Shape;432;p95" descr="A picture containing vector graphics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433" name="Google Shape;433;p95"/>
          <p:cNvSpPr/>
          <p:nvPr/>
        </p:nvSpPr>
        <p:spPr>
          <a:xfrm>
            <a:off x="144716" y="1293950"/>
            <a:ext cx="3801397" cy="1571144"/>
          </a:xfrm>
          <a:prstGeom prst="wedgeRoundRectCallout">
            <a:avLst>
              <a:gd name="adj1" fmla="val 112822"/>
              <a:gd name="adj2" fmla="val -3832"/>
              <a:gd name="adj3" fmla="val 16667"/>
            </a:avLst>
          </a:prstGeom>
          <a:solidFill>
            <a:schemeClr val="lt1"/>
          </a:solidFill>
          <a:ln w="19050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4" name="Google Shape;434;p95"/>
          <p:cNvSpPr/>
          <p:nvPr/>
        </p:nvSpPr>
        <p:spPr>
          <a:xfrm>
            <a:off x="158984" y="4417887"/>
            <a:ext cx="3206776" cy="1571145"/>
          </a:xfrm>
          <a:prstGeom prst="wedgeRoundRectCallout">
            <a:avLst>
              <a:gd name="adj1" fmla="val 117826"/>
              <a:gd name="adj2" fmla="val -60384"/>
              <a:gd name="adj3" fmla="val 16667"/>
            </a:avLst>
          </a:prstGeom>
          <a:solidFill>
            <a:schemeClr val="lt1"/>
          </a:solidFill>
          <a:ln w="19050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5" name="Google Shape;435;p95"/>
          <p:cNvSpPr txBox="1">
            <a:spLocks noGrp="1"/>
          </p:cNvSpPr>
          <p:nvPr>
            <p:ph type="body" idx="1"/>
          </p:nvPr>
        </p:nvSpPr>
        <p:spPr>
          <a:xfrm>
            <a:off x="1743463" y="2939667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6" name="Google Shape;436;p95"/>
          <p:cNvSpPr txBox="1">
            <a:spLocks noGrp="1"/>
          </p:cNvSpPr>
          <p:nvPr>
            <p:ph type="body" idx="2"/>
          </p:nvPr>
        </p:nvSpPr>
        <p:spPr>
          <a:xfrm>
            <a:off x="4072874" y="4724938"/>
            <a:ext cx="3306871" cy="1393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7" name="Google Shape;437;p95"/>
          <p:cNvSpPr txBox="1">
            <a:spLocks noGrp="1"/>
          </p:cNvSpPr>
          <p:nvPr>
            <p:ph type="body" idx="3"/>
          </p:nvPr>
        </p:nvSpPr>
        <p:spPr>
          <a:xfrm>
            <a:off x="240914" y="1445813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8" name="Google Shape;438;p95"/>
          <p:cNvSpPr txBox="1">
            <a:spLocks noGrp="1"/>
          </p:cNvSpPr>
          <p:nvPr>
            <p:ph type="body" idx="4"/>
          </p:nvPr>
        </p:nvSpPr>
        <p:spPr>
          <a:xfrm>
            <a:off x="319505" y="4495585"/>
            <a:ext cx="2885734" cy="1393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Figure out the word">
  <p:cSld name="Title, Subtitle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65"/>
          <p:cNvPicPr preferRelativeResize="0"/>
          <p:nvPr/>
        </p:nvPicPr>
        <p:blipFill rotWithShape="1">
          <a:blip r:embed="rId2">
            <a:alphaModFix/>
          </a:blip>
          <a:srcRect b="15736"/>
          <a:stretch/>
        </p:blipFill>
        <p:spPr>
          <a:xfrm>
            <a:off x="22160" y="0"/>
            <a:ext cx="12191999" cy="685799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" name="Google Shape;30;p65"/>
          <p:cNvGrpSpPr/>
          <p:nvPr/>
        </p:nvGrpSpPr>
        <p:grpSpPr>
          <a:xfrm>
            <a:off x="0" y="5607273"/>
            <a:ext cx="12214159" cy="1252536"/>
            <a:chOff x="-33239" y="5603791"/>
            <a:chExt cx="9160619" cy="1252536"/>
          </a:xfrm>
        </p:grpSpPr>
        <p:sp>
          <p:nvSpPr>
            <p:cNvPr id="31" name="Google Shape;31;p65"/>
            <p:cNvSpPr/>
            <p:nvPr/>
          </p:nvSpPr>
          <p:spPr>
            <a:xfrm>
              <a:off x="-29914" y="5611028"/>
              <a:ext cx="9157294" cy="1245299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2" name="Google Shape;32;p65"/>
            <p:cNvCxnSpPr/>
            <p:nvPr/>
          </p:nvCxnSpPr>
          <p:spPr>
            <a:xfrm>
              <a:off x="-29914" y="5603791"/>
              <a:ext cx="9143999" cy="0"/>
            </a:xfrm>
            <a:prstGeom prst="straightConnector1">
              <a:avLst/>
            </a:prstGeom>
            <a:noFill/>
            <a:ln w="88900" cap="flat" cmpd="sng">
              <a:solidFill>
                <a:srgbClr val="006FB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3" name="Google Shape;33;p65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w="38100" cap="flat" cmpd="sng">
              <a:solidFill>
                <a:srgbClr val="96C93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34" name="Google Shape;34;p65"/>
          <p:cNvSpPr txBox="1">
            <a:spLocks noGrp="1"/>
          </p:cNvSpPr>
          <p:nvPr>
            <p:ph type="title"/>
          </p:nvPr>
        </p:nvSpPr>
        <p:spPr>
          <a:xfrm>
            <a:off x="-8" y="5994664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sz="375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35" name="Google Shape;35;p6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26862" y="5918379"/>
            <a:ext cx="2339648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65"/>
          <p:cNvSpPr/>
          <p:nvPr/>
        </p:nvSpPr>
        <p:spPr>
          <a:xfrm>
            <a:off x="0" y="-38100"/>
            <a:ext cx="12223022" cy="5610904"/>
          </a:xfrm>
          <a:prstGeom prst="rect">
            <a:avLst/>
          </a:prstGeom>
          <a:solidFill>
            <a:srgbClr val="006FB6">
              <a:alpha val="31372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" name="Google Shape;440;p9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9614" y="1685897"/>
            <a:ext cx="5505627" cy="4256743"/>
          </a:xfrm>
          <a:prstGeom prst="rect">
            <a:avLst/>
          </a:prstGeom>
          <a:noFill/>
          <a:ln>
            <a:noFill/>
          </a:ln>
        </p:spPr>
      </p:pic>
      <p:sp>
        <p:nvSpPr>
          <p:cNvPr id="441" name="Google Shape;441;p96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442" name="Google Shape;442;p9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43" name="Google Shape;443;p96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44" name="Google Shape;444;p96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45" name="Google Shape;445;p96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46" name="Google Shape;446;p96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47" name="Google Shape;447;p96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448" name="Google Shape;448;p9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49" name="Google Shape;449;p9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450" name="Google Shape;450;p96"/>
          <p:cNvSpPr/>
          <p:nvPr/>
        </p:nvSpPr>
        <p:spPr>
          <a:xfrm>
            <a:off x="8260989" y="2998070"/>
            <a:ext cx="3801397" cy="1571144"/>
          </a:xfrm>
          <a:prstGeom prst="wedgeRoundRectCallout">
            <a:avLst>
              <a:gd name="adj1" fmla="val -135679"/>
              <a:gd name="adj2" fmla="val -7111"/>
              <a:gd name="adj3" fmla="val 16667"/>
            </a:avLst>
          </a:prstGeom>
          <a:solidFill>
            <a:schemeClr val="lt1"/>
          </a:solidFill>
          <a:ln w="19050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51" name="Google Shape;451;p96" descr="A picture containing vector graphics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452" name="Google Shape;452;p96"/>
          <p:cNvSpPr/>
          <p:nvPr/>
        </p:nvSpPr>
        <p:spPr>
          <a:xfrm>
            <a:off x="5720300" y="1436681"/>
            <a:ext cx="3801397" cy="1571144"/>
          </a:xfrm>
          <a:prstGeom prst="wedgeRoundRectCallout">
            <a:avLst>
              <a:gd name="adj1" fmla="val -69408"/>
              <a:gd name="adj2" fmla="val 37613"/>
              <a:gd name="adj3" fmla="val 16667"/>
            </a:avLst>
          </a:prstGeom>
          <a:solidFill>
            <a:schemeClr val="lt1"/>
          </a:solidFill>
          <a:ln w="19050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3" name="Google Shape;453;p96"/>
          <p:cNvSpPr/>
          <p:nvPr/>
        </p:nvSpPr>
        <p:spPr>
          <a:xfrm>
            <a:off x="5839976" y="4511014"/>
            <a:ext cx="5789039" cy="1571145"/>
          </a:xfrm>
          <a:prstGeom prst="wedgeRoundRectCallout">
            <a:avLst>
              <a:gd name="adj1" fmla="val -71407"/>
              <a:gd name="adj2" fmla="val -94775"/>
              <a:gd name="adj3" fmla="val 16667"/>
            </a:avLst>
          </a:prstGeom>
          <a:solidFill>
            <a:schemeClr val="lt1"/>
          </a:solidFill>
          <a:ln w="19050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4" name="Google Shape;454;p96"/>
          <p:cNvSpPr txBox="1">
            <a:spLocks noGrp="1"/>
          </p:cNvSpPr>
          <p:nvPr>
            <p:ph type="body" idx="1"/>
          </p:nvPr>
        </p:nvSpPr>
        <p:spPr>
          <a:xfrm>
            <a:off x="8450575" y="3165416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5" name="Google Shape;455;p96"/>
          <p:cNvSpPr txBox="1">
            <a:spLocks noGrp="1"/>
          </p:cNvSpPr>
          <p:nvPr>
            <p:ph type="body" idx="2"/>
          </p:nvPr>
        </p:nvSpPr>
        <p:spPr>
          <a:xfrm>
            <a:off x="5816498" y="1588544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6" name="Google Shape;456;p96"/>
          <p:cNvSpPr txBox="1">
            <a:spLocks noGrp="1"/>
          </p:cNvSpPr>
          <p:nvPr>
            <p:ph type="body" idx="3"/>
          </p:nvPr>
        </p:nvSpPr>
        <p:spPr>
          <a:xfrm>
            <a:off x="6003646" y="4619956"/>
            <a:ext cx="5388701" cy="1393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97"/>
          <p:cNvSpPr txBox="1">
            <a:spLocks noGrp="1"/>
          </p:cNvSpPr>
          <p:nvPr>
            <p:ph type="title"/>
          </p:nvPr>
        </p:nvSpPr>
        <p:spPr>
          <a:xfrm>
            <a:off x="0" y="-1"/>
            <a:ext cx="9160042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9" name="Google Shape;459;p97"/>
          <p:cNvSpPr txBox="1">
            <a:spLocks noGrp="1"/>
          </p:cNvSpPr>
          <p:nvPr>
            <p:ph type="body" idx="1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sz="4400" b="1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0" name="Google Shape;460;p97"/>
          <p:cNvSpPr txBox="1">
            <a:spLocks noGrp="1"/>
          </p:cNvSpPr>
          <p:nvPr>
            <p:ph type="body" idx="2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00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grpSp>
        <p:nvGrpSpPr>
          <p:cNvPr id="461" name="Google Shape;461;p97"/>
          <p:cNvGrpSpPr/>
          <p:nvPr/>
        </p:nvGrpSpPr>
        <p:grpSpPr>
          <a:xfrm>
            <a:off x="0" y="5607273"/>
            <a:ext cx="12196432" cy="83414"/>
            <a:chOff x="-33239" y="5603791"/>
            <a:chExt cx="9147324" cy="83414"/>
          </a:xfrm>
        </p:grpSpPr>
        <p:cxnSp>
          <p:nvCxnSpPr>
            <p:cNvPr id="462" name="Google Shape;462;p97"/>
            <p:cNvCxnSpPr/>
            <p:nvPr/>
          </p:nvCxnSpPr>
          <p:spPr>
            <a:xfrm>
              <a:off x="-29914" y="5603791"/>
              <a:ext cx="9143999" cy="0"/>
            </a:xfrm>
            <a:prstGeom prst="straightConnector1">
              <a:avLst/>
            </a:prstGeom>
            <a:noFill/>
            <a:ln w="88900" cap="flat" cmpd="sng">
              <a:solidFill>
                <a:srgbClr val="006FB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63" name="Google Shape;463;p97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w="38100" cap="flat" cmpd="sng">
              <a:solidFill>
                <a:srgbClr val="96C93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iteracy terms">
  <p:cSld name="literacy terms"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98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466" name="Google Shape;466;p9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67" name="Google Shape;467;p98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68" name="Google Shape;468;p98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69" name="Google Shape;469;p98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70" name="Google Shape;470;p98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71" name="Google Shape;471;p98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472" name="Google Shape;472;p9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73" name="Google Shape;473;p9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4" name="Google Shape;474;p98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475" name="Google Shape;475;p98"/>
          <p:cNvSpPr txBox="1">
            <a:spLocks noGrp="1"/>
          </p:cNvSpPr>
          <p:nvPr>
            <p:ph type="body" idx="1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6" name="Google Shape;476;p98"/>
          <p:cNvSpPr txBox="1">
            <a:spLocks noGrp="1"/>
          </p:cNvSpPr>
          <p:nvPr>
            <p:ph type="body" idx="2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7" name="Google Shape;477;p98"/>
          <p:cNvSpPr txBox="1">
            <a:spLocks noGrp="1"/>
          </p:cNvSpPr>
          <p:nvPr>
            <p:ph type="body" idx="3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8" name="Google Shape;478;p98"/>
          <p:cNvSpPr txBox="1">
            <a:spLocks noGrp="1"/>
          </p:cNvSpPr>
          <p:nvPr>
            <p:ph type="body" idx="4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9" name="Google Shape;479;p98"/>
          <p:cNvSpPr txBox="1">
            <a:spLocks noGrp="1"/>
          </p:cNvSpPr>
          <p:nvPr>
            <p:ph type="body" idx="5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0" name="Google Shape;480;p98"/>
          <p:cNvSpPr txBox="1">
            <a:spLocks noGrp="1"/>
          </p:cNvSpPr>
          <p:nvPr>
            <p:ph type="body" idx="6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1" name="Google Shape;481;p98"/>
          <p:cNvSpPr txBox="1">
            <a:spLocks noGrp="1"/>
          </p:cNvSpPr>
          <p:nvPr>
            <p:ph type="body" idx="7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2" name="Google Shape;482;p98"/>
          <p:cNvSpPr txBox="1">
            <a:spLocks noGrp="1"/>
          </p:cNvSpPr>
          <p:nvPr>
            <p:ph type="body" idx="8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Reading tip introduction">
  <p:cSld name="3_Reading tip"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45"/>
          <p:cNvSpPr txBox="1">
            <a:spLocks noGrp="1"/>
          </p:cNvSpPr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490" name="Google Shape;490;p45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91" name="Google Shape;491;p45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92" name="Google Shape;492;p45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493" name="Google Shape;493;p4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94" name="Google Shape;494;p45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495" name="Google Shape;495;p4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6" name="Google Shape;496;p4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497" name="Google Shape;497;p45"/>
          <p:cNvSpPr>
            <a:spLocks noGrp="1"/>
          </p:cNvSpPr>
          <p:nvPr>
            <p:ph type="pic" idx="2"/>
          </p:nvPr>
        </p:nvSpPr>
        <p:spPr>
          <a:xfrm>
            <a:off x="9282749" y="1283634"/>
            <a:ext cx="2377440" cy="3172968"/>
          </a:xfrm>
          <a:prstGeom prst="rect">
            <a:avLst/>
          </a:prstGeom>
          <a:noFill/>
          <a:ln>
            <a:noFill/>
          </a:ln>
        </p:spPr>
      </p:sp>
      <p:sp>
        <p:nvSpPr>
          <p:cNvPr id="498" name="Google Shape;498;p45"/>
          <p:cNvSpPr txBox="1">
            <a:spLocks noGrp="1"/>
          </p:cNvSpPr>
          <p:nvPr>
            <p:ph type="body" idx="1"/>
          </p:nvPr>
        </p:nvSpPr>
        <p:spPr>
          <a:xfrm>
            <a:off x="9222900" y="4748864"/>
            <a:ext cx="2497138" cy="1342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9" name="Google Shape;499;p45"/>
          <p:cNvSpPr txBox="1">
            <a:spLocks noGrp="1"/>
          </p:cNvSpPr>
          <p:nvPr>
            <p:ph type="title" idx="3"/>
          </p:nvPr>
        </p:nvSpPr>
        <p:spPr>
          <a:xfrm>
            <a:off x="371850" y="247262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0" name="Google Shape;500;p45"/>
          <p:cNvSpPr txBox="1">
            <a:spLocks noGrp="1"/>
          </p:cNvSpPr>
          <p:nvPr>
            <p:ph type="title" idx="4"/>
          </p:nvPr>
        </p:nvSpPr>
        <p:spPr>
          <a:xfrm>
            <a:off x="371850" y="491044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1" name="Google Shape;501;p45"/>
          <p:cNvSpPr txBox="1">
            <a:spLocks noGrp="1"/>
          </p:cNvSpPr>
          <p:nvPr>
            <p:ph type="title" idx="5"/>
          </p:nvPr>
        </p:nvSpPr>
        <p:spPr>
          <a:xfrm>
            <a:off x="371850" y="362471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2" name="Google Shape;502;p45"/>
          <p:cNvSpPr txBox="1">
            <a:spLocks noGrp="1"/>
          </p:cNvSpPr>
          <p:nvPr>
            <p:ph type="body" idx="6"/>
          </p:nvPr>
        </p:nvSpPr>
        <p:spPr>
          <a:xfrm>
            <a:off x="1340850" y="135030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3" name="Google Shape;503;p45"/>
          <p:cNvSpPr txBox="1">
            <a:spLocks noGrp="1"/>
          </p:cNvSpPr>
          <p:nvPr>
            <p:ph type="body" idx="7"/>
          </p:nvPr>
        </p:nvSpPr>
        <p:spPr>
          <a:xfrm>
            <a:off x="1340850" y="247262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4" name="Google Shape;504;p45"/>
          <p:cNvSpPr txBox="1">
            <a:spLocks noGrp="1"/>
          </p:cNvSpPr>
          <p:nvPr>
            <p:ph type="body" idx="8"/>
          </p:nvPr>
        </p:nvSpPr>
        <p:spPr>
          <a:xfrm>
            <a:off x="1340838" y="362471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5" name="Google Shape;505;p45"/>
          <p:cNvSpPr txBox="1">
            <a:spLocks noGrp="1"/>
          </p:cNvSpPr>
          <p:nvPr>
            <p:ph type="body" idx="9"/>
          </p:nvPr>
        </p:nvSpPr>
        <p:spPr>
          <a:xfrm>
            <a:off x="1340838" y="491044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6" name="Google Shape;506;p45"/>
          <p:cNvSpPr txBox="1">
            <a:spLocks noGrp="1"/>
          </p:cNvSpPr>
          <p:nvPr>
            <p:ph type="title" idx="13"/>
          </p:nvPr>
        </p:nvSpPr>
        <p:spPr>
          <a:xfrm>
            <a:off x="371850" y="135030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Reading tip">
  <p:cSld name="3_Reading tip_1"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48"/>
          <p:cNvSpPr txBox="1">
            <a:spLocks noGrp="1"/>
          </p:cNvSpPr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509" name="Google Shape;509;p48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10" name="Google Shape;510;p48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11" name="Google Shape;511;p48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512" name="Google Shape;512;p4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13" name="Google Shape;513;p48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14" name="Google Shape;514;p4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5" name="Google Shape;515;p4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02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516" name="Google Shape;516;p48"/>
          <p:cNvSpPr txBox="1">
            <a:spLocks noGrp="1"/>
          </p:cNvSpPr>
          <p:nvPr>
            <p:ph type="body" idx="1"/>
          </p:nvPr>
        </p:nvSpPr>
        <p:spPr>
          <a:xfrm>
            <a:off x="875625" y="1591510"/>
            <a:ext cx="3039300" cy="436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7" name="Google Shape;517;p48"/>
          <p:cNvSpPr>
            <a:spLocks noGrp="1"/>
          </p:cNvSpPr>
          <p:nvPr>
            <p:ph type="pic" idx="2"/>
          </p:nvPr>
        </p:nvSpPr>
        <p:spPr>
          <a:xfrm>
            <a:off x="9114503" y="1586830"/>
            <a:ext cx="2545200" cy="1842300"/>
          </a:xfrm>
          <a:prstGeom prst="rect">
            <a:avLst/>
          </a:prstGeom>
          <a:noFill/>
          <a:ln>
            <a:noFill/>
          </a:ln>
        </p:spPr>
      </p:sp>
      <p:sp>
        <p:nvSpPr>
          <p:cNvPr id="518" name="Google Shape;518;p48"/>
          <p:cNvSpPr txBox="1">
            <a:spLocks noGrp="1"/>
          </p:cNvSpPr>
          <p:nvPr>
            <p:ph type="body" idx="3"/>
          </p:nvPr>
        </p:nvSpPr>
        <p:spPr>
          <a:xfrm>
            <a:off x="9055510" y="3687097"/>
            <a:ext cx="2604600" cy="256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1650"/>
              <a:buFont typeface="Noto Sans Symbols"/>
              <a:buNone/>
              <a:defRPr sz="2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9" name="Google Shape;519;p48"/>
          <p:cNvSpPr txBox="1">
            <a:spLocks noGrp="1"/>
          </p:cNvSpPr>
          <p:nvPr>
            <p:ph type="body" idx="4"/>
          </p:nvPr>
        </p:nvSpPr>
        <p:spPr>
          <a:xfrm>
            <a:off x="4588856" y="1591509"/>
            <a:ext cx="3039300" cy="436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Reading tip with wider picture">
  <p:cSld name="3_Reading tip with wider picture"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81"/>
          <p:cNvSpPr txBox="1">
            <a:spLocks noGrp="1"/>
          </p:cNvSpPr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522" name="Google Shape;522;p81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23" name="Google Shape;523;p81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24" name="Google Shape;524;p81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525" name="Google Shape;525;p8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26" name="Google Shape;526;p81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27" name="Google Shape;527;p8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8" name="Google Shape;528;p8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529" name="Google Shape;529;p81"/>
          <p:cNvSpPr txBox="1">
            <a:spLocks noGrp="1"/>
          </p:cNvSpPr>
          <p:nvPr>
            <p:ph type="body" idx="1"/>
          </p:nvPr>
        </p:nvSpPr>
        <p:spPr>
          <a:xfrm>
            <a:off x="500204" y="1587499"/>
            <a:ext cx="7520849" cy="4364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0" name="Google Shape;530;p81"/>
          <p:cNvSpPr>
            <a:spLocks noGrp="1"/>
          </p:cNvSpPr>
          <p:nvPr>
            <p:ph type="pic" idx="2"/>
          </p:nvPr>
        </p:nvSpPr>
        <p:spPr>
          <a:xfrm>
            <a:off x="8832388" y="1251284"/>
            <a:ext cx="3251581" cy="2498913"/>
          </a:xfrm>
          <a:prstGeom prst="rect">
            <a:avLst/>
          </a:prstGeom>
          <a:noFill/>
          <a:ln>
            <a:noFill/>
          </a:ln>
        </p:spPr>
      </p:sp>
      <p:sp>
        <p:nvSpPr>
          <p:cNvPr id="531" name="Google Shape;531;p81"/>
          <p:cNvSpPr txBox="1">
            <a:spLocks noGrp="1"/>
          </p:cNvSpPr>
          <p:nvPr>
            <p:ph type="body" idx="3"/>
          </p:nvPr>
        </p:nvSpPr>
        <p:spPr>
          <a:xfrm>
            <a:off x="9209609" y="4065956"/>
            <a:ext cx="2497138" cy="218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--Reading tip with older child extra">
  <p:cSld name="2--Reading tip with older child extra"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82"/>
          <p:cNvSpPr txBox="1">
            <a:spLocks noGrp="1"/>
          </p:cNvSpPr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534" name="Google Shape;534;p82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35" name="Google Shape;535;p82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36" name="Google Shape;536;p82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537" name="Google Shape;537;p8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38" name="Google Shape;538;p82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39" name="Google Shape;539;p8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0" name="Google Shape;540;p8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541" name="Google Shape;541;p82"/>
          <p:cNvSpPr>
            <a:spLocks noGrp="1"/>
          </p:cNvSpPr>
          <p:nvPr>
            <p:ph type="pic" idx="2"/>
          </p:nvPr>
        </p:nvSpPr>
        <p:spPr>
          <a:xfrm>
            <a:off x="9209369" y="1251283"/>
            <a:ext cx="2404501" cy="2950013"/>
          </a:xfrm>
          <a:prstGeom prst="rect">
            <a:avLst/>
          </a:prstGeom>
          <a:noFill/>
          <a:ln>
            <a:noFill/>
          </a:ln>
        </p:spPr>
      </p:sp>
      <p:sp>
        <p:nvSpPr>
          <p:cNvPr id="542" name="Google Shape;542;p82"/>
          <p:cNvSpPr txBox="1">
            <a:spLocks noGrp="1"/>
          </p:cNvSpPr>
          <p:nvPr>
            <p:ph type="body" idx="1"/>
          </p:nvPr>
        </p:nvSpPr>
        <p:spPr>
          <a:xfrm>
            <a:off x="8822723" y="4264514"/>
            <a:ext cx="3212757" cy="2301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3" name="Google Shape;543;p82"/>
          <p:cNvSpPr txBox="1">
            <a:spLocks noGrp="1"/>
          </p:cNvSpPr>
          <p:nvPr>
            <p:ph type="body" idx="3"/>
          </p:nvPr>
        </p:nvSpPr>
        <p:spPr>
          <a:xfrm>
            <a:off x="500205" y="1566099"/>
            <a:ext cx="7528871" cy="3463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4" name="Google Shape;544;p82"/>
          <p:cNvSpPr txBox="1">
            <a:spLocks noGrp="1"/>
          </p:cNvSpPr>
          <p:nvPr>
            <p:ph type="body" idx="4"/>
          </p:nvPr>
        </p:nvSpPr>
        <p:spPr>
          <a:xfrm>
            <a:off x="5940679" y="1768203"/>
            <a:ext cx="2692686" cy="2563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83"/>
          <p:cNvSpPr txBox="1">
            <a:spLocks noGrp="1"/>
          </p:cNvSpPr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7" name="Google Shape;547;p83"/>
          <p:cNvSpPr txBox="1">
            <a:spLocks noGrp="1"/>
          </p:cNvSpPr>
          <p:nvPr>
            <p:ph type="body" idx="1"/>
          </p:nvPr>
        </p:nvSpPr>
        <p:spPr>
          <a:xfrm>
            <a:off x="-1" y="1623059"/>
            <a:ext cx="8589819" cy="4297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8" name="Google Shape;548;p83"/>
          <p:cNvSpPr txBox="1">
            <a:spLocks noGrp="1"/>
          </p:cNvSpPr>
          <p:nvPr>
            <p:ph type="body" idx="2"/>
          </p:nvPr>
        </p:nvSpPr>
        <p:spPr>
          <a:xfrm>
            <a:off x="8783638" y="1622425"/>
            <a:ext cx="3306762" cy="2309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9" name="Google Shape;549;p83"/>
          <p:cNvSpPr txBox="1">
            <a:spLocks noGrp="1"/>
          </p:cNvSpPr>
          <p:nvPr>
            <p:ph type="body" idx="3"/>
          </p:nvPr>
        </p:nvSpPr>
        <p:spPr>
          <a:xfrm>
            <a:off x="8783638" y="5737860"/>
            <a:ext cx="3306762" cy="656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0" name="Google Shape;550;p83"/>
          <p:cNvSpPr txBox="1">
            <a:spLocks noGrp="1"/>
          </p:cNvSpPr>
          <p:nvPr>
            <p:ph type="body" idx="4"/>
          </p:nvPr>
        </p:nvSpPr>
        <p:spPr>
          <a:xfrm>
            <a:off x="8783638" y="4225881"/>
            <a:ext cx="3306762" cy="121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84"/>
          <p:cNvSpPr txBox="1">
            <a:spLocks noGrp="1"/>
          </p:cNvSpPr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ntent with Caption">
  <p:cSld name="1_Content with Caption"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85"/>
          <p:cNvSpPr txBox="1">
            <a:spLocks noGrp="1"/>
          </p:cNvSpPr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555" name="Google Shape;555;p85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56" name="Google Shape;556;p85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57" name="Google Shape;557;p85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558" name="Google Shape;558;p8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59" name="Google Shape;559;p85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60" name="Google Shape;560;p8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1" name="Google Shape;561;p8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562" name="Google Shape;562;p85"/>
          <p:cNvSpPr>
            <a:spLocks noGrp="1"/>
          </p:cNvSpPr>
          <p:nvPr>
            <p:ph type="pic" idx="2"/>
          </p:nvPr>
        </p:nvSpPr>
        <p:spPr>
          <a:xfrm>
            <a:off x="8916576" y="1661249"/>
            <a:ext cx="299008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563" name="Google Shape;563;p85"/>
          <p:cNvSpPr txBox="1">
            <a:spLocks noGrp="1"/>
          </p:cNvSpPr>
          <p:nvPr>
            <p:ph type="body" idx="1"/>
          </p:nvPr>
        </p:nvSpPr>
        <p:spPr>
          <a:xfrm>
            <a:off x="8916576" y="4120489"/>
            <a:ext cx="2990088" cy="1342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4" name="Google Shape;564;p85"/>
          <p:cNvSpPr txBox="1">
            <a:spLocks noGrp="1"/>
          </p:cNvSpPr>
          <p:nvPr>
            <p:ph type="body" idx="3"/>
          </p:nvPr>
        </p:nvSpPr>
        <p:spPr>
          <a:xfrm>
            <a:off x="740937" y="1831445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4191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5" name="Google Shape;565;p85"/>
          <p:cNvSpPr txBox="1">
            <a:spLocks noGrp="1"/>
          </p:cNvSpPr>
          <p:nvPr>
            <p:ph type="body" idx="4"/>
          </p:nvPr>
        </p:nvSpPr>
        <p:spPr>
          <a:xfrm>
            <a:off x="740937" y="3256853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4191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6" name="Google Shape;566;p85"/>
          <p:cNvSpPr txBox="1">
            <a:spLocks noGrp="1"/>
          </p:cNvSpPr>
          <p:nvPr>
            <p:ph type="body" idx="5"/>
          </p:nvPr>
        </p:nvSpPr>
        <p:spPr>
          <a:xfrm>
            <a:off x="740937" y="4726515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4191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sound like a storyteller">
  <p:cSld name="Title, Subtitle_2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66"/>
          <p:cNvPicPr preferRelativeResize="0"/>
          <p:nvPr/>
        </p:nvPicPr>
        <p:blipFill rotWithShape="1">
          <a:blip r:embed="rId2">
            <a:alphaModFix/>
          </a:blip>
          <a:srcRect t="3434" b="12168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9" name="Google Shape;39;p66"/>
          <p:cNvGrpSpPr/>
          <p:nvPr/>
        </p:nvGrpSpPr>
        <p:grpSpPr>
          <a:xfrm>
            <a:off x="1" y="5607273"/>
            <a:ext cx="12213728" cy="1252537"/>
            <a:chOff x="-33239" y="5603791"/>
            <a:chExt cx="9160525" cy="1252537"/>
          </a:xfrm>
        </p:grpSpPr>
        <p:sp>
          <p:nvSpPr>
            <p:cNvPr id="40" name="Google Shape;40;p66"/>
            <p:cNvSpPr/>
            <p:nvPr/>
          </p:nvSpPr>
          <p:spPr>
            <a:xfrm>
              <a:off x="-29914" y="5611028"/>
              <a:ext cx="9157200" cy="1245300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41" name="Google Shape;41;p66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w="88900" cap="flat" cmpd="sng">
              <a:solidFill>
                <a:srgbClr val="006FB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2" name="Google Shape;42;p66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w="38100" cap="flat" cmpd="sng">
              <a:solidFill>
                <a:srgbClr val="96C93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43" name="Google Shape;43;p66"/>
          <p:cNvSpPr txBox="1">
            <a:spLocks noGrp="1"/>
          </p:cNvSpPr>
          <p:nvPr>
            <p:ph type="title"/>
          </p:nvPr>
        </p:nvSpPr>
        <p:spPr>
          <a:xfrm>
            <a:off x="-8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sz="375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44" name="Google Shape;44;p6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26862" y="5918379"/>
            <a:ext cx="2339650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66"/>
          <p:cNvSpPr/>
          <p:nvPr/>
        </p:nvSpPr>
        <p:spPr>
          <a:xfrm>
            <a:off x="-4600" y="0"/>
            <a:ext cx="12222900" cy="5610900"/>
          </a:xfrm>
          <a:prstGeom prst="rect">
            <a:avLst/>
          </a:prstGeom>
          <a:solidFill>
            <a:srgbClr val="006FB6">
              <a:alpha val="31764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86"/>
          <p:cNvSpPr txBox="1">
            <a:spLocks noGrp="1"/>
          </p:cNvSpPr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569" name="Google Shape;569;p86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70" name="Google Shape;570;p86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71" name="Google Shape;571;p86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572" name="Google Shape;572;p8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73" name="Google Shape;573;p86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74" name="Google Shape;574;p8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75" name="Google Shape;575;p8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576" name="Google Shape;576;p86"/>
          <p:cNvSpPr>
            <a:spLocks noGrp="1"/>
          </p:cNvSpPr>
          <p:nvPr>
            <p:ph type="pic" idx="2"/>
          </p:nvPr>
        </p:nvSpPr>
        <p:spPr>
          <a:xfrm>
            <a:off x="9093038" y="1058781"/>
            <a:ext cx="271576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577" name="Google Shape;577;p86"/>
          <p:cNvSpPr txBox="1">
            <a:spLocks noGrp="1"/>
          </p:cNvSpPr>
          <p:nvPr>
            <p:ph type="body" idx="1"/>
          </p:nvPr>
        </p:nvSpPr>
        <p:spPr>
          <a:xfrm>
            <a:off x="1660584" y="1489802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8" name="Google Shape;578;p86"/>
          <p:cNvSpPr txBox="1">
            <a:spLocks noGrp="1"/>
          </p:cNvSpPr>
          <p:nvPr>
            <p:ph type="body" idx="3"/>
          </p:nvPr>
        </p:nvSpPr>
        <p:spPr>
          <a:xfrm>
            <a:off x="1660584" y="3034440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9" name="Google Shape;579;p86"/>
          <p:cNvSpPr txBox="1">
            <a:spLocks noGrp="1"/>
          </p:cNvSpPr>
          <p:nvPr>
            <p:ph type="body" idx="4"/>
          </p:nvPr>
        </p:nvSpPr>
        <p:spPr>
          <a:xfrm>
            <a:off x="1660585" y="4620141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0" name="Google Shape;580;p86"/>
          <p:cNvSpPr txBox="1">
            <a:spLocks noGrp="1"/>
          </p:cNvSpPr>
          <p:nvPr>
            <p:ph type="body" idx="5"/>
          </p:nvPr>
        </p:nvSpPr>
        <p:spPr>
          <a:xfrm>
            <a:off x="698499" y="148979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sz="6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1" name="Google Shape;581;p86"/>
          <p:cNvSpPr txBox="1">
            <a:spLocks noGrp="1"/>
          </p:cNvSpPr>
          <p:nvPr>
            <p:ph type="body" idx="6"/>
          </p:nvPr>
        </p:nvSpPr>
        <p:spPr>
          <a:xfrm>
            <a:off x="698499" y="462013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sz="6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2" name="Google Shape;582;p86"/>
          <p:cNvSpPr txBox="1">
            <a:spLocks noGrp="1"/>
          </p:cNvSpPr>
          <p:nvPr>
            <p:ph type="body" idx="7"/>
          </p:nvPr>
        </p:nvSpPr>
        <p:spPr>
          <a:xfrm>
            <a:off x="698499" y="305496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sz="6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3" name="Google Shape;583;p86"/>
          <p:cNvSpPr>
            <a:spLocks noGrp="1"/>
          </p:cNvSpPr>
          <p:nvPr>
            <p:ph type="pic" idx="8"/>
          </p:nvPr>
        </p:nvSpPr>
        <p:spPr>
          <a:xfrm>
            <a:off x="8788240" y="3300664"/>
            <a:ext cx="3346704" cy="315468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ontent with Caption">
  <p:cSld name="2_Content with Caption"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87"/>
          <p:cNvSpPr txBox="1">
            <a:spLocks noGrp="1"/>
          </p:cNvSpPr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6" name="Google Shape;586;p87"/>
          <p:cNvSpPr>
            <a:spLocks noGrp="1"/>
          </p:cNvSpPr>
          <p:nvPr>
            <p:ph type="pic" idx="2"/>
          </p:nvPr>
        </p:nvSpPr>
        <p:spPr>
          <a:xfrm>
            <a:off x="9510134" y="1431036"/>
            <a:ext cx="1965960" cy="3995928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587" name="Google Shape;587;p87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88" name="Google Shape;588;p87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89" name="Google Shape;589;p87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590" name="Google Shape;590;p8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91" name="Google Shape;591;p87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92" name="Google Shape;592;p8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93" name="Google Shape;593;p8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594" name="Google Shape;594;p87"/>
          <p:cNvSpPr txBox="1">
            <a:spLocks noGrp="1"/>
          </p:cNvSpPr>
          <p:nvPr>
            <p:ph type="body" idx="1"/>
          </p:nvPr>
        </p:nvSpPr>
        <p:spPr>
          <a:xfrm>
            <a:off x="1660583" y="1489802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5" name="Google Shape;595;p87"/>
          <p:cNvSpPr txBox="1">
            <a:spLocks noGrp="1"/>
          </p:cNvSpPr>
          <p:nvPr>
            <p:ph type="body" idx="3"/>
          </p:nvPr>
        </p:nvSpPr>
        <p:spPr>
          <a:xfrm>
            <a:off x="1660584" y="2653440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6" name="Google Shape;596;p87"/>
          <p:cNvSpPr txBox="1">
            <a:spLocks noGrp="1"/>
          </p:cNvSpPr>
          <p:nvPr>
            <p:ph type="body" idx="4"/>
          </p:nvPr>
        </p:nvSpPr>
        <p:spPr>
          <a:xfrm>
            <a:off x="1660583" y="3817079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7" name="Google Shape;597;p87"/>
          <p:cNvSpPr txBox="1">
            <a:spLocks noGrp="1"/>
          </p:cNvSpPr>
          <p:nvPr>
            <p:ph type="body" idx="5"/>
          </p:nvPr>
        </p:nvSpPr>
        <p:spPr>
          <a:xfrm>
            <a:off x="1660583" y="5006628"/>
            <a:ext cx="6343487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8" name="Google Shape;598;p87"/>
          <p:cNvSpPr txBox="1">
            <a:spLocks noGrp="1"/>
          </p:cNvSpPr>
          <p:nvPr>
            <p:ph type="body" idx="6"/>
          </p:nvPr>
        </p:nvSpPr>
        <p:spPr>
          <a:xfrm>
            <a:off x="691245" y="1502511"/>
            <a:ext cx="795528" cy="1041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9" name="Google Shape;599;p87"/>
          <p:cNvSpPr txBox="1">
            <a:spLocks noGrp="1"/>
          </p:cNvSpPr>
          <p:nvPr>
            <p:ph type="body" idx="7"/>
          </p:nvPr>
        </p:nvSpPr>
        <p:spPr>
          <a:xfrm>
            <a:off x="693291" y="2653441"/>
            <a:ext cx="793481" cy="1055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0" name="Google Shape;600;p87"/>
          <p:cNvSpPr txBox="1">
            <a:spLocks noGrp="1"/>
          </p:cNvSpPr>
          <p:nvPr>
            <p:ph type="body" idx="8"/>
          </p:nvPr>
        </p:nvSpPr>
        <p:spPr>
          <a:xfrm>
            <a:off x="691246" y="3817079"/>
            <a:ext cx="795528" cy="1055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1" name="Google Shape;601;p87"/>
          <p:cNvSpPr txBox="1">
            <a:spLocks noGrp="1"/>
          </p:cNvSpPr>
          <p:nvPr>
            <p:ph type="body" idx="9"/>
          </p:nvPr>
        </p:nvSpPr>
        <p:spPr>
          <a:xfrm>
            <a:off x="691245" y="5006628"/>
            <a:ext cx="795528" cy="1041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3_Title Slide">
    <p:spTree>
      <p:nvGrpSpPr>
        <p:cNvPr id="1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p50"/>
          <p:cNvSpPr txBox="1">
            <a:spLocks noGrp="1"/>
          </p:cNvSpPr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9" name="Google Shape;609;p50"/>
          <p:cNvSpPr txBox="1">
            <a:spLocks noGrp="1"/>
          </p:cNvSpPr>
          <p:nvPr>
            <p:ph type="body" idx="1"/>
          </p:nvPr>
        </p:nvSpPr>
        <p:spPr>
          <a:xfrm>
            <a:off x="257516" y="227488"/>
            <a:ext cx="3009300" cy="5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0" name="Google Shape;610;p50"/>
          <p:cNvSpPr txBox="1">
            <a:spLocks noGrp="1"/>
          </p:cNvSpPr>
          <p:nvPr>
            <p:ph type="body" idx="2"/>
          </p:nvPr>
        </p:nvSpPr>
        <p:spPr>
          <a:xfrm>
            <a:off x="244816" y="1577339"/>
            <a:ext cx="3009300" cy="22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1" name="Google Shape;611;p50"/>
          <p:cNvSpPr txBox="1">
            <a:spLocks noGrp="1"/>
          </p:cNvSpPr>
          <p:nvPr>
            <p:ph type="body" idx="3"/>
          </p:nvPr>
        </p:nvSpPr>
        <p:spPr>
          <a:xfrm>
            <a:off x="257516" y="3992563"/>
            <a:ext cx="3009300" cy="22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612" name="Google Shape;612;p50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13" name="Google Shape;613;p50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14" name="Google Shape;614;p50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615" name="Google Shape;615;p5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16" name="Google Shape;616;p50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7" name="Google Shape;617;p5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8" name="Google Shape;618;p5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9" name="Google Shape;619;p50" descr="A picture containing text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 l="11945" t="6472" r="9364" b="11182"/>
          <a:stretch/>
        </p:blipFill>
        <p:spPr>
          <a:xfrm>
            <a:off x="5669726" y="2096334"/>
            <a:ext cx="4073925" cy="4145002"/>
          </a:xfrm>
          <a:prstGeom prst="rect">
            <a:avLst/>
          </a:prstGeom>
          <a:noFill/>
          <a:ln>
            <a:noFill/>
          </a:ln>
        </p:spPr>
      </p:pic>
      <p:sp>
        <p:nvSpPr>
          <p:cNvPr id="620" name="Google Shape;620;p50"/>
          <p:cNvSpPr txBox="1">
            <a:spLocks noGrp="1"/>
          </p:cNvSpPr>
          <p:nvPr>
            <p:ph type="body" idx="4"/>
          </p:nvPr>
        </p:nvSpPr>
        <p:spPr>
          <a:xfrm>
            <a:off x="4029444" y="3076773"/>
            <a:ext cx="2711100" cy="597000"/>
          </a:xfrm>
          <a:prstGeom prst="rect">
            <a:avLst/>
          </a:prstGeom>
          <a:solidFill>
            <a:srgbClr val="96C93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1" name="Google Shape;621;p50"/>
          <p:cNvSpPr txBox="1">
            <a:spLocks noGrp="1"/>
          </p:cNvSpPr>
          <p:nvPr>
            <p:ph type="body" idx="5"/>
          </p:nvPr>
        </p:nvSpPr>
        <p:spPr>
          <a:xfrm>
            <a:off x="3847875" y="5060116"/>
            <a:ext cx="2711100" cy="597000"/>
          </a:xfrm>
          <a:prstGeom prst="rect">
            <a:avLst/>
          </a:prstGeom>
          <a:solidFill>
            <a:srgbClr val="96C93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2" name="Google Shape;622;p50"/>
          <p:cNvSpPr txBox="1">
            <a:spLocks noGrp="1"/>
          </p:cNvSpPr>
          <p:nvPr>
            <p:ph type="body" idx="6"/>
          </p:nvPr>
        </p:nvSpPr>
        <p:spPr>
          <a:xfrm>
            <a:off x="4909955" y="1818827"/>
            <a:ext cx="2711100" cy="597000"/>
          </a:xfrm>
          <a:prstGeom prst="rect">
            <a:avLst/>
          </a:prstGeom>
          <a:solidFill>
            <a:srgbClr val="96C93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3" name="Google Shape;623;p50"/>
          <p:cNvSpPr txBox="1">
            <a:spLocks noGrp="1"/>
          </p:cNvSpPr>
          <p:nvPr>
            <p:ph type="body" idx="7"/>
          </p:nvPr>
        </p:nvSpPr>
        <p:spPr>
          <a:xfrm>
            <a:off x="8854438" y="2333248"/>
            <a:ext cx="2711100" cy="597000"/>
          </a:xfrm>
          <a:prstGeom prst="rect">
            <a:avLst/>
          </a:prstGeom>
          <a:solidFill>
            <a:srgbClr val="96C93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4" name="Google Shape;624;p50"/>
          <p:cNvSpPr txBox="1">
            <a:spLocks noGrp="1"/>
          </p:cNvSpPr>
          <p:nvPr>
            <p:ph type="body" idx="8"/>
          </p:nvPr>
        </p:nvSpPr>
        <p:spPr>
          <a:xfrm>
            <a:off x="9046607" y="3920236"/>
            <a:ext cx="2711100" cy="597000"/>
          </a:xfrm>
          <a:prstGeom prst="rect">
            <a:avLst/>
          </a:prstGeom>
          <a:solidFill>
            <a:srgbClr val="96C93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Reading tip with pic and conversation bubbles">
  <p:cSld name="2 Reading tip with pic and conversation bubbles">
    <p:spTree>
      <p:nvGrpSpPr>
        <p:cNvPr id="1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p88"/>
          <p:cNvSpPr txBox="1">
            <a:spLocks noGrp="1"/>
          </p:cNvSpPr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7" name="Google Shape;627;p88"/>
          <p:cNvSpPr txBox="1">
            <a:spLocks noGrp="1"/>
          </p:cNvSpPr>
          <p:nvPr>
            <p:ph type="body" idx="1"/>
          </p:nvPr>
        </p:nvSpPr>
        <p:spPr>
          <a:xfrm>
            <a:off x="207818" y="1577975"/>
            <a:ext cx="2989294" cy="2262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8" name="Google Shape;628;p88"/>
          <p:cNvSpPr txBox="1">
            <a:spLocks noGrp="1"/>
          </p:cNvSpPr>
          <p:nvPr>
            <p:ph type="body" idx="2"/>
          </p:nvPr>
        </p:nvSpPr>
        <p:spPr>
          <a:xfrm>
            <a:off x="207817" y="3992563"/>
            <a:ext cx="3020087" cy="2262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629" name="Google Shape;629;p88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30" name="Google Shape;630;p88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31" name="Google Shape;631;p88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632" name="Google Shape;632;p8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33" name="Google Shape;633;p88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34" name="Google Shape;634;p8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5" name="Google Shape;635;p8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636" name="Google Shape;636;p88" descr="A picture containing person, indoor, table&#10;&#10;Description generated with very high confidenc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533129" y="2343959"/>
            <a:ext cx="2453433" cy="3680150"/>
          </a:xfrm>
          <a:prstGeom prst="rect">
            <a:avLst/>
          </a:prstGeom>
          <a:noFill/>
          <a:ln w="19050" cap="sq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637" name="Google Shape;637;p88"/>
          <p:cNvSpPr/>
          <p:nvPr/>
        </p:nvSpPr>
        <p:spPr>
          <a:xfrm rot="949862">
            <a:off x="8632513" y="1934644"/>
            <a:ext cx="3479646" cy="2748649"/>
          </a:xfrm>
          <a:prstGeom prst="wedgeEllipseCallout">
            <a:avLst>
              <a:gd name="adj1" fmla="val -20833"/>
              <a:gd name="adj2" fmla="val 62500"/>
            </a:avLst>
          </a:prstGeom>
          <a:noFill/>
          <a:ln w="57150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8" name="Google Shape;638;p88"/>
          <p:cNvSpPr/>
          <p:nvPr/>
        </p:nvSpPr>
        <p:spPr>
          <a:xfrm rot="-2036221" flipH="1">
            <a:off x="3537772" y="1994884"/>
            <a:ext cx="3036897" cy="2147033"/>
          </a:xfrm>
          <a:prstGeom prst="wedgeEllipseCallout">
            <a:avLst>
              <a:gd name="adj1" fmla="val -20833"/>
              <a:gd name="adj2" fmla="val 62500"/>
            </a:avLst>
          </a:prstGeom>
          <a:noFill/>
          <a:ln w="57150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9" name="Google Shape;639;p88"/>
          <p:cNvSpPr txBox="1">
            <a:spLocks noGrp="1"/>
          </p:cNvSpPr>
          <p:nvPr>
            <p:ph type="body" idx="3"/>
          </p:nvPr>
        </p:nvSpPr>
        <p:spPr>
          <a:xfrm rot="-2153614">
            <a:off x="3954347" y="2367646"/>
            <a:ext cx="2234539" cy="1408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0" name="Google Shape;640;p88"/>
          <p:cNvSpPr txBox="1">
            <a:spLocks noGrp="1"/>
          </p:cNvSpPr>
          <p:nvPr>
            <p:ph type="body" idx="4"/>
          </p:nvPr>
        </p:nvSpPr>
        <p:spPr>
          <a:xfrm rot="860487">
            <a:off x="9153636" y="2384207"/>
            <a:ext cx="2405861" cy="1828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1" name="Google Shape;641;p88"/>
          <p:cNvSpPr txBox="1">
            <a:spLocks noGrp="1"/>
          </p:cNvSpPr>
          <p:nvPr>
            <p:ph type="body" idx="5"/>
          </p:nvPr>
        </p:nvSpPr>
        <p:spPr>
          <a:xfrm>
            <a:off x="162285" y="227488"/>
            <a:ext cx="3190516" cy="865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Reading tip with open slide">
  <p:cSld name="2 Reading tip with open slide"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p89"/>
          <p:cNvSpPr txBox="1">
            <a:spLocks noGrp="1"/>
          </p:cNvSpPr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4" name="Google Shape;644;p89"/>
          <p:cNvSpPr txBox="1">
            <a:spLocks noGrp="1"/>
          </p:cNvSpPr>
          <p:nvPr>
            <p:ph type="body" idx="1"/>
          </p:nvPr>
        </p:nvSpPr>
        <p:spPr>
          <a:xfrm>
            <a:off x="162285" y="227488"/>
            <a:ext cx="3190516" cy="865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5" name="Google Shape;645;p89"/>
          <p:cNvSpPr txBox="1">
            <a:spLocks noGrp="1"/>
          </p:cNvSpPr>
          <p:nvPr>
            <p:ph type="body" idx="2"/>
          </p:nvPr>
        </p:nvSpPr>
        <p:spPr>
          <a:xfrm>
            <a:off x="162285" y="1411720"/>
            <a:ext cx="3172692" cy="2262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6" name="Google Shape;646;p89"/>
          <p:cNvSpPr txBox="1">
            <a:spLocks noGrp="1"/>
          </p:cNvSpPr>
          <p:nvPr>
            <p:ph type="body" idx="3"/>
          </p:nvPr>
        </p:nvSpPr>
        <p:spPr>
          <a:xfrm>
            <a:off x="180109" y="3992563"/>
            <a:ext cx="3172692" cy="2262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647" name="Google Shape;647;p89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48" name="Google Shape;648;p89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49" name="Google Shape;649;p89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650" name="Google Shape;650;p8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51" name="Google Shape;651;p89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52" name="Google Shape;652;p8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3" name="Google Shape;653;p8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654" name="Google Shape;654;p89"/>
          <p:cNvSpPr txBox="1">
            <a:spLocks noGrp="1"/>
          </p:cNvSpPr>
          <p:nvPr>
            <p:ph type="body" idx="4"/>
          </p:nvPr>
        </p:nvSpPr>
        <p:spPr>
          <a:xfrm>
            <a:off x="4104471" y="1818827"/>
            <a:ext cx="7541965" cy="8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5" name="Google Shape;655;p89"/>
          <p:cNvSpPr txBox="1">
            <a:spLocks noGrp="1"/>
          </p:cNvSpPr>
          <p:nvPr>
            <p:ph type="body" idx="5"/>
          </p:nvPr>
        </p:nvSpPr>
        <p:spPr>
          <a:xfrm>
            <a:off x="3969386" y="3243174"/>
            <a:ext cx="3410447" cy="8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6" name="Google Shape;656;p89"/>
          <p:cNvSpPr txBox="1">
            <a:spLocks noGrp="1"/>
          </p:cNvSpPr>
          <p:nvPr>
            <p:ph type="body" idx="6"/>
          </p:nvPr>
        </p:nvSpPr>
        <p:spPr>
          <a:xfrm>
            <a:off x="3987210" y="4810036"/>
            <a:ext cx="3410447" cy="8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7" name="Google Shape;657;p89"/>
          <p:cNvSpPr txBox="1">
            <a:spLocks noGrp="1"/>
          </p:cNvSpPr>
          <p:nvPr>
            <p:ph type="body" idx="7"/>
          </p:nvPr>
        </p:nvSpPr>
        <p:spPr>
          <a:xfrm>
            <a:off x="7676147" y="3224908"/>
            <a:ext cx="3970289" cy="8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p90"/>
          <p:cNvSpPr txBox="1">
            <a:spLocks noGrp="1"/>
          </p:cNvSpPr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0" name="Google Shape;660;p90"/>
          <p:cNvSpPr txBox="1">
            <a:spLocks noGrp="1"/>
          </p:cNvSpPr>
          <p:nvPr>
            <p:ph type="body" idx="1"/>
          </p:nvPr>
        </p:nvSpPr>
        <p:spPr>
          <a:xfrm>
            <a:off x="0" y="227488"/>
            <a:ext cx="3497263" cy="54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1" name="Google Shape;661;p90"/>
          <p:cNvSpPr txBox="1">
            <a:spLocks noGrp="1"/>
          </p:cNvSpPr>
          <p:nvPr>
            <p:ph type="body" idx="2"/>
          </p:nvPr>
        </p:nvSpPr>
        <p:spPr>
          <a:xfrm>
            <a:off x="0" y="1577975"/>
            <a:ext cx="3536950" cy="2262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2" name="Google Shape;662;p90"/>
          <p:cNvSpPr txBox="1">
            <a:spLocks noGrp="1"/>
          </p:cNvSpPr>
          <p:nvPr>
            <p:ph type="body" idx="3"/>
          </p:nvPr>
        </p:nvSpPr>
        <p:spPr>
          <a:xfrm>
            <a:off x="-39687" y="3992563"/>
            <a:ext cx="3536950" cy="2262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3" name="Google Shape;663;p90"/>
          <p:cNvSpPr txBox="1">
            <a:spLocks noGrp="1"/>
          </p:cNvSpPr>
          <p:nvPr>
            <p:ph type="body" idx="4"/>
          </p:nvPr>
        </p:nvSpPr>
        <p:spPr>
          <a:xfrm>
            <a:off x="3790950" y="1944688"/>
            <a:ext cx="8140700" cy="4154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664" name="Google Shape;664;p90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65" name="Google Shape;665;p90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66" name="Google Shape;666;p90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667" name="Google Shape;667;p9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68" name="Google Shape;668;p90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69" name="Google Shape;669;p9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0" name="Google Shape;670;p9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p91"/>
          <p:cNvSpPr txBox="1">
            <a:spLocks noGrp="1"/>
          </p:cNvSpPr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673" name="Google Shape;673;p9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8370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74" name="Google Shape;674;p91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75" name="Google Shape;675;p91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76" name="Google Shape;676;p91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677" name="Google Shape;677;p9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78" name="Google Shape;678;p9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679" name="Google Shape;679;p91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p92"/>
          <p:cNvSpPr txBox="1">
            <a:spLocks noGrp="1"/>
          </p:cNvSpPr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682" name="Google Shape;682;p92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83" name="Google Shape;683;p92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84" name="Google Shape;684;p92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685" name="Google Shape;685;p9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86" name="Google Shape;686;p92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87" name="Google Shape;687;p9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8" name="Google Shape;688;p9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p93"/>
          <p:cNvSpPr txBox="1">
            <a:spLocks noGrp="1"/>
          </p:cNvSpPr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691" name="Google Shape;691;p93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92" name="Google Shape;692;p93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693" name="Google Shape;693;p9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94" name="Google Shape;694;p9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95" name="Google Shape;695;p93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771BA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696" name="Google Shape;696;p9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697" name="Google Shape;697;p9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709189" y="6196177"/>
            <a:ext cx="714098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p94"/>
          <p:cNvSpPr txBox="1">
            <a:spLocks noGrp="1"/>
          </p:cNvSpPr>
          <p:nvPr>
            <p:ph type="title"/>
          </p:nvPr>
        </p:nvSpPr>
        <p:spPr>
          <a:xfrm>
            <a:off x="4157805" y="0"/>
            <a:ext cx="5062449" cy="1577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700" name="Google Shape;700;p94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01" name="Google Shape;701;p94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702" name="Google Shape;702;p9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703" name="Google Shape;703;p94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04" name="Google Shape;704;p94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771BA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705" name="Google Shape;705;p9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706" name="Google Shape;706;p9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442513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707" name="Google Shape;707;p94"/>
          <p:cNvSpPr txBox="1">
            <a:spLocks noGrp="1"/>
          </p:cNvSpPr>
          <p:nvPr>
            <p:ph type="body" idx="1"/>
          </p:nvPr>
        </p:nvSpPr>
        <p:spPr>
          <a:xfrm>
            <a:off x="3921664" y="1901395"/>
            <a:ext cx="7773031" cy="390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44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4450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44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44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44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8" name="Google Shape;708;p94"/>
          <p:cNvSpPr>
            <a:spLocks noGrp="1"/>
          </p:cNvSpPr>
          <p:nvPr>
            <p:ph type="pic" idx="2"/>
          </p:nvPr>
        </p:nvSpPr>
        <p:spPr>
          <a:xfrm>
            <a:off x="457146" y="524736"/>
            <a:ext cx="2514600" cy="2935224"/>
          </a:xfrm>
          <a:prstGeom prst="rect">
            <a:avLst/>
          </a:prstGeom>
          <a:noFill/>
          <a:ln>
            <a:noFill/>
          </a:ln>
        </p:spPr>
      </p:sp>
      <p:sp>
        <p:nvSpPr>
          <p:cNvPr id="709" name="Google Shape;709;p94"/>
          <p:cNvSpPr txBox="1">
            <a:spLocks noGrp="1"/>
          </p:cNvSpPr>
          <p:nvPr>
            <p:ph type="body" idx="3"/>
          </p:nvPr>
        </p:nvSpPr>
        <p:spPr>
          <a:xfrm>
            <a:off x="320842" y="3655268"/>
            <a:ext cx="2823411" cy="2151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sz="28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enjoy and engage">
  <p:cSld name="Title, Subtitle_3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Google Shape;47;p67"/>
          <p:cNvPicPr preferRelativeResize="0"/>
          <p:nvPr/>
        </p:nvPicPr>
        <p:blipFill rotWithShape="1">
          <a:blip r:embed="rId2">
            <a:alphaModFix/>
          </a:blip>
          <a:srcRect l="548" t="8195" r="-547" b="7385"/>
          <a:stretch/>
        </p:blipFill>
        <p:spPr>
          <a:xfrm>
            <a:off x="0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8" name="Google Shape;48;p67"/>
          <p:cNvGrpSpPr/>
          <p:nvPr/>
        </p:nvGrpSpPr>
        <p:grpSpPr>
          <a:xfrm>
            <a:off x="1" y="5607273"/>
            <a:ext cx="12213728" cy="1252537"/>
            <a:chOff x="-33239" y="5603791"/>
            <a:chExt cx="9160525" cy="1252537"/>
          </a:xfrm>
        </p:grpSpPr>
        <p:sp>
          <p:nvSpPr>
            <p:cNvPr id="49" name="Google Shape;49;p67"/>
            <p:cNvSpPr/>
            <p:nvPr/>
          </p:nvSpPr>
          <p:spPr>
            <a:xfrm>
              <a:off x="-29914" y="5611028"/>
              <a:ext cx="9157200" cy="1245300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50" name="Google Shape;50;p67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w="88900" cap="flat" cmpd="sng">
              <a:solidFill>
                <a:srgbClr val="006FB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1" name="Google Shape;51;p67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w="38100" cap="flat" cmpd="sng">
              <a:solidFill>
                <a:srgbClr val="96C93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52" name="Google Shape;52;p67"/>
          <p:cNvSpPr txBox="1">
            <a:spLocks noGrp="1"/>
          </p:cNvSpPr>
          <p:nvPr>
            <p:ph type="title"/>
          </p:nvPr>
        </p:nvSpPr>
        <p:spPr>
          <a:xfrm>
            <a:off x="-8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sz="375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53" name="Google Shape;53;p6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26862" y="5918379"/>
            <a:ext cx="2339650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67"/>
          <p:cNvSpPr/>
          <p:nvPr/>
        </p:nvSpPr>
        <p:spPr>
          <a:xfrm>
            <a:off x="-4587" y="0"/>
            <a:ext cx="12222900" cy="5610900"/>
          </a:xfrm>
          <a:prstGeom prst="rect">
            <a:avLst/>
          </a:prstGeom>
          <a:solidFill>
            <a:srgbClr val="006FB6">
              <a:alpha val="31764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" name="Google Shape;716;p5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17" name="Google Shape;717;p52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18" name="Google Shape;718;p52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19" name="Google Shape;719;p52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20" name="Google Shape;720;p52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21" name="Google Shape;721;p52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722" name="Google Shape;722;p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23" name="Google Shape;723;p5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4" name="Google Shape;724;p52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725" name="Google Shape;725;p52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26" name="Google Shape;726;p52"/>
          <p:cNvSpPr txBox="1">
            <a:spLocks noGrp="1"/>
          </p:cNvSpPr>
          <p:nvPr>
            <p:ph type="body" idx="1"/>
          </p:nvPr>
        </p:nvSpPr>
        <p:spPr>
          <a:xfrm>
            <a:off x="421059" y="1739549"/>
            <a:ext cx="6408600" cy="3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7" name="Google Shape;727;p52"/>
          <p:cNvSpPr txBox="1">
            <a:spLocks noGrp="1"/>
          </p:cNvSpPr>
          <p:nvPr>
            <p:ph type="body" idx="2"/>
          </p:nvPr>
        </p:nvSpPr>
        <p:spPr>
          <a:xfrm>
            <a:off x="7182346" y="1811338"/>
            <a:ext cx="4443600" cy="3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Reading tip_2 Content boxes">
  <p:cSld name="2 Reading tip_2 Content boxes">
    <p:spTree>
      <p:nvGrpSpPr>
        <p:cNvPr id="1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Google Shape;729;p53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0" name="Google Shape;730;p53"/>
          <p:cNvSpPr txBox="1">
            <a:spLocks noGrp="1"/>
          </p:cNvSpPr>
          <p:nvPr>
            <p:ph type="body" idx="1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1" name="Google Shape;731;p53"/>
          <p:cNvSpPr txBox="1">
            <a:spLocks noGrp="1"/>
          </p:cNvSpPr>
          <p:nvPr>
            <p:ph type="body" idx="2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732" name="Google Shape;732;p5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33" name="Google Shape;733;p53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34" name="Google Shape;734;p53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35" name="Google Shape;735;p53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36" name="Google Shape;736;p53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37" name="Google Shape;737;p53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738" name="Google Shape;738;p5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39" name="Google Shape;739;p5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0" name="Google Shape;740;p53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, 3 points,content box">
  <p:cSld name="4_Title, 3 points,content box">
    <p:spTree>
      <p:nvGrpSpPr>
        <p:cNvPr id="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2" name="Google Shape;742;p5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43" name="Google Shape;743;p56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44" name="Google Shape;744;p56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45" name="Google Shape;745;p56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746" name="Google Shape;746;p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47" name="Google Shape;747;p5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48" name="Google Shape;748;p56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49" name="Google Shape;749;p56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750" name="Google Shape;750;p5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751" name="Google Shape;751;p56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2" name="Google Shape;752;p56"/>
          <p:cNvSpPr txBox="1">
            <a:spLocks noGrp="1"/>
          </p:cNvSpPr>
          <p:nvPr>
            <p:ph type="body" idx="1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3" name="Google Shape;753;p56"/>
          <p:cNvSpPr txBox="1">
            <a:spLocks noGrp="1"/>
          </p:cNvSpPr>
          <p:nvPr>
            <p:ph type="body" idx="2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4" name="Google Shape;754;p56"/>
          <p:cNvSpPr txBox="1">
            <a:spLocks noGrp="1"/>
          </p:cNvSpPr>
          <p:nvPr>
            <p:ph type="body" idx="3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5" name="Google Shape;755;p56"/>
          <p:cNvSpPr txBox="1">
            <a:spLocks noGrp="1"/>
          </p:cNvSpPr>
          <p:nvPr>
            <p:ph type="body" idx="4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6" name="Google Shape;756;p56"/>
          <p:cNvSpPr txBox="1">
            <a:spLocks noGrp="1"/>
          </p:cNvSpPr>
          <p:nvPr>
            <p:ph type="body" idx="5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7" name="Google Shape;757;p56"/>
          <p:cNvSpPr txBox="1">
            <a:spLocks noGrp="1"/>
          </p:cNvSpPr>
          <p:nvPr>
            <p:ph type="body" idx="6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8" name="Google Shape;758;p56"/>
          <p:cNvSpPr txBox="1">
            <a:spLocks noGrp="1"/>
          </p:cNvSpPr>
          <p:nvPr>
            <p:ph type="body" idx="7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9" name="Google Shape;759;p56"/>
          <p:cNvSpPr txBox="1">
            <a:spLocks noGrp="1"/>
          </p:cNvSpPr>
          <p:nvPr>
            <p:ph type="body" idx="8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0" name="Google Shape;760;p56"/>
          <p:cNvSpPr>
            <a:spLocks noGrp="1"/>
          </p:cNvSpPr>
          <p:nvPr>
            <p:ph type="pic" idx="9"/>
          </p:nvPr>
        </p:nvSpPr>
        <p:spPr>
          <a:xfrm>
            <a:off x="7967502" y="1420398"/>
            <a:ext cx="3962194" cy="3122713"/>
          </a:xfrm>
          <a:prstGeom prst="rect">
            <a:avLst/>
          </a:prstGeom>
          <a:noFill/>
          <a:ln>
            <a:noFill/>
          </a:ln>
        </p:spPr>
      </p:sp>
      <p:sp>
        <p:nvSpPr>
          <p:cNvPr id="761" name="Google Shape;761;p56"/>
          <p:cNvSpPr txBox="1">
            <a:spLocks noGrp="1"/>
          </p:cNvSpPr>
          <p:nvPr>
            <p:ph type="body" idx="13"/>
          </p:nvPr>
        </p:nvSpPr>
        <p:spPr>
          <a:xfrm>
            <a:off x="6381858" y="5027422"/>
            <a:ext cx="5547838" cy="1053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44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44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44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44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2" name="Google Shape;762;p56"/>
          <p:cNvSpPr txBox="1">
            <a:spLocks noGrp="1"/>
          </p:cNvSpPr>
          <p:nvPr>
            <p:ph type="body" idx="14"/>
          </p:nvPr>
        </p:nvSpPr>
        <p:spPr>
          <a:xfrm>
            <a:off x="5534775" y="1420400"/>
            <a:ext cx="2335500" cy="194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44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44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44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44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1_Title and Content">
    <p:spTree>
      <p:nvGrpSpPr>
        <p:cNvPr id="1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p69"/>
          <p:cNvSpPr txBox="1">
            <a:spLocks noGrp="1"/>
          </p:cNvSpPr>
          <p:nvPr>
            <p:ph type="body" idx="1"/>
          </p:nvPr>
        </p:nvSpPr>
        <p:spPr>
          <a:xfrm>
            <a:off x="459596" y="3948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5" name="Google Shape;765;p69"/>
          <p:cNvSpPr txBox="1">
            <a:spLocks noGrp="1"/>
          </p:cNvSpPr>
          <p:nvPr>
            <p:ph type="body" idx="2"/>
          </p:nvPr>
        </p:nvSpPr>
        <p:spPr>
          <a:xfrm>
            <a:off x="6201972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6" name="Google Shape;766;p69"/>
          <p:cNvSpPr txBox="1">
            <a:spLocks noGrp="1"/>
          </p:cNvSpPr>
          <p:nvPr>
            <p:ph type="body" idx="3"/>
          </p:nvPr>
        </p:nvSpPr>
        <p:spPr>
          <a:xfrm>
            <a:off x="90731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7" name="Google Shape;767;p69"/>
          <p:cNvSpPr txBox="1">
            <a:spLocks noGrp="1"/>
          </p:cNvSpPr>
          <p:nvPr>
            <p:ph type="body" idx="4"/>
          </p:nvPr>
        </p:nvSpPr>
        <p:spPr>
          <a:xfrm>
            <a:off x="3330784" y="3950205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8" name="Google Shape;768;p69"/>
          <p:cNvSpPr txBox="1">
            <a:spLocks noGrp="1"/>
          </p:cNvSpPr>
          <p:nvPr>
            <p:ph type="body" idx="5"/>
          </p:nvPr>
        </p:nvSpPr>
        <p:spPr>
          <a:xfrm>
            <a:off x="651620" y="1700202"/>
            <a:ext cx="2130552" cy="2130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9" name="Google Shape;769;p69"/>
          <p:cNvSpPr txBox="1">
            <a:spLocks noGrp="1"/>
          </p:cNvSpPr>
          <p:nvPr>
            <p:ph type="body" idx="6"/>
          </p:nvPr>
        </p:nvSpPr>
        <p:spPr>
          <a:xfrm>
            <a:off x="3479964" y="1854357"/>
            <a:ext cx="2487168" cy="1975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0" name="Google Shape;770;p69"/>
          <p:cNvSpPr txBox="1">
            <a:spLocks noGrp="1"/>
          </p:cNvSpPr>
          <p:nvPr>
            <p:ph type="body" idx="7"/>
          </p:nvPr>
        </p:nvSpPr>
        <p:spPr>
          <a:xfrm>
            <a:off x="6416856" y="186161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1" name="Google Shape;771;p69"/>
          <p:cNvSpPr txBox="1">
            <a:spLocks noGrp="1"/>
          </p:cNvSpPr>
          <p:nvPr>
            <p:ph type="body" idx="8"/>
          </p:nvPr>
        </p:nvSpPr>
        <p:spPr>
          <a:xfrm>
            <a:off x="9355776" y="185255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2" name="Google Shape;772;p69"/>
          <p:cNvSpPr txBox="1">
            <a:spLocks noGrp="1"/>
          </p:cNvSpPr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773" name="Google Shape;773;p6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74" name="Google Shape;774;p69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75" name="Google Shape;775;p69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76" name="Google Shape;776;p69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77" name="Google Shape;777;p69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78" name="Google Shape;778;p69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779" name="Google Shape;779;p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80" name="Google Shape;780;p6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781" name="Google Shape;781;p69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lcome 4 Points, Pic">
  <p:cSld name="1_Welcome 4 Points, Pic 2">
    <p:spTree>
      <p:nvGrpSpPr>
        <p:cNvPr id="1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Google Shape;783;p70"/>
          <p:cNvSpPr>
            <a:spLocks noGrp="1"/>
          </p:cNvSpPr>
          <p:nvPr>
            <p:ph type="pic" idx="2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84" name="Google Shape;784;p70"/>
          <p:cNvSpPr txBox="1">
            <a:spLocks noGrp="1"/>
          </p:cNvSpPr>
          <p:nvPr>
            <p:ph type="body" idx="1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5" name="Google Shape;785;p70"/>
          <p:cNvSpPr txBox="1">
            <a:spLocks noGrp="1"/>
          </p:cNvSpPr>
          <p:nvPr>
            <p:ph type="body" idx="3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6" name="Google Shape;786;p70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87" name="Google Shape;787;p70"/>
          <p:cNvSpPr txBox="1">
            <a:spLocks noGrp="1"/>
          </p:cNvSpPr>
          <p:nvPr>
            <p:ph type="body" idx="4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788" name="Google Shape;788;p7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89" name="Google Shape;789;p70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90" name="Google Shape;790;p70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91" name="Google Shape;791;p70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92" name="Google Shape;792;p70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93" name="Google Shape;793;p70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794" name="Google Shape;794;p7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95" name="Google Shape;795;p7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796" name="Google Shape;796;p70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97" name="Google Shape;797;p7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8" name="Google Shape;798;p7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11220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9" name="Google Shape;799;p7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lcome 4 Points, Pic">
  <p:cSld name="Welcome (Virtual) 4 Points, Pic">
    <p:spTree>
      <p:nvGrpSpPr>
        <p:cNvPr id="1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p71"/>
          <p:cNvSpPr>
            <a:spLocks noGrp="1"/>
          </p:cNvSpPr>
          <p:nvPr>
            <p:ph type="pic" idx="2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02" name="Google Shape;802;p71"/>
          <p:cNvSpPr txBox="1">
            <a:spLocks noGrp="1"/>
          </p:cNvSpPr>
          <p:nvPr>
            <p:ph type="body" idx="1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3" name="Google Shape;803;p71"/>
          <p:cNvSpPr txBox="1">
            <a:spLocks noGrp="1"/>
          </p:cNvSpPr>
          <p:nvPr>
            <p:ph type="body" idx="3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4" name="Google Shape;804;p71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05" name="Google Shape;805;p71"/>
          <p:cNvSpPr txBox="1">
            <a:spLocks noGrp="1"/>
          </p:cNvSpPr>
          <p:nvPr>
            <p:ph type="body" idx="4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806" name="Google Shape;806;p7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07" name="Google Shape;807;p71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08" name="Google Shape;808;p71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09" name="Google Shape;809;p71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10" name="Google Shape;810;p71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11" name="Google Shape;811;p71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812" name="Google Shape;812;p7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13" name="Google Shape;813;p7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814" name="Google Shape;814;p71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815" name="Google Shape;815;p7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16" name="Google Shape;816;p7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31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817" name="Google Shape;817;p7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82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1_Blank">
    <p:spTree>
      <p:nvGrpSpPr>
        <p:cNvPr id="1" name="Shape 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" name="Google Shape;819;p72"/>
          <p:cNvSpPr txBox="1">
            <a:spLocks noGrp="1"/>
          </p:cNvSpPr>
          <p:nvPr>
            <p:ph type="body" idx="1"/>
          </p:nvPr>
        </p:nvSpPr>
        <p:spPr>
          <a:xfrm>
            <a:off x="4588042" y="1489802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0" name="Google Shape;820;p72"/>
          <p:cNvSpPr txBox="1">
            <a:spLocks noGrp="1"/>
          </p:cNvSpPr>
          <p:nvPr>
            <p:ph type="body" idx="2"/>
          </p:nvPr>
        </p:nvSpPr>
        <p:spPr>
          <a:xfrm>
            <a:off x="4588042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1" name="Google Shape;821;p72"/>
          <p:cNvSpPr txBox="1">
            <a:spLocks noGrp="1"/>
          </p:cNvSpPr>
          <p:nvPr>
            <p:ph type="body" idx="3"/>
          </p:nvPr>
        </p:nvSpPr>
        <p:spPr>
          <a:xfrm>
            <a:off x="4588042" y="3817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2" name="Google Shape;822;p72"/>
          <p:cNvSpPr txBox="1">
            <a:spLocks noGrp="1"/>
          </p:cNvSpPr>
          <p:nvPr>
            <p:ph type="body" idx="4"/>
          </p:nvPr>
        </p:nvSpPr>
        <p:spPr>
          <a:xfrm>
            <a:off x="4588042" y="4992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3" name="Google Shape;823;p72"/>
          <p:cNvSpPr txBox="1">
            <a:spLocks noGrp="1"/>
          </p:cNvSpPr>
          <p:nvPr>
            <p:ph type="body" idx="5"/>
          </p:nvPr>
        </p:nvSpPr>
        <p:spPr>
          <a:xfrm>
            <a:off x="691245" y="1502511"/>
            <a:ext cx="3435278" cy="1042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4" name="Google Shape;824;p72"/>
          <p:cNvSpPr txBox="1">
            <a:spLocks noGrp="1"/>
          </p:cNvSpPr>
          <p:nvPr>
            <p:ph type="body" idx="6"/>
          </p:nvPr>
        </p:nvSpPr>
        <p:spPr>
          <a:xfrm>
            <a:off x="693292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5" name="Google Shape;825;p72"/>
          <p:cNvSpPr txBox="1">
            <a:spLocks noGrp="1"/>
          </p:cNvSpPr>
          <p:nvPr>
            <p:ph type="body" idx="7"/>
          </p:nvPr>
        </p:nvSpPr>
        <p:spPr>
          <a:xfrm>
            <a:off x="691246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6" name="Google Shape;826;p72"/>
          <p:cNvSpPr txBox="1">
            <a:spLocks noGrp="1"/>
          </p:cNvSpPr>
          <p:nvPr>
            <p:ph type="body" idx="8"/>
          </p:nvPr>
        </p:nvSpPr>
        <p:spPr>
          <a:xfrm>
            <a:off x="691245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7" name="Google Shape;827;p72"/>
          <p:cNvSpPr txBox="1">
            <a:spLocks noGrp="1"/>
          </p:cNvSpPr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828" name="Google Shape;828;p7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29" name="Google Shape;829;p72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30" name="Google Shape;830;p72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31" name="Google Shape;831;p72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32" name="Google Shape;832;p72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33" name="Google Shape;833;p72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834" name="Google Shape;834;p7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35" name="Google Shape;835;p7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836" name="Google Shape;836;p72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, 3 points,content box">
  <p:cSld name="4_Title, 3 points,content box 2">
    <p:spTree>
      <p:nvGrpSpPr>
        <p:cNvPr id="1" name="Shape 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8" name="Google Shape;838;p7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39" name="Google Shape;839;p73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40" name="Google Shape;840;p73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41" name="Google Shape;841;p73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842" name="Google Shape;842;p7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43" name="Google Shape;843;p7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44" name="Google Shape;844;p73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45" name="Google Shape;845;p73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846" name="Google Shape;846;p7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847" name="Google Shape;847;p73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48" name="Google Shape;848;p73"/>
          <p:cNvSpPr txBox="1">
            <a:spLocks noGrp="1"/>
          </p:cNvSpPr>
          <p:nvPr>
            <p:ph type="body" idx="1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9" name="Google Shape;849;p73"/>
          <p:cNvSpPr txBox="1">
            <a:spLocks noGrp="1"/>
          </p:cNvSpPr>
          <p:nvPr>
            <p:ph type="body" idx="2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0" name="Google Shape;850;p73"/>
          <p:cNvSpPr txBox="1">
            <a:spLocks noGrp="1"/>
          </p:cNvSpPr>
          <p:nvPr>
            <p:ph type="body" idx="3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1" name="Google Shape;851;p73"/>
          <p:cNvSpPr txBox="1">
            <a:spLocks noGrp="1"/>
          </p:cNvSpPr>
          <p:nvPr>
            <p:ph type="body" idx="4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2" name="Google Shape;852;p73"/>
          <p:cNvSpPr txBox="1">
            <a:spLocks noGrp="1"/>
          </p:cNvSpPr>
          <p:nvPr>
            <p:ph type="body" idx="5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3" name="Google Shape;853;p73"/>
          <p:cNvSpPr txBox="1">
            <a:spLocks noGrp="1"/>
          </p:cNvSpPr>
          <p:nvPr>
            <p:ph type="body" idx="6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4" name="Google Shape;854;p73"/>
          <p:cNvSpPr txBox="1">
            <a:spLocks noGrp="1"/>
          </p:cNvSpPr>
          <p:nvPr>
            <p:ph type="body" idx="7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5" name="Google Shape;855;p73"/>
          <p:cNvSpPr txBox="1">
            <a:spLocks noGrp="1"/>
          </p:cNvSpPr>
          <p:nvPr>
            <p:ph type="body" idx="8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856" name="Google Shape;856;p73" descr="Una imagen con un muchacho, niño, joven  Descripción generada con muchísima confianza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552007" y="2127658"/>
            <a:ext cx="5112983" cy="3839191"/>
          </a:xfrm>
          <a:prstGeom prst="rect">
            <a:avLst/>
          </a:prstGeom>
          <a:noFill/>
          <a:ln w="19050" cap="sq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, 3 points,content box">
  <p:cSld name="4_Title, 3 points,content box 3">
    <p:spTree>
      <p:nvGrpSpPr>
        <p:cNvPr id="1" name="Shape 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8" name="Google Shape;858;p7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59" name="Google Shape;859;p74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60" name="Google Shape;860;p74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61" name="Google Shape;861;p74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862" name="Google Shape;862;p7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63" name="Google Shape;863;p7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64" name="Google Shape;864;p74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65" name="Google Shape;865;p74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866" name="Google Shape;866;p7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867" name="Google Shape;867;p74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68" name="Google Shape;868;p74"/>
          <p:cNvSpPr txBox="1">
            <a:spLocks noGrp="1"/>
          </p:cNvSpPr>
          <p:nvPr>
            <p:ph type="body" idx="1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9" name="Google Shape;869;p74"/>
          <p:cNvSpPr txBox="1">
            <a:spLocks noGrp="1"/>
          </p:cNvSpPr>
          <p:nvPr>
            <p:ph type="body" idx="2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0" name="Google Shape;870;p74"/>
          <p:cNvSpPr txBox="1">
            <a:spLocks noGrp="1"/>
          </p:cNvSpPr>
          <p:nvPr>
            <p:ph type="body" idx="3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1" name="Google Shape;871;p74"/>
          <p:cNvSpPr txBox="1">
            <a:spLocks noGrp="1"/>
          </p:cNvSpPr>
          <p:nvPr>
            <p:ph type="body" idx="4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2" name="Google Shape;872;p74"/>
          <p:cNvSpPr txBox="1">
            <a:spLocks noGrp="1"/>
          </p:cNvSpPr>
          <p:nvPr>
            <p:ph type="body" idx="5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3" name="Google Shape;873;p74"/>
          <p:cNvSpPr txBox="1">
            <a:spLocks noGrp="1"/>
          </p:cNvSpPr>
          <p:nvPr>
            <p:ph type="body" idx="6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4" name="Google Shape;874;p74"/>
          <p:cNvSpPr txBox="1">
            <a:spLocks noGrp="1"/>
          </p:cNvSpPr>
          <p:nvPr>
            <p:ph type="body" idx="7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5" name="Google Shape;875;p74"/>
          <p:cNvSpPr txBox="1">
            <a:spLocks noGrp="1"/>
          </p:cNvSpPr>
          <p:nvPr>
            <p:ph type="body" idx="8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6" name="Google Shape;876;p74"/>
          <p:cNvSpPr txBox="1">
            <a:spLocks noGrp="1"/>
          </p:cNvSpPr>
          <p:nvPr>
            <p:ph type="body" idx="9"/>
          </p:nvPr>
        </p:nvSpPr>
        <p:spPr>
          <a:xfrm>
            <a:off x="8389001" y="1520875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877" name="Google Shape;877;p74" descr="Una imagen con un muchacho, niño, joven  Descripción generada con muchísima confianza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348708" y="3084976"/>
            <a:ext cx="3642577" cy="2854739"/>
          </a:xfrm>
          <a:prstGeom prst="rect">
            <a:avLst/>
          </a:prstGeom>
          <a:noFill/>
          <a:ln w="19050" cap="sq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878" name="Google Shape;878;p74"/>
          <p:cNvSpPr/>
          <p:nvPr/>
        </p:nvSpPr>
        <p:spPr>
          <a:xfrm>
            <a:off x="8182573" y="1374414"/>
            <a:ext cx="3801397" cy="1571144"/>
          </a:xfrm>
          <a:prstGeom prst="wedgeRoundRectCallout">
            <a:avLst>
              <a:gd name="adj1" fmla="val -43672"/>
              <a:gd name="adj2" fmla="val 91341"/>
              <a:gd name="adj3" fmla="val 16667"/>
            </a:avLst>
          </a:prstGeom>
          <a:noFill/>
          <a:ln w="19050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9" name="Google Shape;879;p74"/>
          <p:cNvSpPr/>
          <p:nvPr/>
        </p:nvSpPr>
        <p:spPr>
          <a:xfrm>
            <a:off x="8852546" y="4379200"/>
            <a:ext cx="3206776" cy="1571145"/>
          </a:xfrm>
          <a:prstGeom prst="wedgeRoundRectCallout">
            <a:avLst>
              <a:gd name="adj1" fmla="val -55946"/>
              <a:gd name="adj2" fmla="val -85718"/>
              <a:gd name="adj3" fmla="val 16667"/>
            </a:avLst>
          </a:prstGeom>
          <a:noFill/>
          <a:ln w="19050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0" name="Google Shape;880;p74"/>
          <p:cNvSpPr txBox="1">
            <a:spLocks noGrp="1"/>
          </p:cNvSpPr>
          <p:nvPr>
            <p:ph type="body" idx="13"/>
          </p:nvPr>
        </p:nvSpPr>
        <p:spPr>
          <a:xfrm>
            <a:off x="8991285" y="4468187"/>
            <a:ext cx="2885734" cy="1393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2" name="Google Shape;882;p7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83" name="Google Shape;883;p75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84" name="Google Shape;884;p75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85" name="Google Shape;885;p75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86" name="Google Shape;886;p75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87" name="Google Shape;887;p75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888" name="Google Shape;888;p7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89" name="Google Shape;889;p7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0" name="Google Shape;890;p75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891" name="Google Shape;891;p75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92" name="Google Shape;892;p75"/>
          <p:cNvSpPr txBox="1">
            <a:spLocks noGrp="1"/>
          </p:cNvSpPr>
          <p:nvPr>
            <p:ph type="body" idx="1"/>
          </p:nvPr>
        </p:nvSpPr>
        <p:spPr>
          <a:xfrm>
            <a:off x="421059" y="1739549"/>
            <a:ext cx="6408738" cy="3640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3" name="Google Shape;893;p75"/>
          <p:cNvSpPr txBox="1">
            <a:spLocks noGrp="1"/>
          </p:cNvSpPr>
          <p:nvPr>
            <p:ph type="body" idx="2"/>
          </p:nvPr>
        </p:nvSpPr>
        <p:spPr>
          <a:xfrm>
            <a:off x="7182346" y="1811338"/>
            <a:ext cx="4443597" cy="3640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acilitator">
  <p:cSld name="Facilitato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68"/>
          <p:cNvSpPr/>
          <p:nvPr/>
        </p:nvSpPr>
        <p:spPr>
          <a:xfrm>
            <a:off x="0" y="0"/>
            <a:ext cx="12192000" cy="1291245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7" name="Google Shape;57;p68"/>
          <p:cNvCxnSpPr/>
          <p:nvPr/>
        </p:nvCxnSpPr>
        <p:spPr>
          <a:xfrm>
            <a:off x="0" y="1291245"/>
            <a:ext cx="12192000" cy="0"/>
          </a:xfrm>
          <a:prstGeom prst="straightConnector1">
            <a:avLst/>
          </a:prstGeom>
          <a:noFill/>
          <a:ln w="76200" cap="flat" cmpd="sng">
            <a:solidFill>
              <a:srgbClr val="96C93F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58" name="Google Shape;58;p6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9" name="Google Shape;59;p68"/>
          <p:cNvCxnSpPr>
            <a:endCxn id="56" idx="2"/>
          </p:cNvCxnSpPr>
          <p:nvPr/>
        </p:nvCxnSpPr>
        <p:spPr>
          <a:xfrm>
            <a:off x="0" y="1291245"/>
            <a:ext cx="6096000" cy="0"/>
          </a:xfrm>
          <a:prstGeom prst="straightConnector1">
            <a:avLst/>
          </a:prstGeom>
          <a:noFill/>
          <a:ln w="76200" cap="flat" cmpd="sng">
            <a:solidFill>
              <a:srgbClr val="96C93F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60" name="Google Shape;60;p6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68"/>
          <p:cNvSpPr txBox="1">
            <a:spLocks noGrp="1"/>
          </p:cNvSpPr>
          <p:nvPr>
            <p:ph type="title"/>
          </p:nvPr>
        </p:nvSpPr>
        <p:spPr>
          <a:xfrm>
            <a:off x="0" y="-1"/>
            <a:ext cx="9160042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" name="Google Shape;62;p68"/>
          <p:cNvSpPr txBox="1">
            <a:spLocks noGrp="1"/>
          </p:cNvSpPr>
          <p:nvPr>
            <p:ph type="body" idx="1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sz="4400" b="1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68"/>
          <p:cNvSpPr txBox="1">
            <a:spLocks noGrp="1"/>
          </p:cNvSpPr>
          <p:nvPr>
            <p:ph type="body" idx="2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00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boxes">
  <p:cSld name="Title, 2 content boxes">
    <p:spTree>
      <p:nvGrpSpPr>
        <p:cNvPr id="1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5" name="Google Shape;895;p7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96" name="Google Shape;896;p76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97" name="Google Shape;897;p76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98" name="Google Shape;898;p76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899" name="Google Shape;899;p7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00" name="Google Shape;900;p7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01" name="Google Shape;901;p76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02" name="Google Shape;902;p76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903" name="Google Shape;903;p7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904" name="Google Shape;904;p76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05" name="Google Shape;905;p76"/>
          <p:cNvSpPr txBox="1">
            <a:spLocks noGrp="1"/>
          </p:cNvSpPr>
          <p:nvPr>
            <p:ph type="body" idx="1"/>
          </p:nvPr>
        </p:nvSpPr>
        <p:spPr>
          <a:xfrm>
            <a:off x="1114424" y="1558925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6" name="Google Shape;906;p76"/>
          <p:cNvSpPr txBox="1">
            <a:spLocks noGrp="1"/>
          </p:cNvSpPr>
          <p:nvPr>
            <p:ph type="body" idx="2"/>
          </p:nvPr>
        </p:nvSpPr>
        <p:spPr>
          <a:xfrm>
            <a:off x="6494085" y="1558924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, 2 content boxes">
  <p:cSld name="1_Title, 2 content boxes">
    <p:spTree>
      <p:nvGrpSpPr>
        <p:cNvPr id="1" name="Shape 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8" name="Google Shape;908;p7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09" name="Google Shape;909;p77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10" name="Google Shape;910;p77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11" name="Google Shape;911;p77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912" name="Google Shape;912;p7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13" name="Google Shape;913;p7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14" name="Google Shape;914;p77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15" name="Google Shape;915;p77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916" name="Google Shape;916;p7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917" name="Google Shape;917;p77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18" name="Google Shape;918;p77"/>
          <p:cNvSpPr txBox="1">
            <a:spLocks noGrp="1"/>
          </p:cNvSpPr>
          <p:nvPr>
            <p:ph type="body" idx="1"/>
          </p:nvPr>
        </p:nvSpPr>
        <p:spPr>
          <a:xfrm>
            <a:off x="5528247" y="1563523"/>
            <a:ext cx="6168431" cy="4112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9" name="Google Shape;919;p77"/>
          <p:cNvSpPr txBox="1">
            <a:spLocks noGrp="1"/>
          </p:cNvSpPr>
          <p:nvPr>
            <p:ph type="body" idx="2"/>
          </p:nvPr>
        </p:nvSpPr>
        <p:spPr>
          <a:xfrm>
            <a:off x="1660584" y="16041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0" name="Google Shape;920;p77"/>
          <p:cNvSpPr txBox="1">
            <a:spLocks noGrp="1"/>
          </p:cNvSpPr>
          <p:nvPr>
            <p:ph type="body" idx="3"/>
          </p:nvPr>
        </p:nvSpPr>
        <p:spPr>
          <a:xfrm>
            <a:off x="1660585" y="3034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1" name="Google Shape;921;p77"/>
          <p:cNvSpPr txBox="1">
            <a:spLocks noGrp="1"/>
          </p:cNvSpPr>
          <p:nvPr>
            <p:ph type="body" idx="4"/>
          </p:nvPr>
        </p:nvSpPr>
        <p:spPr>
          <a:xfrm>
            <a:off x="1660585" y="4505841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2" name="Google Shape;922;p77"/>
          <p:cNvSpPr txBox="1">
            <a:spLocks noGrp="1"/>
          </p:cNvSpPr>
          <p:nvPr>
            <p:ph type="body" idx="5"/>
          </p:nvPr>
        </p:nvSpPr>
        <p:spPr>
          <a:xfrm>
            <a:off x="698500" y="1615215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3" name="Google Shape;923;p77"/>
          <p:cNvSpPr txBox="1">
            <a:spLocks noGrp="1"/>
          </p:cNvSpPr>
          <p:nvPr>
            <p:ph type="body" idx="6"/>
          </p:nvPr>
        </p:nvSpPr>
        <p:spPr>
          <a:xfrm>
            <a:off x="698498" y="3040794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4" name="Google Shape;924;p77"/>
          <p:cNvSpPr txBox="1">
            <a:spLocks noGrp="1"/>
          </p:cNvSpPr>
          <p:nvPr>
            <p:ph type="body" idx="7"/>
          </p:nvPr>
        </p:nvSpPr>
        <p:spPr>
          <a:xfrm>
            <a:off x="698498" y="4505840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ustom Layout">
  <p:cSld name="3_Custom Layout">
    <p:spTree>
      <p:nvGrpSpPr>
        <p:cNvPr id="1" name="Shape 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6" name="Google Shape;926;p7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27" name="Google Shape;927;p78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28" name="Google Shape;928;p78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29" name="Google Shape;929;p78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930" name="Google Shape;930;p7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31" name="Google Shape;931;p78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32" name="Google Shape;932;p78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933" name="Google Shape;933;p7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34" name="Google Shape;934;p78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935" name="Google Shape;935;p78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36" name="Google Shape;936;p78"/>
          <p:cNvSpPr txBox="1">
            <a:spLocks noGrp="1"/>
          </p:cNvSpPr>
          <p:nvPr>
            <p:ph type="body" idx="1"/>
          </p:nvPr>
        </p:nvSpPr>
        <p:spPr>
          <a:xfrm>
            <a:off x="1265238" y="1692275"/>
            <a:ext cx="9766300" cy="406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8" name="Google Shape;938;p7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39" name="Google Shape;939;p79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40" name="Google Shape;940;p79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41" name="Google Shape;941;p79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942" name="Google Shape;942;p7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43" name="Google Shape;943;p79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44" name="Google Shape;944;p79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945" name="Google Shape;945;p7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46" name="Google Shape;946;p79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947" name="Google Shape;947;p79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48" name="Google Shape;948;p79"/>
          <p:cNvSpPr txBox="1">
            <a:spLocks noGrp="1"/>
          </p:cNvSpPr>
          <p:nvPr>
            <p:ph type="body" idx="1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9" name="Google Shape;949;p79"/>
          <p:cNvSpPr txBox="1">
            <a:spLocks noGrp="1"/>
          </p:cNvSpPr>
          <p:nvPr>
            <p:ph type="body" idx="2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. Leveled Text, Pic">
  <p:cSld name="Title. Leveled Text, Pic">
    <p:spTree>
      <p:nvGrpSpPr>
        <p:cNvPr id="1" name="Shape 9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1" name="Google Shape;951;p80"/>
          <p:cNvSpPr>
            <a:spLocks noGrp="1"/>
          </p:cNvSpPr>
          <p:nvPr>
            <p:ph type="pic" idx="2"/>
          </p:nvPr>
        </p:nvSpPr>
        <p:spPr>
          <a:xfrm>
            <a:off x="8142818" y="1687513"/>
            <a:ext cx="3587749" cy="3763962"/>
          </a:xfrm>
          <a:prstGeom prst="rect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2" name="Google Shape;952;p80"/>
          <p:cNvSpPr txBox="1">
            <a:spLocks noGrp="1"/>
          </p:cNvSpPr>
          <p:nvPr>
            <p:ph type="body" idx="1"/>
          </p:nvPr>
        </p:nvSpPr>
        <p:spPr>
          <a:xfrm>
            <a:off x="258234" y="1687513"/>
            <a:ext cx="7884583" cy="3763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53" name="Google Shape;953;p80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iteracy terms">
  <p:cSld name="Custom Layout_1">
    <p:spTree>
      <p:nvGrpSpPr>
        <p:cNvPr id="1" name="Shape 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" name="Google Shape;959;g1dc99bf8486_0_159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960" name="Google Shape;960;g1dc99bf8486_0_15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61" name="Google Shape;961;g1dc99bf8486_0_159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62" name="Google Shape;962;g1dc99bf8486_0_159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63" name="Google Shape;963;g1dc99bf8486_0_159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64" name="Google Shape;964;g1dc99bf8486_0_159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65" name="Google Shape;965;g1dc99bf8486_0_159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966" name="Google Shape;966;g1dc99bf8486_0_15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67" name="Google Shape;967;g1dc99bf8486_0_15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8" name="Google Shape;968;g1dc99bf8486_0_159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969" name="Google Shape;969;g1dc99bf8486_0_159"/>
          <p:cNvSpPr txBox="1">
            <a:spLocks noGrp="1"/>
          </p:cNvSpPr>
          <p:nvPr>
            <p:ph type="body" idx="1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70" name="Google Shape;970;g1dc99bf8486_0_159"/>
          <p:cNvSpPr txBox="1">
            <a:spLocks noGrp="1"/>
          </p:cNvSpPr>
          <p:nvPr>
            <p:ph type="body" idx="2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71" name="Google Shape;971;g1dc99bf8486_0_159"/>
          <p:cNvSpPr txBox="1">
            <a:spLocks noGrp="1"/>
          </p:cNvSpPr>
          <p:nvPr>
            <p:ph type="body" idx="3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72" name="Google Shape;972;g1dc99bf8486_0_159"/>
          <p:cNvSpPr txBox="1">
            <a:spLocks noGrp="1"/>
          </p:cNvSpPr>
          <p:nvPr>
            <p:ph type="body" idx="4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73" name="Google Shape;973;g1dc99bf8486_0_159"/>
          <p:cNvSpPr txBox="1">
            <a:spLocks noGrp="1"/>
          </p:cNvSpPr>
          <p:nvPr>
            <p:ph type="body" idx="5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74" name="Google Shape;974;g1dc99bf8486_0_159"/>
          <p:cNvSpPr txBox="1">
            <a:spLocks noGrp="1"/>
          </p:cNvSpPr>
          <p:nvPr>
            <p:ph type="body" idx="6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75" name="Google Shape;975;g1dc99bf8486_0_159"/>
          <p:cNvSpPr txBox="1">
            <a:spLocks noGrp="1"/>
          </p:cNvSpPr>
          <p:nvPr>
            <p:ph type="body" idx="7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76" name="Google Shape;976;g1dc99bf8486_0_159"/>
          <p:cNvSpPr txBox="1">
            <a:spLocks noGrp="1"/>
          </p:cNvSpPr>
          <p:nvPr>
            <p:ph type="body" idx="8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ustom Layout">
  <p:cSld name="3_Custom Layout"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8" name="Google Shape;978;g1dc99bf8486_0_178"/>
          <p:cNvSpPr>
            <a:spLocks noGrp="1"/>
          </p:cNvSpPr>
          <p:nvPr>
            <p:ph type="pic" idx="2"/>
          </p:nvPr>
        </p:nvSpPr>
        <p:spPr>
          <a:xfrm>
            <a:off x="5292892" y="1502510"/>
            <a:ext cx="6578700" cy="4545300"/>
          </a:xfrm>
          <a:prstGeom prst="rect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79" name="Google Shape;979;g1dc99bf8486_0_178"/>
          <p:cNvSpPr txBox="1">
            <a:spLocks noGrp="1"/>
          </p:cNvSpPr>
          <p:nvPr>
            <p:ph type="body" idx="1"/>
          </p:nvPr>
        </p:nvSpPr>
        <p:spPr>
          <a:xfrm>
            <a:off x="1660584" y="14898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80" name="Google Shape;980;g1dc99bf8486_0_178"/>
          <p:cNvSpPr txBox="1">
            <a:spLocks noGrp="1"/>
          </p:cNvSpPr>
          <p:nvPr>
            <p:ph type="body" idx="3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81" name="Google Shape;981;g1dc99bf8486_0_178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82" name="Google Shape;982;g1dc99bf8486_0_178"/>
          <p:cNvSpPr txBox="1">
            <a:spLocks noGrp="1"/>
          </p:cNvSpPr>
          <p:nvPr>
            <p:ph type="body" idx="4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983" name="Google Shape;983;g1dc99bf8486_0_17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84" name="Google Shape;984;g1dc99bf8486_0_178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85" name="Google Shape;985;g1dc99bf8486_0_178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86" name="Google Shape;986;g1dc99bf8486_0_178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87" name="Google Shape;987;g1dc99bf8486_0_178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88" name="Google Shape;988;g1dc99bf8486_0_178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989" name="Google Shape;989;g1dc99bf8486_0_17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90" name="Google Shape;990;g1dc99bf8486_0_17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91" name="Google Shape;991;g1dc99bf8486_0_178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92" name="Google Shape;992;g1dc99bf8486_0_17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3" name="Google Shape;993;g1dc99bf8486_0_17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11220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4" name="Google Shape;994;g1dc99bf8486_0_17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9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" name="Google Shape;996;g1dc99bf8486_0_196"/>
          <p:cNvSpPr txBox="1">
            <a:spLocks noGrp="1"/>
          </p:cNvSpPr>
          <p:nvPr>
            <p:ph type="body" idx="1"/>
          </p:nvPr>
        </p:nvSpPr>
        <p:spPr>
          <a:xfrm>
            <a:off x="1660584" y="14898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97" name="Google Shape;997;g1dc99bf8486_0_196"/>
          <p:cNvSpPr txBox="1">
            <a:spLocks noGrp="1"/>
          </p:cNvSpPr>
          <p:nvPr>
            <p:ph type="body" idx="2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98" name="Google Shape;998;g1dc99bf8486_0_196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99" name="Google Shape;999;g1dc99bf8486_0_196"/>
          <p:cNvSpPr txBox="1">
            <a:spLocks noGrp="1"/>
          </p:cNvSpPr>
          <p:nvPr>
            <p:ph type="body" idx="3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000" name="Google Shape;1000;g1dc99bf8486_0_19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01" name="Google Shape;1001;g1dc99bf8486_0_196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02" name="Google Shape;1002;g1dc99bf8486_0_196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03" name="Google Shape;1003;g1dc99bf8486_0_196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04" name="Google Shape;1004;g1dc99bf8486_0_196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05" name="Google Shape;1005;g1dc99bf8486_0_196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006" name="Google Shape;1006;g1dc99bf8486_0_19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7" name="Google Shape;1007;g1dc99bf8486_0_19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8" name="Google Shape;1008;g1dc99bf8486_0_196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9" name="Google Shape;1009;g1dc99bf8486_0_19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0" name="Google Shape;1010;g1dc99bf8486_0_19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31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1" name="Google Shape;1011;g1dc99bf8486_0_19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82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2" name="Google Shape;1012;g1dc99bf8486_0_196" descr="A group of people in a room&#10;&#10;Description automatically generated with low confidence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196750" y="1648824"/>
            <a:ext cx="4792050" cy="266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4" name="Google Shape;1014;g1dc99bf8486_0_214"/>
          <p:cNvSpPr txBox="1">
            <a:spLocks noGrp="1"/>
          </p:cNvSpPr>
          <p:nvPr>
            <p:ph type="body" idx="1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5" name="Google Shape;1015;g1dc99bf8486_0_214"/>
          <p:cNvSpPr txBox="1">
            <a:spLocks noGrp="1"/>
          </p:cNvSpPr>
          <p:nvPr>
            <p:ph type="body" idx="2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6" name="Google Shape;1016;g1dc99bf8486_0_214"/>
          <p:cNvSpPr txBox="1">
            <a:spLocks noGrp="1"/>
          </p:cNvSpPr>
          <p:nvPr>
            <p:ph type="body" idx="3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7" name="Google Shape;1017;g1dc99bf8486_0_214"/>
          <p:cNvSpPr txBox="1">
            <a:spLocks noGrp="1"/>
          </p:cNvSpPr>
          <p:nvPr>
            <p:ph type="body" idx="4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8" name="Google Shape;1018;g1dc99bf8486_0_214"/>
          <p:cNvSpPr txBox="1">
            <a:spLocks noGrp="1"/>
          </p:cNvSpPr>
          <p:nvPr>
            <p:ph type="body" idx="5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9" name="Google Shape;1019;g1dc99bf8486_0_214"/>
          <p:cNvSpPr txBox="1">
            <a:spLocks noGrp="1"/>
          </p:cNvSpPr>
          <p:nvPr>
            <p:ph type="body" idx="6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0" name="Google Shape;1020;g1dc99bf8486_0_214"/>
          <p:cNvSpPr txBox="1">
            <a:spLocks noGrp="1"/>
          </p:cNvSpPr>
          <p:nvPr>
            <p:ph type="body" idx="7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1" name="Google Shape;1021;g1dc99bf8486_0_214"/>
          <p:cNvSpPr txBox="1">
            <a:spLocks noGrp="1"/>
          </p:cNvSpPr>
          <p:nvPr>
            <p:ph type="body" idx="8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2" name="Google Shape;1022;g1dc99bf8486_0_214"/>
          <p:cNvSpPr txBox="1">
            <a:spLocks noGrp="1"/>
          </p:cNvSpPr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023" name="Google Shape;1023;g1dc99bf8486_0_2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24" name="Google Shape;1024;g1dc99bf8486_0_214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25" name="Google Shape;1025;g1dc99bf8486_0_214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26" name="Google Shape;1026;g1dc99bf8486_0_214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27" name="Google Shape;1027;g1dc99bf8486_0_214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28" name="Google Shape;1028;g1dc99bf8486_0_214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029" name="Google Shape;1029;g1dc99bf8486_0_2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0" name="Google Shape;1030;g1dc99bf8486_0_2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1" name="Google Shape;1031;g1dc99bf8486_0_214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10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Google Shape;1033;g1dc99bf8486_0_233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034" name="Google Shape;1034;g1dc99bf8486_0_2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5" name="Google Shape;1035;g1dc99bf8486_0_233" descr="A picture containing text, person, indoor, tab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64911" y="1581644"/>
            <a:ext cx="6486175" cy="43208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36" name="Google Shape;1036;g1dc99bf8486_0_233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37" name="Google Shape;1037;g1dc99bf8486_0_233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38" name="Google Shape;1038;g1dc99bf8486_0_233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39" name="Google Shape;1039;g1dc99bf8486_0_233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40" name="Google Shape;1040;g1dc99bf8486_0_233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41" name="Google Shape;1041;g1dc99bf8486_0_233"/>
          <p:cNvSpPr/>
          <p:nvPr/>
        </p:nvSpPr>
        <p:spPr>
          <a:xfrm>
            <a:off x="3812820" y="4636967"/>
            <a:ext cx="3808200" cy="1571100"/>
          </a:xfrm>
          <a:prstGeom prst="wedgeRoundRectCallout">
            <a:avLst>
              <a:gd name="adj1" fmla="val 42010"/>
              <a:gd name="adj2" fmla="val -88457"/>
              <a:gd name="adj3" fmla="val 16667"/>
            </a:avLst>
          </a:prstGeom>
          <a:solidFill>
            <a:schemeClr val="lt1"/>
          </a:solidFill>
          <a:ln w="19050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42" name="Google Shape;1042;g1dc99bf8486_0_2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3" name="Google Shape;1043;g1dc99bf8486_0_23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1044" name="Google Shape;1044;g1dc99bf8486_0_233"/>
          <p:cNvSpPr/>
          <p:nvPr/>
        </p:nvSpPr>
        <p:spPr>
          <a:xfrm>
            <a:off x="1586774" y="2772170"/>
            <a:ext cx="3801300" cy="1571100"/>
          </a:xfrm>
          <a:prstGeom prst="wedgeRoundRectCallout">
            <a:avLst>
              <a:gd name="adj1" fmla="val 77165"/>
              <a:gd name="adj2" fmla="val -35329"/>
              <a:gd name="adj3" fmla="val 16667"/>
            </a:avLst>
          </a:prstGeom>
          <a:solidFill>
            <a:schemeClr val="lt1"/>
          </a:solidFill>
          <a:ln w="19050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45" name="Google Shape;1045;g1dc99bf8486_0_233" descr="A picture containing vector graphics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046" name="Google Shape;1046;g1dc99bf8486_0_233"/>
          <p:cNvSpPr/>
          <p:nvPr/>
        </p:nvSpPr>
        <p:spPr>
          <a:xfrm>
            <a:off x="144716" y="1293950"/>
            <a:ext cx="3801300" cy="1571100"/>
          </a:xfrm>
          <a:prstGeom prst="wedgeRoundRectCallout">
            <a:avLst>
              <a:gd name="adj1" fmla="val 112822"/>
              <a:gd name="adj2" fmla="val -3832"/>
              <a:gd name="adj3" fmla="val 16667"/>
            </a:avLst>
          </a:prstGeom>
          <a:solidFill>
            <a:schemeClr val="lt1"/>
          </a:solidFill>
          <a:ln w="19050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7" name="Google Shape;1047;g1dc99bf8486_0_233"/>
          <p:cNvSpPr/>
          <p:nvPr/>
        </p:nvSpPr>
        <p:spPr>
          <a:xfrm>
            <a:off x="158984" y="4417887"/>
            <a:ext cx="3206700" cy="1571100"/>
          </a:xfrm>
          <a:prstGeom prst="wedgeRoundRectCallout">
            <a:avLst>
              <a:gd name="adj1" fmla="val 117826"/>
              <a:gd name="adj2" fmla="val -60384"/>
              <a:gd name="adj3" fmla="val 16667"/>
            </a:avLst>
          </a:prstGeom>
          <a:solidFill>
            <a:schemeClr val="lt1"/>
          </a:solidFill>
          <a:ln w="19050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8" name="Google Shape;1048;g1dc99bf8486_0_233"/>
          <p:cNvSpPr txBox="1">
            <a:spLocks noGrp="1"/>
          </p:cNvSpPr>
          <p:nvPr>
            <p:ph type="body" idx="1"/>
          </p:nvPr>
        </p:nvSpPr>
        <p:spPr>
          <a:xfrm>
            <a:off x="1743463" y="2939667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49" name="Google Shape;1049;g1dc99bf8486_0_233"/>
          <p:cNvSpPr txBox="1">
            <a:spLocks noGrp="1"/>
          </p:cNvSpPr>
          <p:nvPr>
            <p:ph type="body" idx="2"/>
          </p:nvPr>
        </p:nvSpPr>
        <p:spPr>
          <a:xfrm>
            <a:off x="4072874" y="4724938"/>
            <a:ext cx="3306900" cy="13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50" name="Google Shape;1050;g1dc99bf8486_0_233"/>
          <p:cNvSpPr txBox="1">
            <a:spLocks noGrp="1"/>
          </p:cNvSpPr>
          <p:nvPr>
            <p:ph type="body" idx="3"/>
          </p:nvPr>
        </p:nvSpPr>
        <p:spPr>
          <a:xfrm>
            <a:off x="240914" y="1445813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51" name="Google Shape;1051;g1dc99bf8486_0_233"/>
          <p:cNvSpPr txBox="1">
            <a:spLocks noGrp="1"/>
          </p:cNvSpPr>
          <p:nvPr>
            <p:ph type="body" idx="4"/>
          </p:nvPr>
        </p:nvSpPr>
        <p:spPr>
          <a:xfrm>
            <a:off x="319505" y="4495585"/>
            <a:ext cx="2885700" cy="13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lcome 4 Points, Pic">
  <p:cSld name="Welcome 4 Points, Pic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7"/>
          <p:cNvSpPr>
            <a:spLocks noGrp="1"/>
          </p:cNvSpPr>
          <p:nvPr>
            <p:ph type="pic" idx="2"/>
          </p:nvPr>
        </p:nvSpPr>
        <p:spPr>
          <a:xfrm>
            <a:off x="5305232" y="1853299"/>
            <a:ext cx="6578600" cy="3763962"/>
          </a:xfrm>
          <a:prstGeom prst="rect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1" name="Google Shape;71;p37"/>
          <p:cNvSpPr txBox="1">
            <a:spLocks noGrp="1"/>
          </p:cNvSpPr>
          <p:nvPr>
            <p:ph type="body" idx="1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Google Shape;72;p37"/>
          <p:cNvSpPr txBox="1">
            <a:spLocks noGrp="1"/>
          </p:cNvSpPr>
          <p:nvPr>
            <p:ph type="body" idx="3"/>
          </p:nvPr>
        </p:nvSpPr>
        <p:spPr>
          <a:xfrm>
            <a:off x="1660585" y="2653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Google Shape;73;p37"/>
          <p:cNvSpPr txBox="1">
            <a:spLocks noGrp="1"/>
          </p:cNvSpPr>
          <p:nvPr>
            <p:ph type="body" idx="4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Google Shape;74;p37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" name="Google Shape;75;p37"/>
          <p:cNvSpPr txBox="1">
            <a:spLocks noGrp="1"/>
          </p:cNvSpPr>
          <p:nvPr>
            <p:ph type="body" idx="5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76" name="Google Shape;76;p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7" name="Google Shape;77;p37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8" name="Google Shape;78;p37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9" name="Google Shape;79;p37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0" name="Google Shape;80;p37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1" name="Google Shape;81;p37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82" name="Google Shape;82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3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37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37"/>
          <p:cNvSpPr txBox="1">
            <a:spLocks noGrp="1"/>
          </p:cNvSpPr>
          <p:nvPr>
            <p:ph type="body" idx="6"/>
          </p:nvPr>
        </p:nvSpPr>
        <p:spPr>
          <a:xfrm>
            <a:off x="691245" y="1502511"/>
            <a:ext cx="576072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Google Shape;86;p37"/>
          <p:cNvSpPr txBox="1">
            <a:spLocks noGrp="1"/>
          </p:cNvSpPr>
          <p:nvPr>
            <p:ph type="body" idx="7"/>
          </p:nvPr>
        </p:nvSpPr>
        <p:spPr>
          <a:xfrm>
            <a:off x="693292" y="2822770"/>
            <a:ext cx="758952" cy="713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37"/>
          <p:cNvSpPr txBox="1">
            <a:spLocks noGrp="1"/>
          </p:cNvSpPr>
          <p:nvPr>
            <p:ph type="body" idx="8"/>
          </p:nvPr>
        </p:nvSpPr>
        <p:spPr>
          <a:xfrm>
            <a:off x="691246" y="3939833"/>
            <a:ext cx="795528" cy="713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37"/>
          <p:cNvSpPr txBox="1">
            <a:spLocks noGrp="1"/>
          </p:cNvSpPr>
          <p:nvPr>
            <p:ph type="body" idx="9"/>
          </p:nvPr>
        </p:nvSpPr>
        <p:spPr>
          <a:xfrm>
            <a:off x="691245" y="5162747"/>
            <a:ext cx="658368" cy="763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0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3" name="Google Shape;1053;g1dc99bf8486_0_25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9614" y="1685897"/>
            <a:ext cx="5505627" cy="4256743"/>
          </a:xfrm>
          <a:prstGeom prst="rect">
            <a:avLst/>
          </a:prstGeom>
          <a:noFill/>
          <a:ln>
            <a:noFill/>
          </a:ln>
        </p:spPr>
      </p:pic>
      <p:sp>
        <p:nvSpPr>
          <p:cNvPr id="1054" name="Google Shape;1054;g1dc99bf8486_0_253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055" name="Google Shape;1055;g1dc99bf8486_0_25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56" name="Google Shape;1056;g1dc99bf8486_0_253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57" name="Google Shape;1057;g1dc99bf8486_0_253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58" name="Google Shape;1058;g1dc99bf8486_0_253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59" name="Google Shape;1059;g1dc99bf8486_0_253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60" name="Google Shape;1060;g1dc99bf8486_0_253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061" name="Google Shape;1061;g1dc99bf8486_0_25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2" name="Google Shape;1062;g1dc99bf8486_0_25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1063" name="Google Shape;1063;g1dc99bf8486_0_253"/>
          <p:cNvSpPr/>
          <p:nvPr/>
        </p:nvSpPr>
        <p:spPr>
          <a:xfrm>
            <a:off x="8260989" y="2998070"/>
            <a:ext cx="3801300" cy="1571100"/>
          </a:xfrm>
          <a:prstGeom prst="wedgeRoundRectCallout">
            <a:avLst>
              <a:gd name="adj1" fmla="val -135679"/>
              <a:gd name="adj2" fmla="val -7111"/>
              <a:gd name="adj3" fmla="val 16667"/>
            </a:avLst>
          </a:prstGeom>
          <a:solidFill>
            <a:schemeClr val="lt1"/>
          </a:solidFill>
          <a:ln w="19050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64" name="Google Shape;1064;g1dc99bf8486_0_253" descr="A picture containing vector graphics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065" name="Google Shape;1065;g1dc99bf8486_0_253"/>
          <p:cNvSpPr/>
          <p:nvPr/>
        </p:nvSpPr>
        <p:spPr>
          <a:xfrm>
            <a:off x="5720300" y="1436681"/>
            <a:ext cx="3801300" cy="1571100"/>
          </a:xfrm>
          <a:prstGeom prst="wedgeRoundRectCallout">
            <a:avLst>
              <a:gd name="adj1" fmla="val -69408"/>
              <a:gd name="adj2" fmla="val 37613"/>
              <a:gd name="adj3" fmla="val 16667"/>
            </a:avLst>
          </a:prstGeom>
          <a:solidFill>
            <a:schemeClr val="lt1"/>
          </a:solidFill>
          <a:ln w="19050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6" name="Google Shape;1066;g1dc99bf8486_0_253"/>
          <p:cNvSpPr/>
          <p:nvPr/>
        </p:nvSpPr>
        <p:spPr>
          <a:xfrm>
            <a:off x="5839976" y="4511014"/>
            <a:ext cx="5789100" cy="1571100"/>
          </a:xfrm>
          <a:prstGeom prst="wedgeRoundRectCallout">
            <a:avLst>
              <a:gd name="adj1" fmla="val -71407"/>
              <a:gd name="adj2" fmla="val -94775"/>
              <a:gd name="adj3" fmla="val 16667"/>
            </a:avLst>
          </a:prstGeom>
          <a:solidFill>
            <a:schemeClr val="lt1"/>
          </a:solidFill>
          <a:ln w="19050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7" name="Google Shape;1067;g1dc99bf8486_0_253"/>
          <p:cNvSpPr txBox="1">
            <a:spLocks noGrp="1"/>
          </p:cNvSpPr>
          <p:nvPr>
            <p:ph type="body" idx="1"/>
          </p:nvPr>
        </p:nvSpPr>
        <p:spPr>
          <a:xfrm>
            <a:off x="8450575" y="3165416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68" name="Google Shape;1068;g1dc99bf8486_0_253"/>
          <p:cNvSpPr txBox="1">
            <a:spLocks noGrp="1"/>
          </p:cNvSpPr>
          <p:nvPr>
            <p:ph type="body" idx="2"/>
          </p:nvPr>
        </p:nvSpPr>
        <p:spPr>
          <a:xfrm>
            <a:off x="5816498" y="1588544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69" name="Google Shape;1069;g1dc99bf8486_0_253"/>
          <p:cNvSpPr txBox="1">
            <a:spLocks noGrp="1"/>
          </p:cNvSpPr>
          <p:nvPr>
            <p:ph type="body" idx="3"/>
          </p:nvPr>
        </p:nvSpPr>
        <p:spPr>
          <a:xfrm>
            <a:off x="6003646" y="4619956"/>
            <a:ext cx="5388600" cy="13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10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1" name="Google Shape;1071;g1dc99bf8486_0_271"/>
          <p:cNvSpPr txBox="1">
            <a:spLocks noGrp="1"/>
          </p:cNvSpPr>
          <p:nvPr>
            <p:ph type="title"/>
          </p:nvPr>
        </p:nvSpPr>
        <p:spPr>
          <a:xfrm>
            <a:off x="0" y="-1"/>
            <a:ext cx="9159900" cy="12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72" name="Google Shape;1072;g1dc99bf8486_0_271"/>
          <p:cNvSpPr txBox="1">
            <a:spLocks noGrp="1"/>
          </p:cNvSpPr>
          <p:nvPr>
            <p:ph type="body" idx="1"/>
          </p:nvPr>
        </p:nvSpPr>
        <p:spPr>
          <a:xfrm>
            <a:off x="0" y="5764437"/>
            <a:ext cx="12192000" cy="109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sz="4400" b="1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73" name="Google Shape;1073;g1dc99bf8486_0_271"/>
          <p:cNvSpPr txBox="1">
            <a:spLocks noGrp="1"/>
          </p:cNvSpPr>
          <p:nvPr>
            <p:ph type="body" idx="2"/>
          </p:nvPr>
        </p:nvSpPr>
        <p:spPr>
          <a:xfrm>
            <a:off x="0" y="1657350"/>
            <a:ext cx="12192000" cy="35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00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grpSp>
        <p:nvGrpSpPr>
          <p:cNvPr id="1074" name="Google Shape;1074;g1dc99bf8486_0_271"/>
          <p:cNvGrpSpPr/>
          <p:nvPr/>
        </p:nvGrpSpPr>
        <p:grpSpPr>
          <a:xfrm>
            <a:off x="1" y="5607273"/>
            <a:ext cx="12196128" cy="83414"/>
            <a:chOff x="-33239" y="5603791"/>
            <a:chExt cx="9147325" cy="83414"/>
          </a:xfrm>
        </p:grpSpPr>
        <p:cxnSp>
          <p:nvCxnSpPr>
            <p:cNvPr id="1075" name="Google Shape;1075;g1dc99bf8486_0_271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w="88900" cap="flat" cmpd="sng">
              <a:solidFill>
                <a:srgbClr val="006FB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76" name="Google Shape;1076;g1dc99bf8486_0_271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w="38100" cap="flat" cmpd="sng">
              <a:solidFill>
                <a:srgbClr val="96C93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1_Title and Vertical Text">
    <p:spTree>
      <p:nvGrpSpPr>
        <p:cNvPr id="1" name="Shape 10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3" name="Google Shape;1083;g1f4e207d849_0_133"/>
          <p:cNvSpPr txBox="1">
            <a:spLocks noGrp="1"/>
          </p:cNvSpPr>
          <p:nvPr>
            <p:ph type="title"/>
          </p:nvPr>
        </p:nvSpPr>
        <p:spPr>
          <a:xfrm>
            <a:off x="4157805" y="0"/>
            <a:ext cx="5062500" cy="15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084" name="Google Shape;1084;g1f4e207d849_0_133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85" name="Google Shape;1085;g1f4e207d849_0_133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086" name="Google Shape;1086;g1f4e207d849_0_1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7" name="Google Shape;1087;g1f4e207d849_0_133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88" name="Google Shape;1088;g1f4e207d849_0_133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771BA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089" name="Google Shape;1089;g1f4e207d849_0_1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0" name="Google Shape;1090;g1f4e207d849_0_13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442513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091" name="Google Shape;1091;g1f4e207d849_0_133"/>
          <p:cNvSpPr txBox="1">
            <a:spLocks noGrp="1"/>
          </p:cNvSpPr>
          <p:nvPr>
            <p:ph type="body" idx="1"/>
          </p:nvPr>
        </p:nvSpPr>
        <p:spPr>
          <a:xfrm>
            <a:off x="3921664" y="1901395"/>
            <a:ext cx="7773000" cy="390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44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4450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44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44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44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92" name="Google Shape;1092;g1f4e207d849_0_133"/>
          <p:cNvSpPr>
            <a:spLocks noGrp="1"/>
          </p:cNvSpPr>
          <p:nvPr>
            <p:ph type="pic" idx="2"/>
          </p:nvPr>
        </p:nvSpPr>
        <p:spPr>
          <a:xfrm>
            <a:off x="457146" y="524736"/>
            <a:ext cx="2514600" cy="2935200"/>
          </a:xfrm>
          <a:prstGeom prst="rect">
            <a:avLst/>
          </a:prstGeom>
          <a:noFill/>
          <a:ln>
            <a:noFill/>
          </a:ln>
        </p:spPr>
      </p:sp>
      <p:sp>
        <p:nvSpPr>
          <p:cNvPr id="1093" name="Google Shape;1093;g1f4e207d849_0_133"/>
          <p:cNvSpPr txBox="1">
            <a:spLocks noGrp="1"/>
          </p:cNvSpPr>
          <p:nvPr>
            <p:ph type="body" idx="3"/>
          </p:nvPr>
        </p:nvSpPr>
        <p:spPr>
          <a:xfrm>
            <a:off x="320842" y="3655268"/>
            <a:ext cx="2823300" cy="215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Reading tip with pic and conversation bubbles">
  <p:cSld name="2 Reading tip with pic and conversation bubbles">
    <p:spTree>
      <p:nvGrpSpPr>
        <p:cNvPr id="1" name="Shape 10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" name="Google Shape;1095;g1f4e207d849_0_145"/>
          <p:cNvSpPr txBox="1">
            <a:spLocks noGrp="1"/>
          </p:cNvSpPr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6" name="Google Shape;1096;g1f4e207d849_0_145"/>
          <p:cNvSpPr txBox="1">
            <a:spLocks noGrp="1"/>
          </p:cNvSpPr>
          <p:nvPr>
            <p:ph type="body" idx="1"/>
          </p:nvPr>
        </p:nvSpPr>
        <p:spPr>
          <a:xfrm>
            <a:off x="207818" y="1577975"/>
            <a:ext cx="2989200" cy="22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97" name="Google Shape;1097;g1f4e207d849_0_145"/>
          <p:cNvSpPr txBox="1">
            <a:spLocks noGrp="1"/>
          </p:cNvSpPr>
          <p:nvPr>
            <p:ph type="body" idx="2"/>
          </p:nvPr>
        </p:nvSpPr>
        <p:spPr>
          <a:xfrm>
            <a:off x="207817" y="3992563"/>
            <a:ext cx="3020100" cy="22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1098" name="Google Shape;1098;g1f4e207d849_0_145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99" name="Google Shape;1099;g1f4e207d849_0_145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00" name="Google Shape;1100;g1f4e207d849_0_145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101" name="Google Shape;1101;g1f4e207d849_0_14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2" name="Google Shape;1102;g1f4e207d849_0_145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3" name="Google Shape;1103;g1f4e207d849_0_14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4" name="Google Shape;1104;g1f4e207d849_0_14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5" name="Google Shape;1105;g1f4e207d849_0_145" descr="A picture containing person, indoor, table&#10;&#10;Description generated with very high confidenc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533129" y="2343959"/>
            <a:ext cx="2453431" cy="3680153"/>
          </a:xfrm>
          <a:prstGeom prst="rect">
            <a:avLst/>
          </a:prstGeom>
          <a:noFill/>
          <a:ln w="19050" cap="sq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1106" name="Google Shape;1106;g1f4e207d849_0_145"/>
          <p:cNvSpPr/>
          <p:nvPr/>
        </p:nvSpPr>
        <p:spPr>
          <a:xfrm rot="949803">
            <a:off x="8632588" y="1934638"/>
            <a:ext cx="3479666" cy="2748714"/>
          </a:xfrm>
          <a:prstGeom prst="wedgeEllipseCallout">
            <a:avLst>
              <a:gd name="adj1" fmla="val -20833"/>
              <a:gd name="adj2" fmla="val 62500"/>
            </a:avLst>
          </a:prstGeom>
          <a:noFill/>
          <a:ln w="57150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7" name="Google Shape;1107;g1f4e207d849_0_145"/>
          <p:cNvSpPr/>
          <p:nvPr/>
        </p:nvSpPr>
        <p:spPr>
          <a:xfrm rot="-2036003" flipH="1">
            <a:off x="3537616" y="1994863"/>
            <a:ext cx="3036928" cy="2147042"/>
          </a:xfrm>
          <a:prstGeom prst="wedgeEllipseCallout">
            <a:avLst>
              <a:gd name="adj1" fmla="val -20833"/>
              <a:gd name="adj2" fmla="val 62500"/>
            </a:avLst>
          </a:prstGeom>
          <a:noFill/>
          <a:ln w="57150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8" name="Google Shape;1108;g1f4e207d849_0_145"/>
          <p:cNvSpPr txBox="1">
            <a:spLocks noGrp="1"/>
          </p:cNvSpPr>
          <p:nvPr>
            <p:ph type="body" idx="3"/>
          </p:nvPr>
        </p:nvSpPr>
        <p:spPr>
          <a:xfrm rot="-2153668">
            <a:off x="3954263" y="2367682"/>
            <a:ext cx="2234544" cy="1408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09" name="Google Shape;1109;g1f4e207d849_0_145"/>
          <p:cNvSpPr txBox="1">
            <a:spLocks noGrp="1"/>
          </p:cNvSpPr>
          <p:nvPr>
            <p:ph type="body" idx="4"/>
          </p:nvPr>
        </p:nvSpPr>
        <p:spPr>
          <a:xfrm rot="860265">
            <a:off x="9153635" y="2384138"/>
            <a:ext cx="2405938" cy="1828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10" name="Google Shape;1110;g1f4e207d849_0_145"/>
          <p:cNvSpPr txBox="1">
            <a:spLocks noGrp="1"/>
          </p:cNvSpPr>
          <p:nvPr>
            <p:ph type="body" idx="5"/>
          </p:nvPr>
        </p:nvSpPr>
        <p:spPr>
          <a:xfrm>
            <a:off x="162285" y="227488"/>
            <a:ext cx="3190500" cy="8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Reading tip with open slide">
  <p:cSld name="2 Reading tip with open slide">
    <p:spTree>
      <p:nvGrpSpPr>
        <p:cNvPr id="1" name="Shape 1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2" name="Google Shape;1112;g1f4e207d849_0_162"/>
          <p:cNvSpPr txBox="1">
            <a:spLocks noGrp="1"/>
          </p:cNvSpPr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3" name="Google Shape;1113;g1f4e207d849_0_162"/>
          <p:cNvSpPr txBox="1">
            <a:spLocks noGrp="1"/>
          </p:cNvSpPr>
          <p:nvPr>
            <p:ph type="body" idx="1"/>
          </p:nvPr>
        </p:nvSpPr>
        <p:spPr>
          <a:xfrm>
            <a:off x="162285" y="227488"/>
            <a:ext cx="3190500" cy="8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14" name="Google Shape;1114;g1f4e207d849_0_162"/>
          <p:cNvSpPr txBox="1">
            <a:spLocks noGrp="1"/>
          </p:cNvSpPr>
          <p:nvPr>
            <p:ph type="body" idx="2"/>
          </p:nvPr>
        </p:nvSpPr>
        <p:spPr>
          <a:xfrm>
            <a:off x="162285" y="1411720"/>
            <a:ext cx="3172800" cy="22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15" name="Google Shape;1115;g1f4e207d849_0_162"/>
          <p:cNvSpPr txBox="1">
            <a:spLocks noGrp="1"/>
          </p:cNvSpPr>
          <p:nvPr>
            <p:ph type="body" idx="3"/>
          </p:nvPr>
        </p:nvSpPr>
        <p:spPr>
          <a:xfrm>
            <a:off x="180109" y="3992563"/>
            <a:ext cx="3172800" cy="22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1116" name="Google Shape;1116;g1f4e207d849_0_162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17" name="Google Shape;1117;g1f4e207d849_0_162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18" name="Google Shape;1118;g1f4e207d849_0_162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119" name="Google Shape;1119;g1f4e207d849_0_16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0" name="Google Shape;1120;g1f4e207d849_0_162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1" name="Google Shape;1121;g1f4e207d849_0_16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2" name="Google Shape;1122;g1f4e207d849_0_16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1123" name="Google Shape;1123;g1f4e207d849_0_162"/>
          <p:cNvSpPr txBox="1">
            <a:spLocks noGrp="1"/>
          </p:cNvSpPr>
          <p:nvPr>
            <p:ph type="body" idx="4"/>
          </p:nvPr>
        </p:nvSpPr>
        <p:spPr>
          <a:xfrm>
            <a:off x="4104471" y="1818827"/>
            <a:ext cx="7542000" cy="89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24" name="Google Shape;1124;g1f4e207d849_0_162"/>
          <p:cNvSpPr txBox="1">
            <a:spLocks noGrp="1"/>
          </p:cNvSpPr>
          <p:nvPr>
            <p:ph type="body" idx="5"/>
          </p:nvPr>
        </p:nvSpPr>
        <p:spPr>
          <a:xfrm>
            <a:off x="3969386" y="3243174"/>
            <a:ext cx="3410400" cy="89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25" name="Google Shape;1125;g1f4e207d849_0_162"/>
          <p:cNvSpPr txBox="1">
            <a:spLocks noGrp="1"/>
          </p:cNvSpPr>
          <p:nvPr>
            <p:ph type="body" idx="6"/>
          </p:nvPr>
        </p:nvSpPr>
        <p:spPr>
          <a:xfrm>
            <a:off x="3987210" y="4810036"/>
            <a:ext cx="3410400" cy="89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26" name="Google Shape;1126;g1f4e207d849_0_162"/>
          <p:cNvSpPr txBox="1">
            <a:spLocks noGrp="1"/>
          </p:cNvSpPr>
          <p:nvPr>
            <p:ph type="body" idx="7"/>
          </p:nvPr>
        </p:nvSpPr>
        <p:spPr>
          <a:xfrm>
            <a:off x="7676147" y="3224908"/>
            <a:ext cx="3970200" cy="89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" name="Google Shape;1128;g1f4e207d849_0_178"/>
          <p:cNvSpPr txBox="1">
            <a:spLocks noGrp="1"/>
          </p:cNvSpPr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9" name="Google Shape;1129;g1f4e207d849_0_178"/>
          <p:cNvSpPr txBox="1">
            <a:spLocks noGrp="1"/>
          </p:cNvSpPr>
          <p:nvPr>
            <p:ph type="body" idx="1"/>
          </p:nvPr>
        </p:nvSpPr>
        <p:spPr>
          <a:xfrm>
            <a:off x="0" y="227488"/>
            <a:ext cx="3497400" cy="5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30" name="Google Shape;1130;g1f4e207d849_0_178"/>
          <p:cNvSpPr txBox="1">
            <a:spLocks noGrp="1"/>
          </p:cNvSpPr>
          <p:nvPr>
            <p:ph type="body" idx="2"/>
          </p:nvPr>
        </p:nvSpPr>
        <p:spPr>
          <a:xfrm>
            <a:off x="0" y="1577975"/>
            <a:ext cx="3537000" cy="22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31" name="Google Shape;1131;g1f4e207d849_0_178"/>
          <p:cNvSpPr txBox="1">
            <a:spLocks noGrp="1"/>
          </p:cNvSpPr>
          <p:nvPr>
            <p:ph type="body" idx="3"/>
          </p:nvPr>
        </p:nvSpPr>
        <p:spPr>
          <a:xfrm>
            <a:off x="-39687" y="3992563"/>
            <a:ext cx="3537000" cy="22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32" name="Google Shape;1132;g1f4e207d849_0_178"/>
          <p:cNvSpPr txBox="1">
            <a:spLocks noGrp="1"/>
          </p:cNvSpPr>
          <p:nvPr>
            <p:ph type="body" idx="4"/>
          </p:nvPr>
        </p:nvSpPr>
        <p:spPr>
          <a:xfrm>
            <a:off x="3790950" y="1944688"/>
            <a:ext cx="8140800" cy="41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1133" name="Google Shape;1133;g1f4e207d849_0_178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34" name="Google Shape;1134;g1f4e207d849_0_178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35" name="Google Shape;1135;g1f4e207d849_0_178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136" name="Google Shape;1136;g1f4e207d849_0_17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7" name="Google Shape;1137;g1f4e207d849_0_178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8" name="Google Shape;1138;g1f4e207d849_0_17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9" name="Google Shape;1139;g1f4e207d849_0_17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1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1" name="Google Shape;1141;g1f4e207d849_0_191"/>
          <p:cNvSpPr txBox="1">
            <a:spLocks noGrp="1"/>
          </p:cNvSpPr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142" name="Google Shape;1142;g1f4e207d849_0_19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8370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43" name="Google Shape;1143;g1f4e207d849_0_191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44" name="Google Shape;1144;g1f4e207d849_0_191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45" name="Google Shape;1145;g1f4e207d849_0_191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146" name="Google Shape;1146;g1f4e207d849_0_19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7" name="Google Shape;1147;g1f4e207d849_0_19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8" name="Google Shape;1148;g1f4e207d849_0_191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1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0" name="Google Shape;1150;g1f4e207d849_0_200"/>
          <p:cNvSpPr txBox="1">
            <a:spLocks noGrp="1"/>
          </p:cNvSpPr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151" name="Google Shape;1151;g1f4e207d849_0_200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52" name="Google Shape;1152;g1f4e207d849_0_200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53" name="Google Shape;1153;g1f4e207d849_0_200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154" name="Google Shape;1154;g1f4e207d849_0_20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5" name="Google Shape;1155;g1f4e207d849_0_200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6" name="Google Shape;1156;g1f4e207d849_0_20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7" name="Google Shape;1157;g1f4e207d849_0_20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1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9" name="Google Shape;1159;g1f4e207d849_0_209"/>
          <p:cNvSpPr txBox="1">
            <a:spLocks noGrp="1"/>
          </p:cNvSpPr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160" name="Google Shape;1160;g1f4e207d849_0_209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61" name="Google Shape;1161;g1f4e207d849_0_209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162" name="Google Shape;1162;g1f4e207d849_0_20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3" name="Google Shape;1163;g1f4e207d849_0_20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64" name="Google Shape;1164;g1f4e207d849_0_209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771BA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165" name="Google Shape;1165;g1f4e207d849_0_20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6" name="Google Shape;1166;g1f4e207d849_0_20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709189" y="6196177"/>
            <a:ext cx="714098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1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8" name="Google Shape;1168;g1f4e207d849_0_218"/>
          <p:cNvSpPr txBox="1">
            <a:spLocks noGrp="1"/>
          </p:cNvSpPr>
          <p:nvPr>
            <p:ph type="title"/>
          </p:nvPr>
        </p:nvSpPr>
        <p:spPr>
          <a:xfrm>
            <a:off x="4157805" y="0"/>
            <a:ext cx="5062500" cy="15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169" name="Google Shape;1169;g1f4e207d849_0_218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70" name="Google Shape;1170;g1f4e207d849_0_218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171" name="Google Shape;1171;g1f4e207d849_0_2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2" name="Google Shape;1172;g1f4e207d849_0_218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73" name="Google Shape;1173;g1f4e207d849_0_218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771BA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174" name="Google Shape;1174;g1f4e207d849_0_2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5" name="Google Shape;1175;g1f4e207d849_0_2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442513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176" name="Google Shape;1176;g1f4e207d849_0_218"/>
          <p:cNvSpPr txBox="1">
            <a:spLocks noGrp="1"/>
          </p:cNvSpPr>
          <p:nvPr>
            <p:ph type="body" idx="1"/>
          </p:nvPr>
        </p:nvSpPr>
        <p:spPr>
          <a:xfrm>
            <a:off x="3921664" y="1901395"/>
            <a:ext cx="7773000" cy="390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44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4450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44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44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44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77" name="Google Shape;1177;g1f4e207d849_0_218"/>
          <p:cNvSpPr>
            <a:spLocks noGrp="1"/>
          </p:cNvSpPr>
          <p:nvPr>
            <p:ph type="pic" idx="2"/>
          </p:nvPr>
        </p:nvSpPr>
        <p:spPr>
          <a:xfrm>
            <a:off x="457146" y="524736"/>
            <a:ext cx="2514600" cy="2935200"/>
          </a:xfrm>
          <a:prstGeom prst="rect">
            <a:avLst/>
          </a:prstGeom>
          <a:noFill/>
          <a:ln>
            <a:noFill/>
          </a:ln>
        </p:spPr>
      </p:sp>
      <p:sp>
        <p:nvSpPr>
          <p:cNvPr id="1178" name="Google Shape;1178;g1f4e207d849_0_218"/>
          <p:cNvSpPr txBox="1">
            <a:spLocks noGrp="1"/>
          </p:cNvSpPr>
          <p:nvPr>
            <p:ph type="body" idx="3"/>
          </p:nvPr>
        </p:nvSpPr>
        <p:spPr>
          <a:xfrm>
            <a:off x="320842" y="3655268"/>
            <a:ext cx="2823300" cy="215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sz="28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, Pic">
  <p:cSld name="1_Title, Pic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41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91" name="Google Shape;91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2" name="Google Shape;92;p41"/>
          <p:cNvCxnSpPr/>
          <p:nvPr/>
        </p:nvCxnSpPr>
        <p:spPr>
          <a:xfrm>
            <a:off x="-46438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3" name="Google Shape;93;p41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4" name="Google Shape;94;p41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5" name="Google Shape;95;p41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6" name="Google Shape;96;p41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97" name="Google Shape;97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4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41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41"/>
          <p:cNvSpPr txBox="1">
            <a:spLocks noGrp="1"/>
          </p:cNvSpPr>
          <p:nvPr>
            <p:ph type="body" idx="1"/>
          </p:nvPr>
        </p:nvSpPr>
        <p:spPr>
          <a:xfrm>
            <a:off x="6303981" y="1659612"/>
            <a:ext cx="5353397" cy="1193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1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" name="Google Shape;101;p41"/>
          <p:cNvSpPr txBox="1">
            <a:spLocks noGrp="1"/>
          </p:cNvSpPr>
          <p:nvPr>
            <p:ph type="body" idx="2"/>
          </p:nvPr>
        </p:nvSpPr>
        <p:spPr>
          <a:xfrm>
            <a:off x="6303981" y="4001457"/>
            <a:ext cx="5353397" cy="1554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02" name="Google Shape;102;p41" descr="A picture containing person, indoor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71712" y="1659612"/>
            <a:ext cx="4253837" cy="4198988"/>
          </a:xfrm>
          <a:prstGeom prst="rect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ontent with Caption">
  <p:cSld name="3_Content with Caption">
    <p:spTree>
      <p:nvGrpSpPr>
        <p:cNvPr id="1" name="Shape 1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5" name="Google Shape;1185;p62"/>
          <p:cNvSpPr txBox="1">
            <a:spLocks noGrp="1"/>
          </p:cNvSpPr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6" name="Google Shape;1186;p62"/>
          <p:cNvSpPr>
            <a:spLocks noGrp="1"/>
          </p:cNvSpPr>
          <p:nvPr>
            <p:ph type="pic" idx="2"/>
          </p:nvPr>
        </p:nvSpPr>
        <p:spPr>
          <a:xfrm>
            <a:off x="8953152" y="1444919"/>
            <a:ext cx="2916936" cy="2596896"/>
          </a:xfrm>
          <a:prstGeom prst="rect">
            <a:avLst/>
          </a:prstGeom>
          <a:noFill/>
          <a:ln>
            <a:noFill/>
          </a:ln>
        </p:spPr>
      </p:sp>
      <p:sp>
        <p:nvSpPr>
          <p:cNvPr id="1187" name="Google Shape;1187;p62"/>
          <p:cNvSpPr txBox="1">
            <a:spLocks noGrp="1"/>
          </p:cNvSpPr>
          <p:nvPr>
            <p:ph type="body" idx="1"/>
          </p:nvPr>
        </p:nvSpPr>
        <p:spPr>
          <a:xfrm>
            <a:off x="9163051" y="4074693"/>
            <a:ext cx="2497138" cy="2368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700"/>
              <a:buFont typeface="Noto Sans Symbols"/>
              <a:buNone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1188" name="Google Shape;1188;p62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89" name="Google Shape;1189;p62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90" name="Google Shape;1190;p62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191" name="Google Shape;1191;p6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2" name="Google Shape;1192;p62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3" name="Google Shape;1193;p6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4" name="Google Shape;1194;p6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195" name="Google Shape;1195;p62"/>
          <p:cNvSpPr>
            <a:spLocks noGrp="1"/>
          </p:cNvSpPr>
          <p:nvPr>
            <p:ph type="pic" idx="3"/>
          </p:nvPr>
        </p:nvSpPr>
        <p:spPr>
          <a:xfrm>
            <a:off x="1620982" y="1733964"/>
            <a:ext cx="5123557" cy="384936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Raz Kids">
  <p:cSld name="4_Raz Kids">
    <p:spTree>
      <p:nvGrpSpPr>
        <p:cNvPr id="1" name="Shape 1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7" name="Google Shape;1197;p61"/>
          <p:cNvSpPr txBox="1">
            <a:spLocks noGrp="1"/>
          </p:cNvSpPr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198" name="Google Shape;1198;p61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99" name="Google Shape;1199;p61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00" name="Google Shape;1200;p61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201" name="Google Shape;1201;p6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2" name="Google Shape;1202;p61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3" name="Google Shape;1203;p6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4" name="Google Shape;1204;p6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205" name="Google Shape;1205;p61"/>
          <p:cNvSpPr>
            <a:spLocks noGrp="1"/>
          </p:cNvSpPr>
          <p:nvPr>
            <p:ph type="pic" idx="2"/>
          </p:nvPr>
        </p:nvSpPr>
        <p:spPr>
          <a:xfrm>
            <a:off x="9093038" y="1058781"/>
            <a:ext cx="271576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1206" name="Google Shape;1206;p61"/>
          <p:cNvSpPr txBox="1">
            <a:spLocks noGrp="1"/>
          </p:cNvSpPr>
          <p:nvPr>
            <p:ph type="body" idx="1"/>
          </p:nvPr>
        </p:nvSpPr>
        <p:spPr>
          <a:xfrm>
            <a:off x="1660584" y="1489802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07" name="Google Shape;1207;p61"/>
          <p:cNvSpPr txBox="1">
            <a:spLocks noGrp="1"/>
          </p:cNvSpPr>
          <p:nvPr>
            <p:ph type="body" idx="3"/>
          </p:nvPr>
        </p:nvSpPr>
        <p:spPr>
          <a:xfrm>
            <a:off x="1660584" y="3034440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08" name="Google Shape;1208;p61"/>
          <p:cNvSpPr txBox="1">
            <a:spLocks noGrp="1"/>
          </p:cNvSpPr>
          <p:nvPr>
            <p:ph type="body" idx="4"/>
          </p:nvPr>
        </p:nvSpPr>
        <p:spPr>
          <a:xfrm>
            <a:off x="1660585" y="4620141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09" name="Google Shape;1209;p61"/>
          <p:cNvSpPr txBox="1">
            <a:spLocks noGrp="1"/>
          </p:cNvSpPr>
          <p:nvPr>
            <p:ph type="body" idx="5"/>
          </p:nvPr>
        </p:nvSpPr>
        <p:spPr>
          <a:xfrm>
            <a:off x="698499" y="148979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sz="6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10" name="Google Shape;1210;p61"/>
          <p:cNvSpPr txBox="1">
            <a:spLocks noGrp="1"/>
          </p:cNvSpPr>
          <p:nvPr>
            <p:ph type="body" idx="6"/>
          </p:nvPr>
        </p:nvSpPr>
        <p:spPr>
          <a:xfrm>
            <a:off x="698499" y="462013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sz="6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11" name="Google Shape;1211;p61"/>
          <p:cNvSpPr txBox="1">
            <a:spLocks noGrp="1"/>
          </p:cNvSpPr>
          <p:nvPr>
            <p:ph type="body" idx="7"/>
          </p:nvPr>
        </p:nvSpPr>
        <p:spPr>
          <a:xfrm>
            <a:off x="698499" y="305496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sz="6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12" name="Google Shape;1212;p61"/>
          <p:cNvSpPr>
            <a:spLocks noGrp="1"/>
          </p:cNvSpPr>
          <p:nvPr>
            <p:ph type="pic" idx="8"/>
          </p:nvPr>
        </p:nvSpPr>
        <p:spPr>
          <a:xfrm>
            <a:off x="8788240" y="3300664"/>
            <a:ext cx="3346704" cy="315468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cial Media">
  <p:cSld name="Social Media">
    <p:spTree>
      <p:nvGrpSpPr>
        <p:cNvPr id="1" name="Shape 1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4" name="Google Shape;1214;p63"/>
          <p:cNvSpPr>
            <a:spLocks noGrp="1"/>
          </p:cNvSpPr>
          <p:nvPr>
            <p:ph type="pic" idx="2"/>
          </p:nvPr>
        </p:nvSpPr>
        <p:spPr>
          <a:xfrm>
            <a:off x="9810967" y="1562916"/>
            <a:ext cx="1152144" cy="1143000"/>
          </a:xfrm>
          <a:prstGeom prst="rect">
            <a:avLst/>
          </a:prstGeom>
          <a:noFill/>
          <a:ln>
            <a:noFill/>
          </a:ln>
        </p:spPr>
      </p:sp>
      <p:sp>
        <p:nvSpPr>
          <p:cNvPr id="1215" name="Google Shape;1215;p63"/>
          <p:cNvSpPr txBox="1">
            <a:spLocks noGrp="1"/>
          </p:cNvSpPr>
          <p:nvPr>
            <p:ph type="body" idx="1"/>
          </p:nvPr>
        </p:nvSpPr>
        <p:spPr>
          <a:xfrm>
            <a:off x="371844" y="1687513"/>
            <a:ext cx="8090821" cy="3364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Arial"/>
              <a:buNone/>
              <a:defRPr sz="5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16" name="Google Shape;1216;p63"/>
          <p:cNvSpPr>
            <a:spLocks noGrp="1"/>
          </p:cNvSpPr>
          <p:nvPr>
            <p:ph type="pic" idx="3"/>
          </p:nvPr>
        </p:nvSpPr>
        <p:spPr>
          <a:xfrm>
            <a:off x="9757009" y="3260706"/>
            <a:ext cx="1216152" cy="987552"/>
          </a:xfrm>
          <a:prstGeom prst="rect">
            <a:avLst/>
          </a:prstGeom>
          <a:noFill/>
          <a:ln>
            <a:noFill/>
          </a:ln>
        </p:spPr>
      </p:sp>
      <p:sp>
        <p:nvSpPr>
          <p:cNvPr id="1217" name="Google Shape;1217;p63"/>
          <p:cNvSpPr>
            <a:spLocks noGrp="1"/>
          </p:cNvSpPr>
          <p:nvPr>
            <p:ph type="pic" idx="4"/>
          </p:nvPr>
        </p:nvSpPr>
        <p:spPr>
          <a:xfrm>
            <a:off x="9810967" y="4777725"/>
            <a:ext cx="1143000" cy="11430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1218" name="Google Shape;1218;p63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19" name="Google Shape;1219;p63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20" name="Google Shape;1220;p63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221" name="Google Shape;1221;p6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2" name="Google Shape;1222;p63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3" name="Google Shape;1223;p6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4" name="Google Shape;1224;p6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225" name="Google Shape;1225;p63"/>
          <p:cNvSpPr txBox="1">
            <a:spLocks noGrp="1"/>
          </p:cNvSpPr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ind Your Materials">
  <p:cSld name="Find Your Materials">
    <p:spTree>
      <p:nvGrpSpPr>
        <p:cNvPr id="1" name="Shape 1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7" name="Google Shape;1227;p150"/>
          <p:cNvSpPr txBox="1">
            <a:spLocks noGrp="1"/>
          </p:cNvSpPr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228" name="Google Shape;1228;p15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794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29" name="Google Shape;1229;p150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30" name="Google Shape;1230;p150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31" name="Google Shape;1231;p150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232" name="Google Shape;1232;p1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3" name="Google Shape;1233;p15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4" name="Google Shape;1234;p150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235" name="Google Shape;1235;p150"/>
          <p:cNvSpPr txBox="1">
            <a:spLocks noGrp="1"/>
          </p:cNvSpPr>
          <p:nvPr>
            <p:ph type="body" idx="1"/>
          </p:nvPr>
        </p:nvSpPr>
        <p:spPr>
          <a:xfrm>
            <a:off x="628275" y="1620838"/>
            <a:ext cx="3081528" cy="3383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36" name="Google Shape;1236;p150"/>
          <p:cNvSpPr txBox="1">
            <a:spLocks noGrp="1"/>
          </p:cNvSpPr>
          <p:nvPr>
            <p:ph type="body" idx="2"/>
          </p:nvPr>
        </p:nvSpPr>
        <p:spPr>
          <a:xfrm>
            <a:off x="4059003" y="1632097"/>
            <a:ext cx="4005072" cy="3383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37" name="Google Shape;1237;p150"/>
          <p:cNvSpPr txBox="1">
            <a:spLocks noGrp="1"/>
          </p:cNvSpPr>
          <p:nvPr>
            <p:ph type="body" idx="3"/>
          </p:nvPr>
        </p:nvSpPr>
        <p:spPr>
          <a:xfrm>
            <a:off x="8794864" y="1454588"/>
            <a:ext cx="3347923" cy="1172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38" name="Google Shape;1238;p150"/>
          <p:cNvSpPr txBox="1">
            <a:spLocks noGrp="1"/>
          </p:cNvSpPr>
          <p:nvPr>
            <p:ph type="body" idx="4"/>
          </p:nvPr>
        </p:nvSpPr>
        <p:spPr>
          <a:xfrm>
            <a:off x="8794863" y="2645354"/>
            <a:ext cx="3347923" cy="1535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39" name="Google Shape;1239;p150"/>
          <p:cNvSpPr>
            <a:spLocks noGrp="1"/>
          </p:cNvSpPr>
          <p:nvPr>
            <p:ph type="pic" idx="5"/>
          </p:nvPr>
        </p:nvSpPr>
        <p:spPr>
          <a:xfrm>
            <a:off x="8989159" y="4407656"/>
            <a:ext cx="2926080" cy="1947672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Reading tip introduction">
  <p:cSld name="2_Reading tip introduction">
    <p:spTree>
      <p:nvGrpSpPr>
        <p:cNvPr id="1" name="Shape 1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1" name="Google Shape;1241;p151"/>
          <p:cNvSpPr txBox="1">
            <a:spLocks noGrp="1"/>
          </p:cNvSpPr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242" name="Google Shape;1242;p151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43" name="Google Shape;1243;p151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44" name="Google Shape;1244;p151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245" name="Google Shape;1245;p15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6" name="Google Shape;1246;p151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7" name="Google Shape;1247;p15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8" name="Google Shape;1248;p15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1249" name="Google Shape;1249;p151"/>
          <p:cNvSpPr>
            <a:spLocks noGrp="1"/>
          </p:cNvSpPr>
          <p:nvPr>
            <p:ph type="pic" idx="2"/>
          </p:nvPr>
        </p:nvSpPr>
        <p:spPr>
          <a:xfrm>
            <a:off x="9282749" y="1283634"/>
            <a:ext cx="2377440" cy="3172968"/>
          </a:xfrm>
          <a:prstGeom prst="rect">
            <a:avLst/>
          </a:prstGeom>
          <a:noFill/>
          <a:ln>
            <a:noFill/>
          </a:ln>
        </p:spPr>
      </p:sp>
      <p:sp>
        <p:nvSpPr>
          <p:cNvPr id="1250" name="Google Shape;1250;p151"/>
          <p:cNvSpPr txBox="1">
            <a:spLocks noGrp="1"/>
          </p:cNvSpPr>
          <p:nvPr>
            <p:ph type="body" idx="1"/>
          </p:nvPr>
        </p:nvSpPr>
        <p:spPr>
          <a:xfrm>
            <a:off x="9222900" y="4748864"/>
            <a:ext cx="2497138" cy="1342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51" name="Google Shape;1251;p151"/>
          <p:cNvSpPr txBox="1">
            <a:spLocks noGrp="1"/>
          </p:cNvSpPr>
          <p:nvPr>
            <p:ph type="title" idx="3"/>
          </p:nvPr>
        </p:nvSpPr>
        <p:spPr>
          <a:xfrm>
            <a:off x="371850" y="247262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2" name="Google Shape;1252;p151"/>
          <p:cNvSpPr txBox="1">
            <a:spLocks noGrp="1"/>
          </p:cNvSpPr>
          <p:nvPr>
            <p:ph type="title" idx="4"/>
          </p:nvPr>
        </p:nvSpPr>
        <p:spPr>
          <a:xfrm>
            <a:off x="371850" y="491044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3" name="Google Shape;1253;p151"/>
          <p:cNvSpPr txBox="1">
            <a:spLocks noGrp="1"/>
          </p:cNvSpPr>
          <p:nvPr>
            <p:ph type="title" idx="5"/>
          </p:nvPr>
        </p:nvSpPr>
        <p:spPr>
          <a:xfrm>
            <a:off x="371850" y="362471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4" name="Google Shape;1254;p151"/>
          <p:cNvSpPr txBox="1">
            <a:spLocks noGrp="1"/>
          </p:cNvSpPr>
          <p:nvPr>
            <p:ph type="body" idx="6"/>
          </p:nvPr>
        </p:nvSpPr>
        <p:spPr>
          <a:xfrm>
            <a:off x="1340850" y="135030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55" name="Google Shape;1255;p151"/>
          <p:cNvSpPr txBox="1">
            <a:spLocks noGrp="1"/>
          </p:cNvSpPr>
          <p:nvPr>
            <p:ph type="body" idx="7"/>
          </p:nvPr>
        </p:nvSpPr>
        <p:spPr>
          <a:xfrm>
            <a:off x="1340850" y="247262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56" name="Google Shape;1256;p151"/>
          <p:cNvSpPr txBox="1">
            <a:spLocks noGrp="1"/>
          </p:cNvSpPr>
          <p:nvPr>
            <p:ph type="body" idx="8"/>
          </p:nvPr>
        </p:nvSpPr>
        <p:spPr>
          <a:xfrm>
            <a:off x="1340838" y="362471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57" name="Google Shape;1257;p151"/>
          <p:cNvSpPr txBox="1">
            <a:spLocks noGrp="1"/>
          </p:cNvSpPr>
          <p:nvPr>
            <p:ph type="body" idx="9"/>
          </p:nvPr>
        </p:nvSpPr>
        <p:spPr>
          <a:xfrm>
            <a:off x="1340838" y="491044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58" name="Google Shape;1258;p151"/>
          <p:cNvSpPr txBox="1">
            <a:spLocks noGrp="1"/>
          </p:cNvSpPr>
          <p:nvPr>
            <p:ph type="title" idx="13"/>
          </p:nvPr>
        </p:nvSpPr>
        <p:spPr>
          <a:xfrm>
            <a:off x="371850" y="135030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Reading tip with wider picture">
  <p:cSld name="2_Reading tip with wider picture">
    <p:spTree>
      <p:nvGrpSpPr>
        <p:cNvPr id="1" name="Shape 1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0" name="Google Shape;1260;p152"/>
          <p:cNvSpPr txBox="1">
            <a:spLocks noGrp="1"/>
          </p:cNvSpPr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261" name="Google Shape;1261;p152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62" name="Google Shape;1262;p152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63" name="Google Shape;1263;p152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264" name="Google Shape;1264;p15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5" name="Google Shape;1265;p152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6" name="Google Shape;1266;p15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7" name="Google Shape;1267;p15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1268" name="Google Shape;1268;p152"/>
          <p:cNvSpPr txBox="1">
            <a:spLocks noGrp="1"/>
          </p:cNvSpPr>
          <p:nvPr>
            <p:ph type="body" idx="1"/>
          </p:nvPr>
        </p:nvSpPr>
        <p:spPr>
          <a:xfrm>
            <a:off x="500204" y="1587499"/>
            <a:ext cx="7520849" cy="4364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69" name="Google Shape;1269;p152"/>
          <p:cNvSpPr>
            <a:spLocks noGrp="1"/>
          </p:cNvSpPr>
          <p:nvPr>
            <p:ph type="pic" idx="2"/>
          </p:nvPr>
        </p:nvSpPr>
        <p:spPr>
          <a:xfrm>
            <a:off x="8832388" y="1251284"/>
            <a:ext cx="3251581" cy="2498913"/>
          </a:xfrm>
          <a:prstGeom prst="rect">
            <a:avLst/>
          </a:prstGeom>
          <a:noFill/>
          <a:ln>
            <a:noFill/>
          </a:ln>
        </p:spPr>
      </p:sp>
      <p:sp>
        <p:nvSpPr>
          <p:cNvPr id="1270" name="Google Shape;1270;p152"/>
          <p:cNvSpPr txBox="1">
            <a:spLocks noGrp="1"/>
          </p:cNvSpPr>
          <p:nvPr>
            <p:ph type="body" idx="3"/>
          </p:nvPr>
        </p:nvSpPr>
        <p:spPr>
          <a:xfrm>
            <a:off x="9209609" y="4065956"/>
            <a:ext cx="2497138" cy="218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--Reading tip with older child extra">
  <p:cSld name="2--Reading tip with older child extra">
    <p:spTree>
      <p:nvGrpSpPr>
        <p:cNvPr id="1" name="Shape 1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2" name="Google Shape;1272;p153"/>
          <p:cNvSpPr txBox="1">
            <a:spLocks noGrp="1"/>
          </p:cNvSpPr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273" name="Google Shape;1273;p153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74" name="Google Shape;1274;p153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75" name="Google Shape;1275;p153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276" name="Google Shape;1276;p15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7" name="Google Shape;1277;p153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8" name="Google Shape;1278;p15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9" name="Google Shape;1279;p15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1280" name="Google Shape;1280;p153"/>
          <p:cNvSpPr>
            <a:spLocks noGrp="1"/>
          </p:cNvSpPr>
          <p:nvPr>
            <p:ph type="pic" idx="2"/>
          </p:nvPr>
        </p:nvSpPr>
        <p:spPr>
          <a:xfrm>
            <a:off x="9209369" y="1251283"/>
            <a:ext cx="2404501" cy="2950013"/>
          </a:xfrm>
          <a:prstGeom prst="rect">
            <a:avLst/>
          </a:prstGeom>
          <a:noFill/>
          <a:ln>
            <a:noFill/>
          </a:ln>
        </p:spPr>
      </p:sp>
      <p:sp>
        <p:nvSpPr>
          <p:cNvPr id="1281" name="Google Shape;1281;p153"/>
          <p:cNvSpPr txBox="1">
            <a:spLocks noGrp="1"/>
          </p:cNvSpPr>
          <p:nvPr>
            <p:ph type="body" idx="1"/>
          </p:nvPr>
        </p:nvSpPr>
        <p:spPr>
          <a:xfrm>
            <a:off x="8822723" y="4264514"/>
            <a:ext cx="3212757" cy="2301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82" name="Google Shape;1282;p153"/>
          <p:cNvSpPr txBox="1">
            <a:spLocks noGrp="1"/>
          </p:cNvSpPr>
          <p:nvPr>
            <p:ph type="body" idx="3"/>
          </p:nvPr>
        </p:nvSpPr>
        <p:spPr>
          <a:xfrm>
            <a:off x="500205" y="1566099"/>
            <a:ext cx="7528871" cy="3463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83" name="Google Shape;1283;p153"/>
          <p:cNvSpPr txBox="1">
            <a:spLocks noGrp="1"/>
          </p:cNvSpPr>
          <p:nvPr>
            <p:ph type="body" idx="4"/>
          </p:nvPr>
        </p:nvSpPr>
        <p:spPr>
          <a:xfrm>
            <a:off x="5940679" y="1768203"/>
            <a:ext cx="2692686" cy="2563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5" name="Google Shape;1285;p154"/>
          <p:cNvSpPr txBox="1">
            <a:spLocks noGrp="1"/>
          </p:cNvSpPr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6" name="Google Shape;1286;p154"/>
          <p:cNvSpPr txBox="1">
            <a:spLocks noGrp="1"/>
          </p:cNvSpPr>
          <p:nvPr>
            <p:ph type="body" idx="1"/>
          </p:nvPr>
        </p:nvSpPr>
        <p:spPr>
          <a:xfrm>
            <a:off x="-1" y="1623059"/>
            <a:ext cx="8589819" cy="4297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87" name="Google Shape;1287;p154"/>
          <p:cNvSpPr txBox="1">
            <a:spLocks noGrp="1"/>
          </p:cNvSpPr>
          <p:nvPr>
            <p:ph type="body" idx="2"/>
          </p:nvPr>
        </p:nvSpPr>
        <p:spPr>
          <a:xfrm>
            <a:off x="8783638" y="1622425"/>
            <a:ext cx="3306762" cy="2309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88" name="Google Shape;1288;p154"/>
          <p:cNvSpPr txBox="1">
            <a:spLocks noGrp="1"/>
          </p:cNvSpPr>
          <p:nvPr>
            <p:ph type="body" idx="3"/>
          </p:nvPr>
        </p:nvSpPr>
        <p:spPr>
          <a:xfrm>
            <a:off x="8783638" y="5737860"/>
            <a:ext cx="3306762" cy="656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89" name="Google Shape;1289;p154"/>
          <p:cNvSpPr txBox="1">
            <a:spLocks noGrp="1"/>
          </p:cNvSpPr>
          <p:nvPr>
            <p:ph type="body" idx="4"/>
          </p:nvPr>
        </p:nvSpPr>
        <p:spPr>
          <a:xfrm>
            <a:off x="8783638" y="4225881"/>
            <a:ext cx="3306762" cy="121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1" name="Google Shape;1291;p155"/>
          <p:cNvSpPr txBox="1">
            <a:spLocks noGrp="1"/>
          </p:cNvSpPr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ntent with Caption">
  <p:cSld name="1_Content with Caption">
    <p:spTree>
      <p:nvGrpSpPr>
        <p:cNvPr id="1" name="Shape 1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3" name="Google Shape;1293;p156"/>
          <p:cNvSpPr txBox="1">
            <a:spLocks noGrp="1"/>
          </p:cNvSpPr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294" name="Google Shape;1294;p156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95" name="Google Shape;1295;p156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96" name="Google Shape;1296;p156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297" name="Google Shape;1297;p15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8" name="Google Shape;1298;p156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9" name="Google Shape;1299;p15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0" name="Google Shape;1300;p15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1301" name="Google Shape;1301;p156"/>
          <p:cNvSpPr>
            <a:spLocks noGrp="1"/>
          </p:cNvSpPr>
          <p:nvPr>
            <p:ph type="pic" idx="2"/>
          </p:nvPr>
        </p:nvSpPr>
        <p:spPr>
          <a:xfrm>
            <a:off x="8916576" y="1661249"/>
            <a:ext cx="299008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1302" name="Google Shape;1302;p156"/>
          <p:cNvSpPr txBox="1">
            <a:spLocks noGrp="1"/>
          </p:cNvSpPr>
          <p:nvPr>
            <p:ph type="body" idx="1"/>
          </p:nvPr>
        </p:nvSpPr>
        <p:spPr>
          <a:xfrm>
            <a:off x="8916576" y="4120489"/>
            <a:ext cx="2990088" cy="1342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03" name="Google Shape;1303;p156"/>
          <p:cNvSpPr txBox="1">
            <a:spLocks noGrp="1"/>
          </p:cNvSpPr>
          <p:nvPr>
            <p:ph type="body" idx="3"/>
          </p:nvPr>
        </p:nvSpPr>
        <p:spPr>
          <a:xfrm>
            <a:off x="740937" y="1831445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4191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04" name="Google Shape;1304;p156"/>
          <p:cNvSpPr txBox="1">
            <a:spLocks noGrp="1"/>
          </p:cNvSpPr>
          <p:nvPr>
            <p:ph type="body" idx="4"/>
          </p:nvPr>
        </p:nvSpPr>
        <p:spPr>
          <a:xfrm>
            <a:off x="740937" y="3256853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4191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05" name="Google Shape;1305;p156"/>
          <p:cNvSpPr txBox="1">
            <a:spLocks noGrp="1"/>
          </p:cNvSpPr>
          <p:nvPr>
            <p:ph type="body" idx="5"/>
          </p:nvPr>
        </p:nvSpPr>
        <p:spPr>
          <a:xfrm>
            <a:off x="740937" y="4726515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4191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2 Content boxes">
  <p:cSld name="4_2 Content boxes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5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5" name="Google Shape;105;p59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6" name="Google Shape;106;p59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7" name="Google Shape;107;p59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08" name="Google Shape;108;p5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9" name="Google Shape;109;p59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0" name="Google Shape;110;p59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11" name="Google Shape;111;p5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59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59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4" name="Google Shape;114;p59"/>
          <p:cNvSpPr txBox="1">
            <a:spLocks noGrp="1"/>
          </p:cNvSpPr>
          <p:nvPr>
            <p:ph type="body" idx="1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5" name="Google Shape;115;p59"/>
          <p:cNvSpPr txBox="1">
            <a:spLocks noGrp="1"/>
          </p:cNvSpPr>
          <p:nvPr>
            <p:ph type="body" idx="2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1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7" name="Google Shape;1307;p157"/>
          <p:cNvSpPr txBox="1">
            <a:spLocks noGrp="1"/>
          </p:cNvSpPr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308" name="Google Shape;1308;p157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09" name="Google Shape;1309;p157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10" name="Google Shape;1310;p157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311" name="Google Shape;1311;p15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2" name="Google Shape;1312;p157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3" name="Google Shape;1313;p15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4" name="Google Shape;1314;p15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315" name="Google Shape;1315;p157"/>
          <p:cNvSpPr>
            <a:spLocks noGrp="1"/>
          </p:cNvSpPr>
          <p:nvPr>
            <p:ph type="pic" idx="2"/>
          </p:nvPr>
        </p:nvSpPr>
        <p:spPr>
          <a:xfrm>
            <a:off x="9093038" y="1058781"/>
            <a:ext cx="271576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1316" name="Google Shape;1316;p157"/>
          <p:cNvSpPr txBox="1">
            <a:spLocks noGrp="1"/>
          </p:cNvSpPr>
          <p:nvPr>
            <p:ph type="body" idx="1"/>
          </p:nvPr>
        </p:nvSpPr>
        <p:spPr>
          <a:xfrm>
            <a:off x="1660584" y="1489802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17" name="Google Shape;1317;p157"/>
          <p:cNvSpPr txBox="1">
            <a:spLocks noGrp="1"/>
          </p:cNvSpPr>
          <p:nvPr>
            <p:ph type="body" idx="3"/>
          </p:nvPr>
        </p:nvSpPr>
        <p:spPr>
          <a:xfrm>
            <a:off x="1660584" y="3034440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18" name="Google Shape;1318;p157"/>
          <p:cNvSpPr txBox="1">
            <a:spLocks noGrp="1"/>
          </p:cNvSpPr>
          <p:nvPr>
            <p:ph type="body" idx="4"/>
          </p:nvPr>
        </p:nvSpPr>
        <p:spPr>
          <a:xfrm>
            <a:off x="1660585" y="4620141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19" name="Google Shape;1319;p157"/>
          <p:cNvSpPr txBox="1">
            <a:spLocks noGrp="1"/>
          </p:cNvSpPr>
          <p:nvPr>
            <p:ph type="body" idx="5"/>
          </p:nvPr>
        </p:nvSpPr>
        <p:spPr>
          <a:xfrm>
            <a:off x="698499" y="148979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sz="6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20" name="Google Shape;1320;p157"/>
          <p:cNvSpPr txBox="1">
            <a:spLocks noGrp="1"/>
          </p:cNvSpPr>
          <p:nvPr>
            <p:ph type="body" idx="6"/>
          </p:nvPr>
        </p:nvSpPr>
        <p:spPr>
          <a:xfrm>
            <a:off x="698499" y="462013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sz="6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21" name="Google Shape;1321;p157"/>
          <p:cNvSpPr txBox="1">
            <a:spLocks noGrp="1"/>
          </p:cNvSpPr>
          <p:nvPr>
            <p:ph type="body" idx="7"/>
          </p:nvPr>
        </p:nvSpPr>
        <p:spPr>
          <a:xfrm>
            <a:off x="698499" y="305496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sz="6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22" name="Google Shape;1322;p157"/>
          <p:cNvSpPr>
            <a:spLocks noGrp="1"/>
          </p:cNvSpPr>
          <p:nvPr>
            <p:ph type="pic" idx="8"/>
          </p:nvPr>
        </p:nvSpPr>
        <p:spPr>
          <a:xfrm>
            <a:off x="8788240" y="3300664"/>
            <a:ext cx="3346704" cy="315468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ontent with Caption">
  <p:cSld name="2_Content with Caption">
    <p:spTree>
      <p:nvGrpSpPr>
        <p:cNvPr id="1" name="Shape 1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4" name="Google Shape;1324;p158"/>
          <p:cNvSpPr txBox="1">
            <a:spLocks noGrp="1"/>
          </p:cNvSpPr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5" name="Google Shape;1325;p158"/>
          <p:cNvSpPr>
            <a:spLocks noGrp="1"/>
          </p:cNvSpPr>
          <p:nvPr>
            <p:ph type="pic" idx="2"/>
          </p:nvPr>
        </p:nvSpPr>
        <p:spPr>
          <a:xfrm>
            <a:off x="9510134" y="1431036"/>
            <a:ext cx="1965960" cy="3995928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1326" name="Google Shape;1326;p158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27" name="Google Shape;1327;p158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28" name="Google Shape;1328;p158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329" name="Google Shape;1329;p15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0" name="Google Shape;1330;p158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1" name="Google Shape;1331;p15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2" name="Google Shape;1332;p15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333" name="Google Shape;1333;p158"/>
          <p:cNvSpPr txBox="1">
            <a:spLocks noGrp="1"/>
          </p:cNvSpPr>
          <p:nvPr>
            <p:ph type="body" idx="1"/>
          </p:nvPr>
        </p:nvSpPr>
        <p:spPr>
          <a:xfrm>
            <a:off x="1660583" y="1489802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34" name="Google Shape;1334;p158"/>
          <p:cNvSpPr txBox="1">
            <a:spLocks noGrp="1"/>
          </p:cNvSpPr>
          <p:nvPr>
            <p:ph type="body" idx="3"/>
          </p:nvPr>
        </p:nvSpPr>
        <p:spPr>
          <a:xfrm>
            <a:off x="1660584" y="2653440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35" name="Google Shape;1335;p158"/>
          <p:cNvSpPr txBox="1">
            <a:spLocks noGrp="1"/>
          </p:cNvSpPr>
          <p:nvPr>
            <p:ph type="body" idx="4"/>
          </p:nvPr>
        </p:nvSpPr>
        <p:spPr>
          <a:xfrm>
            <a:off x="1660583" y="3817079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36" name="Google Shape;1336;p158"/>
          <p:cNvSpPr txBox="1">
            <a:spLocks noGrp="1"/>
          </p:cNvSpPr>
          <p:nvPr>
            <p:ph type="body" idx="5"/>
          </p:nvPr>
        </p:nvSpPr>
        <p:spPr>
          <a:xfrm>
            <a:off x="1660583" y="5006628"/>
            <a:ext cx="6343487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37" name="Google Shape;1337;p158"/>
          <p:cNvSpPr txBox="1">
            <a:spLocks noGrp="1"/>
          </p:cNvSpPr>
          <p:nvPr>
            <p:ph type="body" idx="6"/>
          </p:nvPr>
        </p:nvSpPr>
        <p:spPr>
          <a:xfrm>
            <a:off x="691245" y="1502511"/>
            <a:ext cx="795528" cy="1041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38" name="Google Shape;1338;p158"/>
          <p:cNvSpPr txBox="1">
            <a:spLocks noGrp="1"/>
          </p:cNvSpPr>
          <p:nvPr>
            <p:ph type="body" idx="7"/>
          </p:nvPr>
        </p:nvSpPr>
        <p:spPr>
          <a:xfrm>
            <a:off x="693291" y="2653441"/>
            <a:ext cx="793481" cy="1055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39" name="Google Shape;1339;p158"/>
          <p:cNvSpPr txBox="1">
            <a:spLocks noGrp="1"/>
          </p:cNvSpPr>
          <p:nvPr>
            <p:ph type="body" idx="8"/>
          </p:nvPr>
        </p:nvSpPr>
        <p:spPr>
          <a:xfrm>
            <a:off x="691246" y="3817079"/>
            <a:ext cx="795528" cy="1055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40" name="Google Shape;1340;p158"/>
          <p:cNvSpPr txBox="1">
            <a:spLocks noGrp="1"/>
          </p:cNvSpPr>
          <p:nvPr>
            <p:ph type="body" idx="9"/>
          </p:nvPr>
        </p:nvSpPr>
        <p:spPr>
          <a:xfrm>
            <a:off x="691245" y="5006628"/>
            <a:ext cx="795528" cy="1041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Reading tip">
  <p:cSld name="2_Reading tip"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42" name="Google Shape;1342;p159"/>
          <p:cNvCxnSpPr/>
          <p:nvPr/>
        </p:nvCxnSpPr>
        <p:spPr>
          <a:xfrm flipH="1">
            <a:off x="3075901" y="3537140"/>
            <a:ext cx="2604900" cy="14433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43" name="Google Shape;1343;p159"/>
          <p:cNvCxnSpPr/>
          <p:nvPr/>
        </p:nvCxnSpPr>
        <p:spPr>
          <a:xfrm>
            <a:off x="5700643" y="3537141"/>
            <a:ext cx="1046400" cy="4116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344" name="Google Shape;1344;p159"/>
          <p:cNvSpPr txBox="1">
            <a:spLocks noGrp="1"/>
          </p:cNvSpPr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345" name="Google Shape;1345;p159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46" name="Google Shape;1346;p159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47" name="Google Shape;1347;p159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348" name="Google Shape;1348;p15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9" name="Google Shape;1349;p159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0" name="Google Shape;1350;p15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1" name="Google Shape;1351;p15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02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1352" name="Google Shape;1352;p159"/>
          <p:cNvSpPr txBox="1">
            <a:spLocks noGrp="1"/>
          </p:cNvSpPr>
          <p:nvPr>
            <p:ph type="body" idx="1"/>
          </p:nvPr>
        </p:nvSpPr>
        <p:spPr>
          <a:xfrm>
            <a:off x="500204" y="1587499"/>
            <a:ext cx="2387400" cy="436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53" name="Google Shape;1353;p159"/>
          <p:cNvSpPr>
            <a:spLocks noGrp="1"/>
          </p:cNvSpPr>
          <p:nvPr>
            <p:ph type="pic" idx="2"/>
          </p:nvPr>
        </p:nvSpPr>
        <p:spPr>
          <a:xfrm>
            <a:off x="8885583" y="1586830"/>
            <a:ext cx="3041400" cy="2786400"/>
          </a:xfrm>
          <a:prstGeom prst="rect">
            <a:avLst/>
          </a:prstGeom>
          <a:noFill/>
          <a:ln>
            <a:noFill/>
          </a:ln>
        </p:spPr>
      </p:sp>
      <p:sp>
        <p:nvSpPr>
          <p:cNvPr id="1354" name="Google Shape;1354;p159"/>
          <p:cNvSpPr txBox="1">
            <a:spLocks noGrp="1"/>
          </p:cNvSpPr>
          <p:nvPr>
            <p:ph type="body" idx="3"/>
          </p:nvPr>
        </p:nvSpPr>
        <p:spPr>
          <a:xfrm>
            <a:off x="9157700" y="4600069"/>
            <a:ext cx="2497200" cy="13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1650"/>
              <a:buFont typeface="Noto Sans Symbols"/>
              <a:buNone/>
              <a:defRPr sz="22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55" name="Google Shape;1355;p159"/>
          <p:cNvSpPr/>
          <p:nvPr/>
        </p:nvSpPr>
        <p:spPr>
          <a:xfrm>
            <a:off x="1296684" y="4871689"/>
            <a:ext cx="4160700" cy="770100"/>
          </a:xfrm>
          <a:prstGeom prst="rect">
            <a:avLst/>
          </a:prstGeom>
          <a:solidFill>
            <a:srgbClr val="96C93E"/>
          </a:solidFill>
          <a:ln w="9525" cap="flat" cmpd="sng">
            <a:solidFill>
              <a:srgbClr val="98B95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6FB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6" name="Google Shape;1356;p159"/>
          <p:cNvSpPr/>
          <p:nvPr/>
        </p:nvSpPr>
        <p:spPr>
          <a:xfrm>
            <a:off x="3056495" y="3893077"/>
            <a:ext cx="2559600" cy="770100"/>
          </a:xfrm>
          <a:prstGeom prst="rect">
            <a:avLst/>
          </a:prstGeom>
          <a:solidFill>
            <a:srgbClr val="96C93E"/>
          </a:solidFill>
          <a:ln w="9525" cap="flat" cmpd="sng">
            <a:solidFill>
              <a:srgbClr val="98B95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7" name="Google Shape;1357;p159"/>
          <p:cNvSpPr/>
          <p:nvPr/>
        </p:nvSpPr>
        <p:spPr>
          <a:xfrm>
            <a:off x="4677392" y="2716041"/>
            <a:ext cx="2559600" cy="770100"/>
          </a:xfrm>
          <a:prstGeom prst="rect">
            <a:avLst/>
          </a:prstGeom>
          <a:solidFill>
            <a:srgbClr val="96C93E"/>
          </a:solidFill>
          <a:ln w="9525" cap="flat" cmpd="sng">
            <a:solidFill>
              <a:srgbClr val="98B95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8" name="Google Shape;1358;p159"/>
          <p:cNvSpPr/>
          <p:nvPr/>
        </p:nvSpPr>
        <p:spPr>
          <a:xfrm>
            <a:off x="6145890" y="3924976"/>
            <a:ext cx="2343900" cy="770100"/>
          </a:xfrm>
          <a:prstGeom prst="rect">
            <a:avLst/>
          </a:prstGeom>
          <a:solidFill>
            <a:srgbClr val="96C93E"/>
          </a:solidFill>
          <a:ln w="9525" cap="flat" cmpd="sng">
            <a:solidFill>
              <a:srgbClr val="98B95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6FB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9" name="Google Shape;1359;p159"/>
          <p:cNvSpPr txBox="1">
            <a:spLocks noGrp="1"/>
          </p:cNvSpPr>
          <p:nvPr>
            <p:ph type="body" idx="4"/>
          </p:nvPr>
        </p:nvSpPr>
        <p:spPr>
          <a:xfrm>
            <a:off x="4677392" y="2778801"/>
            <a:ext cx="2559600" cy="5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60" name="Google Shape;1360;p159"/>
          <p:cNvSpPr txBox="1">
            <a:spLocks noGrp="1"/>
          </p:cNvSpPr>
          <p:nvPr>
            <p:ph type="body" idx="5"/>
          </p:nvPr>
        </p:nvSpPr>
        <p:spPr>
          <a:xfrm>
            <a:off x="3068857" y="4004175"/>
            <a:ext cx="2559600" cy="5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61" name="Google Shape;1361;p159"/>
          <p:cNvSpPr txBox="1">
            <a:spLocks noGrp="1"/>
          </p:cNvSpPr>
          <p:nvPr>
            <p:ph type="body" idx="6"/>
          </p:nvPr>
        </p:nvSpPr>
        <p:spPr>
          <a:xfrm>
            <a:off x="6157153" y="4000707"/>
            <a:ext cx="2332500" cy="5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62" name="Google Shape;1362;p159"/>
          <p:cNvSpPr txBox="1">
            <a:spLocks noGrp="1"/>
          </p:cNvSpPr>
          <p:nvPr>
            <p:ph type="body" idx="7"/>
          </p:nvPr>
        </p:nvSpPr>
        <p:spPr>
          <a:xfrm>
            <a:off x="1413084" y="4967115"/>
            <a:ext cx="3941100" cy="5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Reading tip 1">
  <p:cSld name="2_Reading tip 1">
    <p:spTree>
      <p:nvGrpSpPr>
        <p:cNvPr id="1" name="Shape 1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4" name="Google Shape;1364;p160"/>
          <p:cNvSpPr txBox="1">
            <a:spLocks noGrp="1"/>
          </p:cNvSpPr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365" name="Google Shape;1365;p160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66" name="Google Shape;1366;p160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67" name="Google Shape;1367;p160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368" name="Google Shape;1368;p16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9" name="Google Shape;1369;p160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0" name="Google Shape;1370;p16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1" name="Google Shape;1371;p16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02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1372" name="Google Shape;1372;p160"/>
          <p:cNvSpPr txBox="1">
            <a:spLocks noGrp="1"/>
          </p:cNvSpPr>
          <p:nvPr>
            <p:ph type="body" idx="1"/>
          </p:nvPr>
        </p:nvSpPr>
        <p:spPr>
          <a:xfrm>
            <a:off x="500204" y="1587499"/>
            <a:ext cx="7520700" cy="436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73" name="Google Shape;1373;p160"/>
          <p:cNvSpPr>
            <a:spLocks noGrp="1"/>
          </p:cNvSpPr>
          <p:nvPr>
            <p:ph type="pic" idx="2"/>
          </p:nvPr>
        </p:nvSpPr>
        <p:spPr>
          <a:xfrm>
            <a:off x="8885583" y="1586830"/>
            <a:ext cx="3041400" cy="2786400"/>
          </a:xfrm>
          <a:prstGeom prst="rect">
            <a:avLst/>
          </a:prstGeom>
          <a:noFill/>
          <a:ln>
            <a:noFill/>
          </a:ln>
        </p:spPr>
      </p:sp>
      <p:sp>
        <p:nvSpPr>
          <p:cNvPr id="1374" name="Google Shape;1374;p160"/>
          <p:cNvSpPr txBox="1">
            <a:spLocks noGrp="1"/>
          </p:cNvSpPr>
          <p:nvPr>
            <p:ph type="body" idx="3"/>
          </p:nvPr>
        </p:nvSpPr>
        <p:spPr>
          <a:xfrm>
            <a:off x="9157700" y="4600069"/>
            <a:ext cx="2497200" cy="13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1650"/>
              <a:buFont typeface="Noto Sans Symbols"/>
              <a:buNone/>
              <a:defRPr sz="22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13" Type="http://schemas.openxmlformats.org/officeDocument/2006/relationships/slideLayout" Target="../slideLayouts/slideLayout92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slideLayout" Target="../slideLayouts/slideLayout91.xml"/><Relationship Id="rId2" Type="http://schemas.openxmlformats.org/officeDocument/2006/relationships/slideLayout" Target="../slideLayouts/slideLayout81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5" Type="http://schemas.openxmlformats.org/officeDocument/2006/relationships/theme" Target="../theme/theme10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Relationship Id="rId14" Type="http://schemas.openxmlformats.org/officeDocument/2006/relationships/slideLayout" Target="../slideLayouts/slideLayout93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9.xml"/><Relationship Id="rId21" Type="http://schemas.openxmlformats.org/officeDocument/2006/relationships/image" Target="../media/image6.png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8.xml"/><Relationship Id="rId16" Type="http://schemas.openxmlformats.org/officeDocument/2006/relationships/slideLayout" Target="../slideLayouts/slideLayout22.xml"/><Relationship Id="rId20" Type="http://schemas.openxmlformats.org/officeDocument/2006/relationships/theme" Target="../theme/theme3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2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Relationship Id="rId9" Type="http://schemas.openxmlformats.org/officeDocument/2006/relationships/image" Target="../media/image6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37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6.xml"/><Relationship Id="rId10" Type="http://schemas.openxmlformats.org/officeDocument/2006/relationships/image" Target="../media/image6.png"/><Relationship Id="rId4" Type="http://schemas.openxmlformats.org/officeDocument/2006/relationships/slideLayout" Target="../slideLayouts/slideLayout45.xml"/><Relationship Id="rId9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51.xml"/><Relationship Id="rId16" Type="http://schemas.openxmlformats.org/officeDocument/2006/relationships/theme" Target="../theme/theme7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slideLayout" Target="../slideLayouts/slideLayout63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theme" Target="../theme/theme8.xml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6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8.xml"/><Relationship Id="rId9" Type="http://schemas.openxmlformats.org/officeDocument/2006/relationships/image" Target="../media/image6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6.xml"/><Relationship Id="rId10" Type="http://schemas.openxmlformats.org/officeDocument/2006/relationships/image" Target="../media/image6.png"/><Relationship Id="rId4" Type="http://schemas.openxmlformats.org/officeDocument/2006/relationships/slideLayout" Target="../slideLayouts/slideLayout75.xml"/><Relationship Id="rId9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9"/>
          <p:cNvSpPr/>
          <p:nvPr/>
        </p:nvSpPr>
        <p:spPr>
          <a:xfrm>
            <a:off x="-12400" y="-11050"/>
            <a:ext cx="12204300" cy="1355100"/>
          </a:xfrm>
          <a:prstGeom prst="rect">
            <a:avLst/>
          </a:prstGeom>
          <a:solidFill>
            <a:srgbClr val="006FB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0" name="Google Shape;1180;p60"/>
          <p:cNvSpPr/>
          <p:nvPr/>
        </p:nvSpPr>
        <p:spPr>
          <a:xfrm>
            <a:off x="8655315" y="1"/>
            <a:ext cx="3536684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181" name="Google Shape;1181;p60"/>
          <p:cNvCxnSpPr/>
          <p:nvPr/>
        </p:nvCxnSpPr>
        <p:spPr>
          <a:xfrm>
            <a:off x="8646698" y="0"/>
            <a:ext cx="0" cy="6858000"/>
          </a:xfrm>
          <a:prstGeom prst="straightConnector1">
            <a:avLst/>
          </a:prstGeom>
          <a:noFill/>
          <a:ln w="88900" cap="flat" cmpd="sng">
            <a:solidFill>
              <a:srgbClr val="96C93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82" name="Google Shape;1182;p60"/>
          <p:cNvSpPr txBox="1">
            <a:spLocks noGrp="1"/>
          </p:cNvSpPr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183" name="Google Shape;1183;p60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  <p:sldLayoutId id="2147483749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oogle Shape;15;p34"/>
          <p:cNvGrpSpPr/>
          <p:nvPr/>
        </p:nvGrpSpPr>
        <p:grpSpPr>
          <a:xfrm>
            <a:off x="0" y="5607273"/>
            <a:ext cx="12214159" cy="1252536"/>
            <a:chOff x="-33239" y="5603791"/>
            <a:chExt cx="9160619" cy="1252536"/>
          </a:xfrm>
        </p:grpSpPr>
        <p:sp>
          <p:nvSpPr>
            <p:cNvPr id="16" name="Google Shape;16;p34"/>
            <p:cNvSpPr/>
            <p:nvPr/>
          </p:nvSpPr>
          <p:spPr>
            <a:xfrm>
              <a:off x="-29914" y="5611028"/>
              <a:ext cx="9157294" cy="1245299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7" name="Google Shape;17;p34"/>
            <p:cNvCxnSpPr/>
            <p:nvPr/>
          </p:nvCxnSpPr>
          <p:spPr>
            <a:xfrm>
              <a:off x="-29914" y="5603791"/>
              <a:ext cx="9143999" cy="0"/>
            </a:xfrm>
            <a:prstGeom prst="straightConnector1">
              <a:avLst/>
            </a:prstGeom>
            <a:noFill/>
            <a:ln w="88900" cap="flat" cmpd="sng">
              <a:solidFill>
                <a:srgbClr val="006FB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8" name="Google Shape;18;p34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w="38100" cap="flat" cmpd="sng">
              <a:solidFill>
                <a:srgbClr val="96C93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36"/>
          <p:cNvSpPr/>
          <p:nvPr/>
        </p:nvSpPr>
        <p:spPr>
          <a:xfrm>
            <a:off x="0" y="-11086"/>
            <a:ext cx="12192000" cy="1273233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6" name="Google Shape;66;p36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w="762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7" name="Google Shape;67;p36"/>
          <p:cNvSpPr txBox="1"/>
          <p:nvPr/>
        </p:nvSpPr>
        <p:spPr>
          <a:xfrm>
            <a:off x="0" y="1"/>
            <a:ext cx="12192000" cy="12574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00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endParaRPr sz="5000" b="1" i="0" u="none" strike="noStrike" cap="non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8" name="Google Shape;68;p36"/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  <p:sldLayoutId id="2147483670" r:id="rId14"/>
    <p:sldLayoutId id="2147483671" r:id="rId15"/>
    <p:sldLayoutId id="2147483672" r:id="rId16"/>
    <p:sldLayoutId id="2147483673" r:id="rId17"/>
    <p:sldLayoutId id="2147483674" r:id="rId18"/>
    <p:sldLayoutId id="2147483763" r:id="rId1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31"/>
          <p:cNvSpPr/>
          <p:nvPr/>
        </p:nvSpPr>
        <p:spPr>
          <a:xfrm>
            <a:off x="0" y="-11086"/>
            <a:ext cx="12192000" cy="1273233"/>
          </a:xfrm>
          <a:prstGeom prst="rect">
            <a:avLst/>
          </a:prstGeom>
          <a:solidFill>
            <a:srgbClr val="A2DE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62" name="Google Shape;362;p31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w="762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63" name="Google Shape;363;p3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44"/>
          <p:cNvSpPr/>
          <p:nvPr/>
        </p:nvSpPr>
        <p:spPr>
          <a:xfrm>
            <a:off x="8655315" y="1"/>
            <a:ext cx="3536684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85" name="Google Shape;485;p44"/>
          <p:cNvCxnSpPr/>
          <p:nvPr/>
        </p:nvCxnSpPr>
        <p:spPr>
          <a:xfrm>
            <a:off x="8646698" y="0"/>
            <a:ext cx="0" cy="6858000"/>
          </a:xfrm>
          <a:prstGeom prst="straightConnector1">
            <a:avLst/>
          </a:prstGeom>
          <a:noFill/>
          <a:ln w="88900" cap="flat" cmpd="sng">
            <a:solidFill>
              <a:srgbClr val="96C93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86" name="Google Shape;486;p44"/>
          <p:cNvSpPr txBox="1">
            <a:spLocks noGrp="1"/>
          </p:cNvSpPr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487" name="Google Shape;487;p44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p49"/>
          <p:cNvSpPr/>
          <p:nvPr/>
        </p:nvSpPr>
        <p:spPr>
          <a:xfrm>
            <a:off x="0" y="0"/>
            <a:ext cx="3536684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04" name="Google Shape;604;p49"/>
          <p:cNvCxnSpPr/>
          <p:nvPr/>
        </p:nvCxnSpPr>
        <p:spPr>
          <a:xfrm>
            <a:off x="3536684" y="0"/>
            <a:ext cx="0" cy="6858000"/>
          </a:xfrm>
          <a:prstGeom prst="straightConnector1">
            <a:avLst/>
          </a:prstGeom>
          <a:noFill/>
          <a:ln w="88900" cap="flat" cmpd="sng">
            <a:solidFill>
              <a:srgbClr val="96C93F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605" name="Google Shape;605;p49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sp>
        <p:nvSpPr>
          <p:cNvPr id="606" name="Google Shape;606;p49"/>
          <p:cNvSpPr txBox="1">
            <a:spLocks noGrp="1"/>
          </p:cNvSpPr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4200"/>
              <a:buFont typeface="Calibri"/>
              <a:buNone/>
              <a:defRPr sz="4200" b="1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p51"/>
          <p:cNvSpPr/>
          <p:nvPr/>
        </p:nvSpPr>
        <p:spPr>
          <a:xfrm>
            <a:off x="0" y="-11086"/>
            <a:ext cx="12192000" cy="1273233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12" name="Google Shape;712;p51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w="762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13" name="Google Shape;713;p51"/>
          <p:cNvSpPr txBox="1"/>
          <p:nvPr/>
        </p:nvSpPr>
        <p:spPr>
          <a:xfrm>
            <a:off x="0" y="1"/>
            <a:ext cx="12192000" cy="12574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00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endParaRPr sz="5000" b="1" i="0" u="none" strike="noStrike" cap="non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14" name="Google Shape;714;p51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" name="Google Shape;955;g1dc99bf8486_0_155"/>
          <p:cNvSpPr/>
          <p:nvPr/>
        </p:nvSpPr>
        <p:spPr>
          <a:xfrm>
            <a:off x="0" y="-11086"/>
            <a:ext cx="12192000" cy="1273200"/>
          </a:xfrm>
          <a:prstGeom prst="rect">
            <a:avLst/>
          </a:prstGeom>
          <a:solidFill>
            <a:srgbClr val="A2DE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56" name="Google Shape;956;g1dc99bf8486_0_155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w="762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957" name="Google Shape;957;g1dc99bf8486_0_155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8" name="Google Shape;1078;g1f4e207d849_0_128"/>
          <p:cNvSpPr/>
          <p:nvPr/>
        </p:nvSpPr>
        <p:spPr>
          <a:xfrm>
            <a:off x="0" y="0"/>
            <a:ext cx="3536700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79" name="Google Shape;1079;g1f4e207d849_0_128"/>
          <p:cNvCxnSpPr/>
          <p:nvPr/>
        </p:nvCxnSpPr>
        <p:spPr>
          <a:xfrm>
            <a:off x="3536684" y="0"/>
            <a:ext cx="0" cy="6858000"/>
          </a:xfrm>
          <a:prstGeom prst="straightConnector1">
            <a:avLst/>
          </a:prstGeom>
          <a:noFill/>
          <a:ln w="88900" cap="flat" cmpd="sng">
            <a:solidFill>
              <a:srgbClr val="96C93F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080" name="Google Shape;1080;g1f4e207d849_0_128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sp>
        <p:nvSpPr>
          <p:cNvPr id="1081" name="Google Shape;1081;g1f4e207d849_0_128"/>
          <p:cNvSpPr txBox="1">
            <a:spLocks noGrp="1"/>
          </p:cNvSpPr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4200"/>
              <a:buFont typeface="Calibri"/>
              <a:buNone/>
              <a:defRPr sz="4200" b="1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2a5BdQr2O2Q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1.xml"/><Relationship Id="rId4" Type="http://schemas.openxmlformats.org/officeDocument/2006/relationships/hyperlink" Target="https://youtu.be/p22hlxCoaEk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5.xml"/><Relationship Id="rId4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0.xml"/><Relationship Id="rId4" Type="http://schemas.openxmlformats.org/officeDocument/2006/relationships/image" Target="../media/image4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7" Type="http://schemas.openxmlformats.org/officeDocument/2006/relationships/image" Target="../media/image3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g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3BUBxbx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3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7" name="Google Shape;1427;p1"/>
          <p:cNvSpPr txBox="1">
            <a:spLocks noGrp="1"/>
          </p:cNvSpPr>
          <p:nvPr>
            <p:ph type="title"/>
          </p:nvPr>
        </p:nvSpPr>
        <p:spPr>
          <a:xfrm>
            <a:off x="12783" y="-31960"/>
            <a:ext cx="9159900" cy="12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</a:pPr>
            <a:r>
              <a:rPr lang="pt-BR" b="1" i="0" u="none"/>
              <a:t>Workshop guide</a:t>
            </a:r>
            <a:endParaRPr/>
          </a:p>
        </p:txBody>
      </p:sp>
      <p:sp>
        <p:nvSpPr>
          <p:cNvPr id="1428" name="Google Shape;1428;p1"/>
          <p:cNvSpPr txBox="1">
            <a:spLocks noGrp="1"/>
          </p:cNvSpPr>
          <p:nvPr>
            <p:ph type="body" idx="1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400"/>
              <a:buNone/>
            </a:pPr>
            <a:r>
              <a:rPr lang="pt-BR">
                <a:solidFill>
                  <a:srgbClr val="006FB6"/>
                </a:solidFill>
              </a:rPr>
              <a:t>Share the story</a:t>
            </a:r>
            <a:endParaRPr/>
          </a:p>
        </p:txBody>
      </p:sp>
      <p:sp>
        <p:nvSpPr>
          <p:cNvPr id="1429" name="Google Shape;1429;p1"/>
          <p:cNvSpPr txBox="1">
            <a:spLocks noGrp="1"/>
          </p:cNvSpPr>
          <p:nvPr>
            <p:ph type="body" idx="2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00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rPr lang="pt-BR" sz="4000" b="0" i="0" u="none">
                <a:solidFill>
                  <a:srgbClr val="006FB6"/>
                </a:solidFill>
              </a:rPr>
              <a:t> </a:t>
            </a:r>
            <a:r>
              <a:rPr lang="pt-BR" sz="3900" b="0" i="0" u="none">
                <a:solidFill>
                  <a:srgbClr val="006FB6"/>
                </a:solidFill>
              </a:rPr>
              <a:t>Facilitator: </a:t>
            </a:r>
            <a:endParaRPr sz="3900"/>
          </a:p>
          <a:p>
            <a:pPr marL="914400" lvl="1" indent="-476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900"/>
              <a:buChar char="•"/>
            </a:pPr>
            <a:r>
              <a:rPr lang="pt-BR" sz="3900" b="0" i="0" u="none">
                <a:solidFill>
                  <a:srgbClr val="006FB6"/>
                </a:solidFill>
              </a:rPr>
              <a:t>Read notes to prepare. See English file. </a:t>
            </a:r>
            <a:endParaRPr sz="3900">
              <a:solidFill>
                <a:srgbClr val="006FB6"/>
              </a:solidFill>
            </a:endParaRPr>
          </a:p>
          <a:p>
            <a:pPr marL="914400" lvl="1" indent="-476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900"/>
              <a:buChar char="•"/>
            </a:pPr>
            <a:r>
              <a:rPr lang="pt-BR" sz="3900" b="0" i="0" u="none">
                <a:solidFill>
                  <a:srgbClr val="006FB6"/>
                </a:solidFill>
              </a:rPr>
              <a:t>Amend slides if needed.</a:t>
            </a:r>
            <a:endParaRPr sz="3900"/>
          </a:p>
          <a:p>
            <a:pPr marL="914400" lvl="1" indent="-476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900"/>
              <a:buChar char="•"/>
            </a:pPr>
            <a:r>
              <a:rPr lang="pt-BR" sz="3900" b="0" i="0" u="none">
                <a:solidFill>
                  <a:srgbClr val="006FB6"/>
                </a:solidFill>
              </a:rPr>
              <a:t>Ready the family-facing materials.</a:t>
            </a:r>
            <a:endParaRPr sz="3900"/>
          </a:p>
          <a:p>
            <a:pPr marL="914400" lvl="1" indent="-476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900"/>
              <a:buChar char="•"/>
            </a:pPr>
            <a:r>
              <a:rPr lang="pt-BR" sz="3900" b="0" i="0" u="none">
                <a:solidFill>
                  <a:srgbClr val="006FB6"/>
                </a:solidFill>
              </a:rPr>
              <a:t>Display slide 2 as families arrive.</a:t>
            </a:r>
            <a:endParaRPr sz="4000">
              <a:solidFill>
                <a:srgbClr val="006FB6"/>
              </a:solidFill>
            </a:endParaRPr>
          </a:p>
          <a:p>
            <a:pPr marL="2286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" name="Google Shape;1525;p15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pt-BR" b="1" i="0" u="none"/>
              <a:t>1. Alguém queria</a:t>
            </a:r>
            <a:endParaRPr/>
          </a:p>
        </p:txBody>
      </p:sp>
      <p:pic>
        <p:nvPicPr>
          <p:cNvPr id="1526" name="Google Shape;1526;p15" descr="A picture containing text&#10;&#10;Description automatically generated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 l="11945" t="6472" r="9364" b="11182"/>
          <a:stretch/>
        </p:blipFill>
        <p:spPr>
          <a:xfrm>
            <a:off x="3741420" y="1461446"/>
            <a:ext cx="4709100" cy="4709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27" name="Google Shape;1527;p15"/>
          <p:cNvSpPr txBox="1">
            <a:spLocks noGrp="1"/>
          </p:cNvSpPr>
          <p:nvPr>
            <p:ph type="body" idx="1"/>
          </p:nvPr>
        </p:nvSpPr>
        <p:spPr>
          <a:xfrm>
            <a:off x="501448" y="1739549"/>
            <a:ext cx="3534900" cy="4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None/>
            </a:pPr>
            <a:endParaRPr sz="32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None/>
            </a:pPr>
            <a:endParaRPr sz="32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None/>
            </a:pPr>
            <a:r>
              <a:rPr lang="pt-BR" sz="3200" b="1" i="0" u="none"/>
              <a:t>queria</a:t>
            </a:r>
            <a:r>
              <a:rPr lang="pt-BR" sz="3200" b="0" i="0" u="none"/>
              <a:t> comer a grama verde do outro lado da ponte.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None/>
            </a:pPr>
            <a:endParaRPr sz="3200" b="1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None/>
            </a:pPr>
            <a:r>
              <a:rPr lang="pt-BR" sz="3200" b="1" i="0" u="none"/>
              <a:t>Alguém...</a:t>
            </a:r>
            <a:r>
              <a:rPr lang="pt-BR" sz="3200" b="0" i="0" u="none"/>
              <a:t> três cabras</a:t>
            </a:r>
            <a:endParaRPr sz="3200" b="1"/>
          </a:p>
        </p:txBody>
      </p:sp>
      <p:sp>
        <p:nvSpPr>
          <p:cNvPr id="1528" name="Google Shape;1528;p15"/>
          <p:cNvSpPr txBox="1"/>
          <p:nvPr/>
        </p:nvSpPr>
        <p:spPr>
          <a:xfrm>
            <a:off x="5531139" y="4093055"/>
            <a:ext cx="2033100" cy="14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pt-BR" sz="3000" b="1" i="1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The Three Billy Goats Gruff</a:t>
            </a:r>
            <a:endParaRPr sz="3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29" name="Google Shape;1529;p15"/>
          <p:cNvCxnSpPr/>
          <p:nvPr/>
        </p:nvCxnSpPr>
        <p:spPr>
          <a:xfrm rot="10800000" flipH="1">
            <a:off x="2745202" y="4766068"/>
            <a:ext cx="764100" cy="386700"/>
          </a:xfrm>
          <a:prstGeom prst="straightConnector1">
            <a:avLst/>
          </a:prstGeom>
          <a:noFill/>
          <a:ln w="82550" cap="flat" cmpd="sng">
            <a:solidFill>
              <a:srgbClr val="006FB6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530" name="Google Shape;1530;p15"/>
          <p:cNvCxnSpPr/>
          <p:nvPr/>
        </p:nvCxnSpPr>
        <p:spPr>
          <a:xfrm rot="10800000" flipH="1">
            <a:off x="3882186" y="2648951"/>
            <a:ext cx="823800" cy="671400"/>
          </a:xfrm>
          <a:prstGeom prst="straightConnector1">
            <a:avLst/>
          </a:prstGeom>
          <a:noFill/>
          <a:ln w="82550" cap="flat" cmpd="sng">
            <a:solidFill>
              <a:srgbClr val="006FB6"/>
            </a:solidFill>
            <a:prstDash val="solid"/>
            <a:round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5" name="Google Shape;1535;p16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pt-BR" b="1" i="0" u="none"/>
              <a:t>2. Mas</a:t>
            </a:r>
            <a:endParaRPr/>
          </a:p>
        </p:txBody>
      </p:sp>
      <p:pic>
        <p:nvPicPr>
          <p:cNvPr id="1536" name="Google Shape;1536;p16" descr="A picture containing text&#10;&#10;Description automatically generated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 l="11945" t="6472" r="9364" b="11182"/>
          <a:stretch/>
        </p:blipFill>
        <p:spPr>
          <a:xfrm>
            <a:off x="3741420" y="1461446"/>
            <a:ext cx="4709100" cy="4709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37" name="Google Shape;1537;p16"/>
          <p:cNvSpPr txBox="1">
            <a:spLocks noGrp="1"/>
          </p:cNvSpPr>
          <p:nvPr>
            <p:ph type="body" idx="1"/>
          </p:nvPr>
        </p:nvSpPr>
        <p:spPr>
          <a:xfrm>
            <a:off x="501448" y="1739549"/>
            <a:ext cx="3534900" cy="4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None/>
            </a:pPr>
            <a:r>
              <a:rPr lang="pt-BR" sz="3200" b="1" i="0" u="none"/>
              <a:t>mas</a:t>
            </a:r>
            <a:r>
              <a:rPr lang="pt-BR" sz="3200" b="0" i="0" u="none"/>
              <a:t> um monstro feio as impediu.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None/>
            </a:pPr>
            <a:endParaRPr sz="3200"/>
          </a:p>
        </p:txBody>
      </p:sp>
      <p:sp>
        <p:nvSpPr>
          <p:cNvPr id="1538" name="Google Shape;1538;p16"/>
          <p:cNvSpPr txBox="1"/>
          <p:nvPr/>
        </p:nvSpPr>
        <p:spPr>
          <a:xfrm>
            <a:off x="5531139" y="4093055"/>
            <a:ext cx="2033100" cy="14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pt-BR" sz="3000" b="1" i="1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The Three Billy Goats Gruff</a:t>
            </a:r>
            <a:endParaRPr sz="3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39" name="Google Shape;1539;p16"/>
          <p:cNvCxnSpPr/>
          <p:nvPr/>
        </p:nvCxnSpPr>
        <p:spPr>
          <a:xfrm rot="10800000" flipH="1">
            <a:off x="3444780" y="1739410"/>
            <a:ext cx="1930500" cy="234300"/>
          </a:xfrm>
          <a:prstGeom prst="straightConnector1">
            <a:avLst/>
          </a:prstGeom>
          <a:noFill/>
          <a:ln w="82550" cap="flat" cmpd="sng">
            <a:solidFill>
              <a:srgbClr val="006FB6"/>
            </a:solidFill>
            <a:prstDash val="solid"/>
            <a:round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4" name="Google Shape;1544;p17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pt-BR" b="1" i="0" u="none"/>
              <a:t>3. Então-finalmente</a:t>
            </a:r>
            <a:endParaRPr/>
          </a:p>
        </p:txBody>
      </p:sp>
      <p:pic>
        <p:nvPicPr>
          <p:cNvPr id="1545" name="Google Shape;1545;p17" descr="A picture containing text&#10;&#10;Description automatically generated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 l="11945" t="6472" r="9364" b="11182"/>
          <a:stretch/>
        </p:blipFill>
        <p:spPr>
          <a:xfrm>
            <a:off x="3741420" y="1461446"/>
            <a:ext cx="4709100" cy="4709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46" name="Google Shape;1546;p17"/>
          <p:cNvSpPr txBox="1"/>
          <p:nvPr/>
        </p:nvSpPr>
        <p:spPr>
          <a:xfrm>
            <a:off x="8598308" y="1739549"/>
            <a:ext cx="3274200" cy="4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</a:pPr>
            <a:r>
              <a:rPr lang="pt-BR" sz="32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Então,</a:t>
            </a:r>
            <a:r>
              <a:rPr lang="pt-BR"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 a maior das cabras o derrubou da ponte</a:t>
            </a:r>
            <a:endParaRPr sz="3200" b="1" i="0" u="none" strike="noStrike" cap="non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pt-BR" sz="32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Finalmente</a:t>
            </a:r>
            <a:r>
              <a:rPr lang="pt-BR"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 elas puderam atravessar a ponte e comer grama em paz.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7" name="Google Shape;1547;p17"/>
          <p:cNvSpPr txBox="1"/>
          <p:nvPr/>
        </p:nvSpPr>
        <p:spPr>
          <a:xfrm>
            <a:off x="5531139" y="4093055"/>
            <a:ext cx="2033100" cy="14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pt-BR" sz="3000" b="1" i="1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The Three Billy Goats Gruff</a:t>
            </a:r>
            <a:endParaRPr sz="3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48" name="Google Shape;1548;p17"/>
          <p:cNvCxnSpPr/>
          <p:nvPr/>
        </p:nvCxnSpPr>
        <p:spPr>
          <a:xfrm rot="10800000">
            <a:off x="7564376" y="1973710"/>
            <a:ext cx="970800" cy="0"/>
          </a:xfrm>
          <a:prstGeom prst="straightConnector1">
            <a:avLst/>
          </a:prstGeom>
          <a:noFill/>
          <a:ln w="82550" cap="flat" cmpd="sng">
            <a:solidFill>
              <a:srgbClr val="006FB6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549" name="Google Shape;1549;p17"/>
          <p:cNvCxnSpPr/>
          <p:nvPr/>
        </p:nvCxnSpPr>
        <p:spPr>
          <a:xfrm rot="10800000">
            <a:off x="8443232" y="3251376"/>
            <a:ext cx="577200" cy="270300"/>
          </a:xfrm>
          <a:prstGeom prst="straightConnector1">
            <a:avLst/>
          </a:prstGeom>
          <a:noFill/>
          <a:ln w="82550" cap="flat" cmpd="sng">
            <a:solidFill>
              <a:srgbClr val="006FB6"/>
            </a:solidFill>
            <a:prstDash val="solid"/>
            <a:round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4" name="Google Shape;1554;p18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pt-BR" b="1" i="0" u="none"/>
              <a:t>Vamos assistir</a:t>
            </a:r>
            <a:endParaRPr/>
          </a:p>
        </p:txBody>
      </p:sp>
      <p:sp>
        <p:nvSpPr>
          <p:cNvPr id="1555" name="Google Shape;1555;p18"/>
          <p:cNvSpPr txBox="1">
            <a:spLocks noGrp="1"/>
          </p:cNvSpPr>
          <p:nvPr>
            <p:ph type="body" idx="1"/>
          </p:nvPr>
        </p:nvSpPr>
        <p:spPr>
          <a:xfrm>
            <a:off x="1185028" y="1692275"/>
            <a:ext cx="4830900" cy="406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None/>
            </a:pPr>
            <a:r>
              <a:rPr lang="pt-BR" b="0" i="0" u="none"/>
              <a:t>Inglês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None/>
            </a:pPr>
            <a:r>
              <a:rPr lang="pt-BR" b="0" i="0" u="sng">
                <a:solidFill>
                  <a:schemeClr val="hlink"/>
                </a:solidFill>
                <a:hlinkClick r:id="rId3"/>
              </a:rPr>
              <a:t>https://youtu.be/2a5BdQr2O2Q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None/>
            </a:pPr>
            <a:endParaRPr/>
          </a:p>
        </p:txBody>
      </p:sp>
      <p:sp>
        <p:nvSpPr>
          <p:cNvPr id="1556" name="Google Shape;1556;p18"/>
          <p:cNvSpPr txBox="1">
            <a:spLocks noGrp="1"/>
          </p:cNvSpPr>
          <p:nvPr>
            <p:ph type="body" idx="2"/>
          </p:nvPr>
        </p:nvSpPr>
        <p:spPr>
          <a:xfrm>
            <a:off x="6250420" y="1692275"/>
            <a:ext cx="4756500" cy="410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None/>
            </a:pPr>
            <a:r>
              <a:rPr lang="pt-BR" b="0" i="0" u="none"/>
              <a:t>Espanhol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None/>
            </a:pPr>
            <a:r>
              <a:rPr lang="pt-BR" b="0" i="1" u="none"/>
              <a:t>Em breve...</a:t>
            </a:r>
            <a:endParaRPr i="1"/>
          </a:p>
        </p:txBody>
      </p:sp>
      <p:sp>
        <p:nvSpPr>
          <p:cNvPr id="1557" name="Google Shape;1557;p18"/>
          <p:cNvSpPr/>
          <p:nvPr/>
        </p:nvSpPr>
        <p:spPr>
          <a:xfrm>
            <a:off x="545785" y="2346332"/>
            <a:ext cx="184800" cy="10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sng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8" name="Google Shape;1558;p18"/>
          <p:cNvSpPr/>
          <p:nvPr/>
        </p:nvSpPr>
        <p:spPr>
          <a:xfrm>
            <a:off x="6632820" y="2346332"/>
            <a:ext cx="184800" cy="10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sng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3" name="Google Shape;1563;p19"/>
          <p:cNvSpPr txBox="1">
            <a:spLocks noGrp="1"/>
          </p:cNvSpPr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</a:pPr>
            <a:r>
              <a:rPr lang="pt-BR" b="1" i="0" u="none"/>
              <a:t>Use a mão</a:t>
            </a:r>
            <a:endParaRPr/>
          </a:p>
        </p:txBody>
      </p:sp>
      <p:sp>
        <p:nvSpPr>
          <p:cNvPr id="1564" name="Google Shape;1564;p19"/>
          <p:cNvSpPr txBox="1">
            <a:spLocks noGrp="1"/>
          </p:cNvSpPr>
          <p:nvPr>
            <p:ph type="body" idx="1"/>
          </p:nvPr>
        </p:nvSpPr>
        <p:spPr>
          <a:xfrm>
            <a:off x="257516" y="227488"/>
            <a:ext cx="3009300" cy="5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080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pt-BR" sz="3200" b="1" i="0" u="none"/>
              <a:t>Dicas e truques</a:t>
            </a:r>
            <a:endParaRPr/>
          </a:p>
        </p:txBody>
      </p:sp>
      <p:sp>
        <p:nvSpPr>
          <p:cNvPr id="1565" name="Google Shape;1565;p19"/>
          <p:cNvSpPr txBox="1">
            <a:spLocks noGrp="1"/>
          </p:cNvSpPr>
          <p:nvPr>
            <p:ph type="body" idx="2"/>
          </p:nvPr>
        </p:nvSpPr>
        <p:spPr>
          <a:xfrm>
            <a:off x="244816" y="1577339"/>
            <a:ext cx="3009300" cy="22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</a:pPr>
            <a:r>
              <a:rPr lang="pt-BR" b="0" i="0" u="none"/>
              <a:t>Crianças mais velhas podem resumir um capítulo ou uma seção em vez do livro todo! </a:t>
            </a:r>
            <a:endParaRPr/>
          </a:p>
          <a:p>
            <a: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endParaRPr/>
          </a:p>
        </p:txBody>
      </p:sp>
      <p:sp>
        <p:nvSpPr>
          <p:cNvPr id="1566" name="Google Shape;1566;p19"/>
          <p:cNvSpPr txBox="1">
            <a:spLocks noGrp="1"/>
          </p:cNvSpPr>
          <p:nvPr>
            <p:ph type="body" idx="4"/>
          </p:nvPr>
        </p:nvSpPr>
        <p:spPr>
          <a:xfrm>
            <a:off x="4029444" y="3076773"/>
            <a:ext cx="2711100" cy="597000"/>
          </a:xfrm>
          <a:prstGeom prst="rect">
            <a:avLst/>
          </a:prstGeom>
          <a:solidFill>
            <a:srgbClr val="96C93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pt-BR" b="0" i="0" u="none"/>
              <a:t>queria</a:t>
            </a:r>
            <a:endParaRPr/>
          </a:p>
        </p:txBody>
      </p:sp>
      <p:sp>
        <p:nvSpPr>
          <p:cNvPr id="1567" name="Google Shape;1567;p19"/>
          <p:cNvSpPr txBox="1">
            <a:spLocks noGrp="1"/>
          </p:cNvSpPr>
          <p:nvPr>
            <p:ph type="body" idx="5"/>
          </p:nvPr>
        </p:nvSpPr>
        <p:spPr>
          <a:xfrm>
            <a:off x="3847875" y="5060116"/>
            <a:ext cx="2711100" cy="597000"/>
          </a:xfrm>
          <a:prstGeom prst="rect">
            <a:avLst/>
          </a:prstGeom>
          <a:solidFill>
            <a:srgbClr val="96C93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pt-BR" b="0" i="0" u="none"/>
              <a:t>Alguém</a:t>
            </a:r>
            <a:endParaRPr/>
          </a:p>
        </p:txBody>
      </p:sp>
      <p:sp>
        <p:nvSpPr>
          <p:cNvPr id="1568" name="Google Shape;1568;p19"/>
          <p:cNvSpPr txBox="1">
            <a:spLocks noGrp="1"/>
          </p:cNvSpPr>
          <p:nvPr>
            <p:ph type="body" idx="6"/>
          </p:nvPr>
        </p:nvSpPr>
        <p:spPr>
          <a:xfrm>
            <a:off x="4909955" y="1818827"/>
            <a:ext cx="2711100" cy="597000"/>
          </a:xfrm>
          <a:prstGeom prst="rect">
            <a:avLst/>
          </a:prstGeom>
          <a:solidFill>
            <a:srgbClr val="96C93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pt-BR" b="0" i="0" u="none"/>
              <a:t>mas</a:t>
            </a:r>
            <a:endParaRPr/>
          </a:p>
        </p:txBody>
      </p:sp>
      <p:sp>
        <p:nvSpPr>
          <p:cNvPr id="1569" name="Google Shape;1569;p19"/>
          <p:cNvSpPr txBox="1">
            <a:spLocks noGrp="1"/>
          </p:cNvSpPr>
          <p:nvPr>
            <p:ph type="body" idx="7"/>
          </p:nvPr>
        </p:nvSpPr>
        <p:spPr>
          <a:xfrm>
            <a:off x="8854438" y="2333248"/>
            <a:ext cx="2711100" cy="597000"/>
          </a:xfrm>
          <a:prstGeom prst="rect">
            <a:avLst/>
          </a:prstGeom>
          <a:solidFill>
            <a:srgbClr val="96C93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pt-BR" b="0" i="0" u="none"/>
              <a:t>então</a:t>
            </a:r>
            <a:endParaRPr/>
          </a:p>
        </p:txBody>
      </p:sp>
      <p:sp>
        <p:nvSpPr>
          <p:cNvPr id="1570" name="Google Shape;1570;p19"/>
          <p:cNvSpPr txBox="1">
            <a:spLocks noGrp="1"/>
          </p:cNvSpPr>
          <p:nvPr>
            <p:ph type="body" idx="8"/>
          </p:nvPr>
        </p:nvSpPr>
        <p:spPr>
          <a:xfrm>
            <a:off x="9046607" y="3920236"/>
            <a:ext cx="2711100" cy="597000"/>
          </a:xfrm>
          <a:prstGeom prst="rect">
            <a:avLst/>
          </a:prstGeom>
          <a:solidFill>
            <a:srgbClr val="96C93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pt-BR" b="0" i="0" u="none"/>
              <a:t>finalmente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5" name="Google Shape;1575;p20"/>
          <p:cNvSpPr txBox="1">
            <a:spLocks noGrp="1"/>
          </p:cNvSpPr>
          <p:nvPr>
            <p:ph type="ctrTitle"/>
          </p:nvPr>
        </p:nvSpPr>
        <p:spPr>
          <a:xfrm>
            <a:off x="820225" y="0"/>
            <a:ext cx="11371800" cy="11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pt-BR" b="1" i="0" u="none"/>
              <a:t>Leitura = conversação (K-1)</a:t>
            </a:r>
            <a:endParaRPr/>
          </a:p>
        </p:txBody>
      </p:sp>
      <p:sp>
        <p:nvSpPr>
          <p:cNvPr id="1576" name="Google Shape;1576;p20"/>
          <p:cNvSpPr txBox="1">
            <a:spLocks noGrp="1"/>
          </p:cNvSpPr>
          <p:nvPr>
            <p:ph type="body" idx="1"/>
          </p:nvPr>
        </p:nvSpPr>
        <p:spPr>
          <a:xfrm>
            <a:off x="1743462" y="2939667"/>
            <a:ext cx="3610857" cy="12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pt-BR" b="0" i="0" u="none">
                <a:solidFill>
                  <a:srgbClr val="006FB6"/>
                </a:solidFill>
              </a:rPr>
              <a:t>O que o personagem quer? Aponte para as palavras/imagens que ajudaram você a saber.</a:t>
            </a:r>
            <a:endParaRPr>
              <a:solidFill>
                <a:srgbClr val="006FB6"/>
              </a:solidFill>
            </a:endParaRPr>
          </a:p>
        </p:txBody>
      </p:sp>
      <p:sp>
        <p:nvSpPr>
          <p:cNvPr id="1577" name="Google Shape;1577;p20"/>
          <p:cNvSpPr txBox="1">
            <a:spLocks noGrp="1"/>
          </p:cNvSpPr>
          <p:nvPr>
            <p:ph type="body" idx="2"/>
          </p:nvPr>
        </p:nvSpPr>
        <p:spPr>
          <a:xfrm>
            <a:off x="4072874" y="4724938"/>
            <a:ext cx="3306871" cy="1393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33361" marR="0" lvl="0" indent="-4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rPr lang="pt-BR" b="0" i="0" u="none"/>
              <a:t>O que aconteceu no final da história? Mostre no livro.</a:t>
            </a:r>
            <a:endParaRPr/>
          </a:p>
        </p:txBody>
      </p:sp>
      <p:sp>
        <p:nvSpPr>
          <p:cNvPr id="1578" name="Google Shape;1578;p20"/>
          <p:cNvSpPr txBox="1">
            <a:spLocks noGrp="1"/>
          </p:cNvSpPr>
          <p:nvPr>
            <p:ph type="body" idx="3"/>
          </p:nvPr>
        </p:nvSpPr>
        <p:spPr>
          <a:xfrm>
            <a:off x="240914" y="1445813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pt-BR" b="0" i="0" u="none">
                <a:solidFill>
                  <a:srgbClr val="006FB6"/>
                </a:solidFill>
              </a:rPr>
              <a:t>Quem é o personagem principal?</a:t>
            </a:r>
            <a:endParaRPr/>
          </a:p>
        </p:txBody>
      </p:sp>
      <p:sp>
        <p:nvSpPr>
          <p:cNvPr id="1579" name="Google Shape;1579;p20"/>
          <p:cNvSpPr txBox="1">
            <a:spLocks noGrp="1"/>
          </p:cNvSpPr>
          <p:nvPr>
            <p:ph type="body" idx="4"/>
          </p:nvPr>
        </p:nvSpPr>
        <p:spPr>
          <a:xfrm>
            <a:off x="319500" y="4495575"/>
            <a:ext cx="3138600" cy="13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9525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rPr lang="pt-BR" b="0" i="0" u="none">
                <a:solidFill>
                  <a:srgbClr val="006FB6"/>
                </a:solidFill>
              </a:rPr>
              <a:t>Por que o personagem não consegue o que queria?</a:t>
            </a:r>
            <a:endParaRPr/>
          </a:p>
        </p:txBody>
      </p:sp>
      <p:pic>
        <p:nvPicPr>
          <p:cNvPr id="1580" name="Google Shape;1580;p20"/>
          <p:cNvPicPr preferRelativeResize="0"/>
          <p:nvPr/>
        </p:nvPicPr>
        <p:blipFill rotWithShape="1">
          <a:blip r:embed="rId3">
            <a:alphaModFix/>
          </a:blip>
          <a:srcRect t="-1666"/>
          <a:stretch/>
        </p:blipFill>
        <p:spPr>
          <a:xfrm>
            <a:off x="240925" y="86525"/>
            <a:ext cx="678450" cy="100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5" name="Google Shape;1585;p21"/>
          <p:cNvSpPr txBox="1">
            <a:spLocks noGrp="1"/>
          </p:cNvSpPr>
          <p:nvPr>
            <p:ph type="ctrTitle"/>
          </p:nvPr>
        </p:nvSpPr>
        <p:spPr>
          <a:xfrm>
            <a:off x="833025" y="0"/>
            <a:ext cx="11359200" cy="11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pt-BR" b="1" i="0" u="none"/>
              <a:t>Leitura = conversação (2-3)</a:t>
            </a:r>
            <a:endParaRPr/>
          </a:p>
        </p:txBody>
      </p:sp>
      <p:sp>
        <p:nvSpPr>
          <p:cNvPr id="1586" name="Google Shape;1586;p21"/>
          <p:cNvSpPr txBox="1">
            <a:spLocks noGrp="1"/>
          </p:cNvSpPr>
          <p:nvPr>
            <p:ph type="body" idx="1"/>
          </p:nvPr>
        </p:nvSpPr>
        <p:spPr>
          <a:xfrm>
            <a:off x="8450575" y="3165416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None/>
            </a:pPr>
            <a:r>
              <a:rPr lang="pt-BR" b="0" i="0" u="none">
                <a:solidFill>
                  <a:srgbClr val="006FB6"/>
                </a:solidFill>
              </a:rPr>
              <a:t>Qual é o problema do personagem? Mostre como você sabe.</a:t>
            </a:r>
            <a:endParaRPr/>
          </a:p>
        </p:txBody>
      </p:sp>
      <p:sp>
        <p:nvSpPr>
          <p:cNvPr id="1587" name="Google Shape;1587;p21"/>
          <p:cNvSpPr txBox="1">
            <a:spLocks noGrp="1"/>
          </p:cNvSpPr>
          <p:nvPr>
            <p:ph type="body" idx="2"/>
          </p:nvPr>
        </p:nvSpPr>
        <p:spPr>
          <a:xfrm>
            <a:off x="5816498" y="1588544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pt-BR" b="0" i="0" u="none">
                <a:solidFill>
                  <a:srgbClr val="006FB6"/>
                </a:solidFill>
              </a:rPr>
              <a:t>Quem é o personagem principal? O que ele queria? Como você sabe?</a:t>
            </a:r>
            <a:endParaRPr/>
          </a:p>
        </p:txBody>
      </p:sp>
      <p:sp>
        <p:nvSpPr>
          <p:cNvPr id="1588" name="Google Shape;1588;p21"/>
          <p:cNvSpPr txBox="1">
            <a:spLocks noGrp="1"/>
          </p:cNvSpPr>
          <p:nvPr>
            <p:ph type="body" idx="3"/>
          </p:nvPr>
        </p:nvSpPr>
        <p:spPr>
          <a:xfrm>
            <a:off x="6003646" y="4619956"/>
            <a:ext cx="5388701" cy="1393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pt-BR" b="0" i="0" u="none">
                <a:solidFill>
                  <a:srgbClr val="006FB6"/>
                </a:solidFill>
              </a:rPr>
              <a:t>E o que aconteceu finalmente? Como o personagem resolveu o problema? Em que página isso aconteceu?</a:t>
            </a:r>
            <a:endParaRPr>
              <a:solidFill>
                <a:srgbClr val="006FB6"/>
              </a:solidFill>
            </a:endParaRPr>
          </a:p>
        </p:txBody>
      </p:sp>
      <p:pic>
        <p:nvPicPr>
          <p:cNvPr id="1589" name="Google Shape;1589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4059" y="103050"/>
            <a:ext cx="678450" cy="987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4" name="Google Shape;1594;g1dc99bf8486_0_147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pt-BR"/>
              <a:t>Família Multilíngue</a:t>
            </a:r>
            <a:endParaRPr/>
          </a:p>
        </p:txBody>
      </p:sp>
      <p:sp>
        <p:nvSpPr>
          <p:cNvPr id="1595" name="Google Shape;1595;g1dc99bf8486_0_147"/>
          <p:cNvSpPr txBox="1">
            <a:spLocks noGrp="1"/>
          </p:cNvSpPr>
          <p:nvPr>
            <p:ph type="body" idx="1"/>
          </p:nvPr>
        </p:nvSpPr>
        <p:spPr>
          <a:xfrm>
            <a:off x="4588050" y="1775616"/>
            <a:ext cx="7205400" cy="7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3200">
                <a:latin typeface="Calibri"/>
                <a:ea typeface="Calibri"/>
                <a:cs typeface="Calibri"/>
                <a:sym typeface="Calibri"/>
              </a:rPr>
              <a:t>Faça perguntas e fale sobre livros em qualquer idioma! Explique as palavras do glossário em outro idioma.</a:t>
            </a:r>
            <a:r>
              <a:rPr lang="pt-BR" sz="3200"/>
              <a:t> </a:t>
            </a:r>
            <a:endParaRPr sz="3200"/>
          </a:p>
        </p:txBody>
      </p:sp>
      <p:sp>
        <p:nvSpPr>
          <p:cNvPr id="1596" name="Google Shape;1596;g1dc99bf8486_0_147"/>
          <p:cNvSpPr txBox="1">
            <a:spLocks noGrp="1"/>
          </p:cNvSpPr>
          <p:nvPr>
            <p:ph type="body" idx="2"/>
          </p:nvPr>
        </p:nvSpPr>
        <p:spPr>
          <a:xfrm>
            <a:off x="4588042" y="2901153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3200"/>
              <a:buNone/>
            </a:pPr>
            <a:r>
              <a:rPr lang="pt-BR">
                <a:latin typeface="Calibri"/>
                <a:ea typeface="Calibri"/>
                <a:cs typeface="Calibri"/>
                <a:sym typeface="Calibri"/>
              </a:rPr>
              <a:t>Pode usar isso com livros em qualquer idioma.</a:t>
            </a:r>
            <a:r>
              <a:rPr lang="pt-BR"/>
              <a:t> </a:t>
            </a:r>
            <a:endParaRPr/>
          </a:p>
        </p:txBody>
      </p:sp>
      <p:pic>
        <p:nvPicPr>
          <p:cNvPr id="1597" name="Google Shape;1597;g1dc99bf8486_0_1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77300" y="1566863"/>
            <a:ext cx="1280572" cy="105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8" name="Google Shape;1598;g1dc99bf8486_0_14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46600" y="2995751"/>
            <a:ext cx="1141982" cy="1055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3" name="Google Shape;1603;p22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pt-BR" b="1" i="0" u="none"/>
              <a:t>Hora da prática</a:t>
            </a:r>
            <a:endParaRPr/>
          </a:p>
        </p:txBody>
      </p:sp>
      <p:sp>
        <p:nvSpPr>
          <p:cNvPr id="1604" name="Google Shape;1604;p22"/>
          <p:cNvSpPr txBox="1">
            <a:spLocks noGrp="1"/>
          </p:cNvSpPr>
          <p:nvPr>
            <p:ph type="body" idx="1"/>
          </p:nvPr>
        </p:nvSpPr>
        <p:spPr>
          <a:xfrm>
            <a:off x="1629539" y="1519614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pt-BR" sz="3200" b="0" i="0" u="none"/>
              <a:t>Alguém queria </a:t>
            </a:r>
            <a:endParaRPr sz="3200"/>
          </a:p>
        </p:txBody>
      </p:sp>
      <p:sp>
        <p:nvSpPr>
          <p:cNvPr id="1605" name="Google Shape;1605;p22"/>
          <p:cNvSpPr txBox="1">
            <a:spLocks noGrp="1"/>
          </p:cNvSpPr>
          <p:nvPr>
            <p:ph type="body" idx="2"/>
          </p:nvPr>
        </p:nvSpPr>
        <p:spPr>
          <a:xfrm>
            <a:off x="1733450" y="2727720"/>
            <a:ext cx="3393900" cy="14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pt-BR" sz="3200" b="0" i="0" u="none"/>
              <a:t>Mas</a:t>
            </a:r>
            <a:endParaRPr/>
          </a:p>
        </p:txBody>
      </p:sp>
      <p:sp>
        <p:nvSpPr>
          <p:cNvPr id="1606" name="Google Shape;1606;p22"/>
          <p:cNvSpPr txBox="1">
            <a:spLocks noGrp="1"/>
          </p:cNvSpPr>
          <p:nvPr>
            <p:ph type="body" idx="4"/>
          </p:nvPr>
        </p:nvSpPr>
        <p:spPr>
          <a:xfrm>
            <a:off x="698572" y="1374437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457200" marR="0" lvl="0" indent="-228600" algn="ctr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</a:pPr>
            <a:r>
              <a:rPr lang="pt-BR" sz="6475" b="1" i="0" u="none"/>
              <a:t>1</a:t>
            </a:r>
            <a:endParaRPr/>
          </a:p>
        </p:txBody>
      </p:sp>
      <p:sp>
        <p:nvSpPr>
          <p:cNvPr id="1607" name="Google Shape;1607;p22"/>
          <p:cNvSpPr txBox="1">
            <a:spLocks noGrp="1"/>
          </p:cNvSpPr>
          <p:nvPr>
            <p:ph type="body" idx="7"/>
          </p:nvPr>
        </p:nvSpPr>
        <p:spPr>
          <a:xfrm>
            <a:off x="698497" y="2901162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457200" marR="0" lvl="0" indent="-228600" algn="ctr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</a:pPr>
            <a:r>
              <a:rPr lang="pt-BR" sz="6475" b="1" i="0" u="none"/>
              <a:t>2</a:t>
            </a:r>
            <a:endParaRPr/>
          </a:p>
        </p:txBody>
      </p:sp>
      <p:sp>
        <p:nvSpPr>
          <p:cNvPr id="1608" name="Google Shape;1608;p22"/>
          <p:cNvSpPr txBox="1">
            <a:spLocks noGrp="1"/>
          </p:cNvSpPr>
          <p:nvPr>
            <p:ph type="body" idx="14"/>
          </p:nvPr>
        </p:nvSpPr>
        <p:spPr>
          <a:xfrm>
            <a:off x="5534775" y="1420400"/>
            <a:ext cx="2335500" cy="194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41300" lvl="0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rPr lang="pt-BR" sz="3000" b="0" i="0" u="none"/>
              <a:t>Chame-me se tiver uma pergunta!</a:t>
            </a:r>
            <a:endParaRPr/>
          </a:p>
        </p:txBody>
      </p:sp>
      <p:sp>
        <p:nvSpPr>
          <p:cNvPr id="1609" name="Google Shape;1609;p22"/>
          <p:cNvSpPr>
            <a:spLocks noGrp="1"/>
          </p:cNvSpPr>
          <p:nvPr>
            <p:ph type="pic" idx="9"/>
          </p:nvPr>
        </p:nvSpPr>
        <p:spPr>
          <a:xfrm>
            <a:off x="7967502" y="1420398"/>
            <a:ext cx="3962100" cy="31227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US"/>
          </a:p>
        </p:txBody>
      </p:sp>
      <p:pic>
        <p:nvPicPr>
          <p:cNvPr id="1610" name="Google Shape;1610;p22"/>
          <p:cNvPicPr preferRelativeResize="0"/>
          <p:nvPr/>
        </p:nvPicPr>
        <p:blipFill rotWithShape="1">
          <a:blip r:embed="rId3">
            <a:alphaModFix/>
          </a:blip>
          <a:srcRect l="7548" r="7536"/>
          <a:stretch/>
        </p:blipFill>
        <p:spPr>
          <a:xfrm>
            <a:off x="7967502" y="1420398"/>
            <a:ext cx="3962194" cy="3122713"/>
          </a:xfrm>
          <a:prstGeom prst="rect">
            <a:avLst/>
          </a:prstGeom>
          <a:noFill/>
          <a:ln>
            <a:noFill/>
          </a:ln>
        </p:spPr>
      </p:pic>
      <p:sp>
        <p:nvSpPr>
          <p:cNvPr id="1611" name="Google Shape;1611;p22"/>
          <p:cNvSpPr txBox="1">
            <a:spLocks noGrp="1"/>
          </p:cNvSpPr>
          <p:nvPr>
            <p:ph type="body" idx="4"/>
          </p:nvPr>
        </p:nvSpPr>
        <p:spPr>
          <a:xfrm>
            <a:off x="1629538" y="428706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pt-BR" sz="3200" b="0" i="0" u="none"/>
              <a:t>Então-finalmente</a:t>
            </a:r>
            <a:endParaRPr sz="3200" b="0"/>
          </a:p>
        </p:txBody>
      </p:sp>
      <p:sp>
        <p:nvSpPr>
          <p:cNvPr id="1612" name="Google Shape;1612;p22"/>
          <p:cNvSpPr txBox="1">
            <a:spLocks noGrp="1"/>
          </p:cNvSpPr>
          <p:nvPr>
            <p:ph type="body" idx="7"/>
          </p:nvPr>
        </p:nvSpPr>
        <p:spPr>
          <a:xfrm>
            <a:off x="698572" y="4118487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457200" marR="0" lvl="0" indent="-228600" algn="ctr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</a:pPr>
            <a:r>
              <a:rPr lang="pt-BR" sz="6475" b="1" i="0" u="none"/>
              <a:t>3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" name="Google Shape;1617;g1f4e207d849_0_121"/>
          <p:cNvSpPr txBox="1">
            <a:spLocks noGrp="1"/>
          </p:cNvSpPr>
          <p:nvPr>
            <p:ph type="title"/>
          </p:nvPr>
        </p:nvSpPr>
        <p:spPr>
          <a:xfrm>
            <a:off x="4157805" y="0"/>
            <a:ext cx="5062500" cy="15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4200"/>
              <a:buFont typeface="Calibri"/>
              <a:buNone/>
            </a:pPr>
            <a:r>
              <a:rPr lang="pt-BR" b="1" i="0" u="none"/>
              <a:t>Refletir  </a:t>
            </a:r>
            <a:endParaRPr/>
          </a:p>
        </p:txBody>
      </p:sp>
      <p:sp>
        <p:nvSpPr>
          <p:cNvPr id="1618" name="Google Shape;1618;g1f4e207d849_0_121"/>
          <p:cNvSpPr txBox="1">
            <a:spLocks noGrp="1"/>
          </p:cNvSpPr>
          <p:nvPr>
            <p:ph type="body" idx="1"/>
          </p:nvPr>
        </p:nvSpPr>
        <p:spPr>
          <a:xfrm>
            <a:off x="3921664" y="1901395"/>
            <a:ext cx="7773000" cy="390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5720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Char char="•"/>
            </a:pPr>
            <a:r>
              <a:rPr lang="pt-BR" b="0" i="0" u="none"/>
              <a:t>Alguma dúvida sobre a dica de leitura?</a:t>
            </a:r>
            <a:endParaRPr/>
          </a:p>
          <a:p>
            <a:pPr marL="457200" lvl="0" indent="-45720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Char char="•"/>
            </a:pPr>
            <a:r>
              <a:rPr lang="pt-BR" b="0" i="0" u="none"/>
              <a:t>Vire-se e converse com seu filho/sua filha: estamos prontos para tentar esta dica de leitura em casa?</a:t>
            </a:r>
            <a:endParaRPr/>
          </a:p>
          <a:p>
            <a:pPr marL="457200" lvl="0" indent="-45720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3400"/>
              <a:buChar char="•"/>
            </a:pPr>
            <a:r>
              <a:rPr lang="pt-BR" b="0" i="0" u="none"/>
              <a:t>Diga-nos como você pode usar isso em casa.</a:t>
            </a:r>
            <a:endParaRPr/>
          </a:p>
        </p:txBody>
      </p:sp>
      <p:sp>
        <p:nvSpPr>
          <p:cNvPr id="1619" name="Google Shape;1619;g1f4e207d849_0_121"/>
          <p:cNvSpPr txBox="1">
            <a:spLocks noGrp="1"/>
          </p:cNvSpPr>
          <p:nvPr>
            <p:ph type="body" idx="3"/>
          </p:nvPr>
        </p:nvSpPr>
        <p:spPr>
          <a:xfrm>
            <a:off x="320842" y="3655268"/>
            <a:ext cx="2823300" cy="215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</a:pPr>
            <a:r>
              <a:rPr lang="pt-BR" b="0" i="0" u="none"/>
              <a:t>Sua pergunta pode ajudar outra pessoa na sala!</a:t>
            </a:r>
            <a:endParaRPr/>
          </a:p>
        </p:txBody>
      </p:sp>
      <p:pic>
        <p:nvPicPr>
          <p:cNvPr id="1620" name="Google Shape;1620;g1f4e207d849_0_121" descr=".&#10;&#10;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6933" r="6932"/>
          <a:stretch/>
        </p:blipFill>
        <p:spPr>
          <a:xfrm>
            <a:off x="457146" y="524736"/>
            <a:ext cx="2514599" cy="2935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" name="Google Shape;1434;p4"/>
          <p:cNvSpPr txBox="1">
            <a:spLocks noGrp="1"/>
          </p:cNvSpPr>
          <p:nvPr>
            <p:ph type="title"/>
          </p:nvPr>
        </p:nvSpPr>
        <p:spPr>
          <a:xfrm>
            <a:off x="22142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400"/>
              <a:buFont typeface="Arial"/>
              <a:buNone/>
            </a:pPr>
            <a:r>
              <a:rPr lang="pt-BR" sz="4400" b="1" i="0" u="none"/>
              <a:t>Compartilhe a história</a:t>
            </a:r>
            <a:endParaRPr sz="50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5" name="Google Shape;1625;p27"/>
          <p:cNvSpPr txBox="1">
            <a:spLocks noGrp="1"/>
          </p:cNvSpPr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pt-BR" b="1" i="0" u="none"/>
              <a:t>Feedback, por favor</a:t>
            </a:r>
            <a:endParaRPr/>
          </a:p>
        </p:txBody>
      </p:sp>
      <p:pic>
        <p:nvPicPr>
          <p:cNvPr id="1626" name="Google Shape;1626;p27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274" t="-7982" r="274" b="-4522"/>
          <a:stretch/>
        </p:blipFill>
        <p:spPr>
          <a:xfrm>
            <a:off x="8953152" y="1444919"/>
            <a:ext cx="2916936" cy="2596896"/>
          </a:xfrm>
          <a:prstGeom prst="rect">
            <a:avLst/>
          </a:prstGeom>
          <a:noFill/>
          <a:ln>
            <a:noFill/>
          </a:ln>
        </p:spPr>
      </p:pic>
      <p:sp>
        <p:nvSpPr>
          <p:cNvPr id="1627" name="Google Shape;1627;p27"/>
          <p:cNvSpPr txBox="1">
            <a:spLocks noGrp="1"/>
          </p:cNvSpPr>
          <p:nvPr>
            <p:ph type="body" idx="1"/>
          </p:nvPr>
        </p:nvSpPr>
        <p:spPr>
          <a:xfrm>
            <a:off x="9163051" y="4074693"/>
            <a:ext cx="2497138" cy="2368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715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700"/>
              <a:buNone/>
            </a:pPr>
            <a:r>
              <a:rPr lang="pt-BR" sz="3200" b="0" i="0" u="none"/>
              <a:t>Sua opinião melhora nosso tempo juntos!</a:t>
            </a:r>
            <a:endParaRPr sz="3200"/>
          </a:p>
          <a:p>
            <a:pPr marL="5715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700"/>
              <a:buFont typeface="Noto Sans Symbols"/>
              <a:buNone/>
            </a:pPr>
            <a:endParaRPr sz="3200"/>
          </a:p>
        </p:txBody>
      </p:sp>
      <p:pic>
        <p:nvPicPr>
          <p:cNvPr id="1628" name="Google Shape;1628;p27" descr="A picture containing person, indoor, blue&#10;&#10;Description automatically generated"/>
          <p:cNvPicPr preferRelativeResize="0">
            <a:picLocks noGrp="1"/>
          </p:cNvPicPr>
          <p:nvPr>
            <p:ph type="pic" idx="3"/>
          </p:nvPr>
        </p:nvPicPr>
        <p:blipFill rotWithShape="1">
          <a:blip r:embed="rId4">
            <a:alphaModFix/>
          </a:blip>
          <a:srcRect l="21828" r="21827"/>
          <a:stretch/>
        </p:blipFill>
        <p:spPr>
          <a:xfrm rot="5400000">
            <a:off x="2258219" y="1096169"/>
            <a:ext cx="3849688" cy="5124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9" name="Google Shape;1439;p5"/>
          <p:cNvSpPr txBox="1">
            <a:spLocks noGrp="1"/>
          </p:cNvSpPr>
          <p:nvPr>
            <p:ph type="body" idx="1"/>
          </p:nvPr>
        </p:nvSpPr>
        <p:spPr>
          <a:xfrm>
            <a:off x="1660583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pt-BR" b="0" i="0" u="none"/>
              <a:t>Bem-vindos</a:t>
            </a:r>
            <a:endParaRPr/>
          </a:p>
        </p:txBody>
      </p:sp>
      <p:sp>
        <p:nvSpPr>
          <p:cNvPr id="1440" name="Google Shape;1440;p5"/>
          <p:cNvSpPr txBox="1">
            <a:spLocks noGrp="1"/>
          </p:cNvSpPr>
          <p:nvPr>
            <p:ph type="body" idx="3"/>
          </p:nvPr>
        </p:nvSpPr>
        <p:spPr>
          <a:xfrm>
            <a:off x="1660583" y="2653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rPr lang="pt-BR" b="0" i="0" u="none"/>
              <a:t>Dica de leitura</a:t>
            </a:r>
            <a:endParaRPr/>
          </a:p>
        </p:txBody>
      </p:sp>
      <p:sp>
        <p:nvSpPr>
          <p:cNvPr id="1441" name="Google Shape;1441;p5"/>
          <p:cNvSpPr txBox="1">
            <a:spLocks noGrp="1"/>
          </p:cNvSpPr>
          <p:nvPr>
            <p:ph type="body" idx="4"/>
          </p:nvPr>
        </p:nvSpPr>
        <p:spPr>
          <a:xfrm>
            <a:off x="1660583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rPr lang="pt-BR" b="0" i="0" u="none"/>
              <a:t>Tempo de prática</a:t>
            </a:r>
            <a:endParaRPr/>
          </a:p>
        </p:txBody>
      </p:sp>
      <p:sp>
        <p:nvSpPr>
          <p:cNvPr id="1442" name="Google Shape;1442;p5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pt-BR" b="1" i="0" u="none"/>
              <a:t>Programação</a:t>
            </a:r>
            <a:endParaRPr/>
          </a:p>
        </p:txBody>
      </p:sp>
      <p:sp>
        <p:nvSpPr>
          <p:cNvPr id="1443" name="Google Shape;1443;p5"/>
          <p:cNvSpPr txBox="1">
            <a:spLocks noGrp="1"/>
          </p:cNvSpPr>
          <p:nvPr>
            <p:ph type="body" idx="5"/>
          </p:nvPr>
        </p:nvSpPr>
        <p:spPr>
          <a:xfrm>
            <a:off x="1660583" y="4992079"/>
            <a:ext cx="3642601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rPr lang="pt-BR" b="0" i="0" u="none"/>
              <a:t>Reflexão e atualizações</a:t>
            </a:r>
            <a:endParaRPr/>
          </a:p>
        </p:txBody>
      </p:sp>
      <p:pic>
        <p:nvPicPr>
          <p:cNvPr id="1444" name="Google Shape;1444;p5"/>
          <p:cNvPicPr preferRelativeResize="0">
            <a:picLocks noGrp="1"/>
          </p:cNvPicPr>
          <p:nvPr>
            <p:ph type="body" idx="6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912540" y="1504823"/>
            <a:ext cx="573024" cy="908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5" name="Google Shape;1445;p5"/>
          <p:cNvPicPr preferRelativeResize="0">
            <a:picLocks noGrp="1"/>
          </p:cNvPicPr>
          <p:nvPr>
            <p:ph type="body" idx="7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693738" y="2821020"/>
            <a:ext cx="758825" cy="710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6" name="Google Shape;1446;p5"/>
          <p:cNvPicPr preferRelativeResize="0">
            <a:picLocks noGrp="1"/>
          </p:cNvPicPr>
          <p:nvPr>
            <p:ph type="body" idx="8"/>
          </p:nvPr>
        </p:nvPicPr>
        <p:blipFill rotWithShape="1">
          <a:blip r:embed="rId5">
            <a:alphaModFix/>
          </a:blip>
          <a:srcRect/>
          <a:stretch/>
        </p:blipFill>
        <p:spPr>
          <a:xfrm>
            <a:off x="676611" y="3936650"/>
            <a:ext cx="793077" cy="71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7" name="Google Shape;1447;p5"/>
          <p:cNvPicPr preferRelativeResize="0">
            <a:picLocks noGrp="1"/>
          </p:cNvPicPr>
          <p:nvPr>
            <p:ph type="body" idx="9"/>
          </p:nvPr>
        </p:nvPicPr>
        <p:blipFill rotWithShape="1">
          <a:blip r:embed="rId6">
            <a:alphaModFix/>
          </a:blip>
          <a:srcRect/>
          <a:stretch/>
        </p:blipFill>
        <p:spPr>
          <a:xfrm>
            <a:off x="743965" y="5088376"/>
            <a:ext cx="658368" cy="7193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8" name="Google Shape;1448;p5" descr="A group of people posing for the camera&#10;&#10;Description automatically generated"/>
          <p:cNvPicPr preferRelativeResize="0">
            <a:picLocks noGrp="1"/>
          </p:cNvPicPr>
          <p:nvPr>
            <p:ph type="pic" idx="2"/>
          </p:nvPr>
        </p:nvPicPr>
        <p:blipFill rotWithShape="1">
          <a:blip r:embed="rId7">
            <a:alphaModFix/>
          </a:blip>
          <a:srcRect t="65" b="61"/>
          <a:stretch/>
        </p:blipFill>
        <p:spPr>
          <a:xfrm>
            <a:off x="6174911" y="1558066"/>
            <a:ext cx="5394325" cy="4518025"/>
          </a:xfrm>
          <a:prstGeom prst="rect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449" name="Google Shape;1449;p5"/>
          <p:cNvSpPr txBox="1"/>
          <p:nvPr/>
        </p:nvSpPr>
        <p:spPr>
          <a:xfrm>
            <a:off x="9684327" y="3415342"/>
            <a:ext cx="1468582" cy="954107"/>
          </a:xfrm>
          <a:prstGeom prst="rect">
            <a:avLst/>
          </a:prstGeom>
          <a:solidFill>
            <a:srgbClr val="FFF0F7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0" i="0" u="none" strike="noStrike" cap="none">
                <a:solidFill>
                  <a:srgbClr val="F09187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“Aprendi a juntar palavras difíceis!”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7"/>
          <p:cNvSpPr txBox="1">
            <a:spLocks noGrp="1"/>
          </p:cNvSpPr>
          <p:nvPr>
            <p:ph type="title"/>
          </p:nvPr>
        </p:nvSpPr>
        <p:spPr>
          <a:xfrm>
            <a:off x="0" y="-1"/>
            <a:ext cx="9160000" cy="1251200"/>
          </a:xfrm>
          <a:prstGeom prst="rect">
            <a:avLst/>
          </a:prstGeom>
        </p:spPr>
        <p:txBody>
          <a:bodyPr spcFirstLastPara="1" vert="horz" wrap="square" lIns="274300" tIns="45700" rIns="91433" bIns="45700" rtlCol="0" anchor="ctr" anchorCtr="0">
            <a:normAutofit/>
          </a:bodyPr>
          <a:lstStyle/>
          <a:p>
            <a:r>
              <a:rPr lang="en"/>
              <a:t>Pesquisa de confiança familiar</a:t>
            </a:r>
            <a:endParaRPr/>
          </a:p>
        </p:txBody>
      </p:sp>
      <p:sp>
        <p:nvSpPr>
          <p:cNvPr id="104" name="Google Shape;104;p27"/>
          <p:cNvSpPr txBox="1"/>
          <p:nvPr/>
        </p:nvSpPr>
        <p:spPr>
          <a:xfrm>
            <a:off x="518033" y="1666701"/>
            <a:ext cx="5127200" cy="5232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" sz="3200" b="1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Leia este código para compartilhar como você se sente lendo com seu filho. Os participantes serão inscritos no sorteio de um vale-presente de US$ 15. Será sorteado um vencedor por escola após o primeiro e o último workshops.</a:t>
            </a:r>
            <a:endParaRPr sz="3200" b="1">
              <a:solidFill>
                <a:srgbClr val="0771B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sz="3467" b="1">
              <a:solidFill>
                <a:srgbClr val="0771B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" sz="3733" b="1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bit.ly/3BUBxbx</a:t>
            </a:r>
            <a:endParaRPr sz="3733" b="1">
              <a:solidFill>
                <a:srgbClr val="0771B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5" name="Google Shape;105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15001" y="1461500"/>
            <a:ext cx="5200401" cy="5200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1" name="Google Shape;1461;p6"/>
          <p:cNvSpPr txBox="1">
            <a:spLocks noGrp="1"/>
          </p:cNvSpPr>
          <p:nvPr>
            <p:ph type="body" idx="1"/>
          </p:nvPr>
        </p:nvSpPr>
        <p:spPr>
          <a:xfrm>
            <a:off x="4588042" y="1489802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endParaRPr/>
          </a:p>
        </p:txBody>
      </p:sp>
      <p:sp>
        <p:nvSpPr>
          <p:cNvPr id="1462" name="Google Shape;1462;p6"/>
          <p:cNvSpPr txBox="1">
            <a:spLocks noGrp="1"/>
          </p:cNvSpPr>
          <p:nvPr>
            <p:ph type="body" idx="2"/>
          </p:nvPr>
        </p:nvSpPr>
        <p:spPr>
          <a:xfrm>
            <a:off x="4588042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endParaRPr/>
          </a:p>
        </p:txBody>
      </p:sp>
      <p:sp>
        <p:nvSpPr>
          <p:cNvPr id="1463" name="Google Shape;1463;p6"/>
          <p:cNvSpPr txBox="1">
            <a:spLocks noGrp="1"/>
          </p:cNvSpPr>
          <p:nvPr>
            <p:ph type="body" idx="3"/>
          </p:nvPr>
        </p:nvSpPr>
        <p:spPr>
          <a:xfrm>
            <a:off x="4588042" y="3817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43"/>
              <a:buNone/>
            </a:pPr>
            <a:endParaRPr/>
          </a:p>
        </p:txBody>
      </p:sp>
      <p:sp>
        <p:nvSpPr>
          <p:cNvPr id="1464" name="Google Shape;1464;p6"/>
          <p:cNvSpPr txBox="1">
            <a:spLocks noGrp="1"/>
          </p:cNvSpPr>
          <p:nvPr>
            <p:ph type="body" idx="4"/>
          </p:nvPr>
        </p:nvSpPr>
        <p:spPr>
          <a:xfrm>
            <a:off x="4588042" y="4992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endParaRPr/>
          </a:p>
        </p:txBody>
      </p:sp>
      <p:sp>
        <p:nvSpPr>
          <p:cNvPr id="1465" name="Google Shape;1465;p6"/>
          <p:cNvSpPr txBox="1">
            <a:spLocks noGrp="1"/>
          </p:cNvSpPr>
          <p:nvPr>
            <p:ph type="body" idx="5"/>
          </p:nvPr>
        </p:nvSpPr>
        <p:spPr>
          <a:xfrm>
            <a:off x="1044438" y="1502511"/>
            <a:ext cx="3435278" cy="1042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pt-BR" sz="3400" b="1" i="0" u="none"/>
              <a:t>Esteja preparado.</a:t>
            </a:r>
            <a:endParaRPr sz="3400"/>
          </a:p>
        </p:txBody>
      </p:sp>
      <p:sp>
        <p:nvSpPr>
          <p:cNvPr id="1466" name="Google Shape;1466;p6"/>
          <p:cNvSpPr txBox="1">
            <a:spLocks noGrp="1"/>
          </p:cNvSpPr>
          <p:nvPr>
            <p:ph type="body" idx="6"/>
          </p:nvPr>
        </p:nvSpPr>
        <p:spPr>
          <a:xfrm>
            <a:off x="1046485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rPr lang="pt-BR" sz="3400" b="1" i="0" u="none"/>
              <a:t>Esteja presente.</a:t>
            </a:r>
            <a:endParaRPr sz="3400"/>
          </a:p>
        </p:txBody>
      </p:sp>
      <p:sp>
        <p:nvSpPr>
          <p:cNvPr id="1467" name="Google Shape;1467;p6"/>
          <p:cNvSpPr txBox="1">
            <a:spLocks noGrp="1"/>
          </p:cNvSpPr>
          <p:nvPr>
            <p:ph type="body" idx="7"/>
          </p:nvPr>
        </p:nvSpPr>
        <p:spPr>
          <a:xfrm>
            <a:off x="1044439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rPr lang="pt-BR" sz="3400" b="1" i="0" u="none"/>
              <a:t>Seja atencioso.</a:t>
            </a:r>
            <a:endParaRPr sz="3400"/>
          </a:p>
        </p:txBody>
      </p:sp>
      <p:sp>
        <p:nvSpPr>
          <p:cNvPr id="1468" name="Google Shape;1468;p6"/>
          <p:cNvSpPr txBox="1">
            <a:spLocks noGrp="1"/>
          </p:cNvSpPr>
          <p:nvPr>
            <p:ph type="body" idx="8"/>
          </p:nvPr>
        </p:nvSpPr>
        <p:spPr>
          <a:xfrm>
            <a:off x="1044438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rPr lang="pt-BR" sz="3400" b="1" i="0" u="none"/>
              <a:t>Faça perguntas.</a:t>
            </a:r>
            <a:endParaRPr sz="3400"/>
          </a:p>
        </p:txBody>
      </p:sp>
      <p:sp>
        <p:nvSpPr>
          <p:cNvPr id="1469" name="Google Shape;1469;p6"/>
          <p:cNvSpPr txBox="1">
            <a:spLocks noGrp="1"/>
          </p:cNvSpPr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pt-BR" sz="5400" b="1" i="0" u="none"/>
              <a:t>Orientações para o workshop</a:t>
            </a:r>
            <a:endParaRPr/>
          </a:p>
        </p:txBody>
      </p:sp>
      <p:pic>
        <p:nvPicPr>
          <p:cNvPr id="1470" name="Google Shape;1470;p6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0915" y="1601936"/>
            <a:ext cx="585197" cy="831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1" name="Google Shape;1471;p6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0915" y="5188440"/>
            <a:ext cx="585197" cy="5851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2" name="Google Shape;1472;p6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50915" y="4116743"/>
            <a:ext cx="585197" cy="418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3" name="Google Shape;1473;p6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78779" y="2796891"/>
            <a:ext cx="329468" cy="6663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8" name="Google Shape;1478;p11"/>
          <p:cNvSpPr txBox="1">
            <a:spLocks noGrp="1"/>
          </p:cNvSpPr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pt-BR" b="1" i="0" u="none">
                <a:solidFill>
                  <a:srgbClr val="006FB6"/>
                </a:solidFill>
              </a:rPr>
              <a:t>Compartilhe a história</a:t>
            </a:r>
            <a:endParaRPr/>
          </a:p>
        </p:txBody>
      </p:sp>
      <p:sp>
        <p:nvSpPr>
          <p:cNvPr id="1479" name="Google Shape;1479;p11"/>
          <p:cNvSpPr txBox="1">
            <a:spLocks noGrp="1"/>
          </p:cNvSpPr>
          <p:nvPr>
            <p:ph type="body" idx="1"/>
          </p:nvPr>
        </p:nvSpPr>
        <p:spPr>
          <a:xfrm>
            <a:off x="9222900" y="4159584"/>
            <a:ext cx="2497200" cy="21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100"/>
              <a:buNone/>
            </a:pPr>
            <a:r>
              <a:rPr lang="pt-BR" b="0" i="0" u="none"/>
              <a:t>Resumir a história nos ajuda a entendê-la melhor.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1950"/>
              <a:buNone/>
            </a:pPr>
            <a:endParaRPr sz="2600">
              <a:solidFill>
                <a:srgbClr val="006FB6"/>
              </a:solidFill>
            </a:endParaRPr>
          </a:p>
        </p:txBody>
      </p:sp>
      <p:pic>
        <p:nvPicPr>
          <p:cNvPr id="1480" name="Google Shape;1480;p11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9282749" y="2009143"/>
            <a:ext cx="2377500" cy="1722081"/>
          </a:xfrm>
          <a:prstGeom prst="rect">
            <a:avLst/>
          </a:prstGeom>
          <a:noFill/>
          <a:ln>
            <a:noFill/>
          </a:ln>
        </p:spPr>
      </p:pic>
      <p:sp>
        <p:nvSpPr>
          <p:cNvPr id="1481" name="Google Shape;1481;p11"/>
          <p:cNvSpPr txBox="1">
            <a:spLocks noGrp="1"/>
          </p:cNvSpPr>
          <p:nvPr>
            <p:ph type="title" idx="3"/>
          </p:nvPr>
        </p:nvSpPr>
        <p:spPr>
          <a:xfrm>
            <a:off x="371850" y="247262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pt-BR" b="1" i="0" u="none"/>
              <a:t>2</a:t>
            </a:r>
            <a:endParaRPr/>
          </a:p>
        </p:txBody>
      </p:sp>
      <p:sp>
        <p:nvSpPr>
          <p:cNvPr id="1482" name="Google Shape;1482;p11"/>
          <p:cNvSpPr txBox="1">
            <a:spLocks noGrp="1"/>
          </p:cNvSpPr>
          <p:nvPr>
            <p:ph type="title" idx="5"/>
          </p:nvPr>
        </p:nvSpPr>
        <p:spPr>
          <a:xfrm>
            <a:off x="371850" y="362471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pt-BR" b="1" i="0" u="none"/>
              <a:t>3</a:t>
            </a:r>
            <a:endParaRPr/>
          </a:p>
        </p:txBody>
      </p:sp>
      <p:sp>
        <p:nvSpPr>
          <p:cNvPr id="1483" name="Google Shape;1483;p11"/>
          <p:cNvSpPr txBox="1">
            <a:spLocks noGrp="1"/>
          </p:cNvSpPr>
          <p:nvPr>
            <p:ph type="body" idx="6"/>
          </p:nvPr>
        </p:nvSpPr>
        <p:spPr>
          <a:xfrm>
            <a:off x="1340850" y="135030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pt-BR" b="0" i="0" u="none"/>
              <a:t>Alguém queria</a:t>
            </a:r>
            <a:endParaRPr/>
          </a:p>
        </p:txBody>
      </p:sp>
      <p:sp>
        <p:nvSpPr>
          <p:cNvPr id="1484" name="Google Shape;1484;p11"/>
          <p:cNvSpPr txBox="1">
            <a:spLocks noGrp="1"/>
          </p:cNvSpPr>
          <p:nvPr>
            <p:ph type="body" idx="7"/>
          </p:nvPr>
        </p:nvSpPr>
        <p:spPr>
          <a:xfrm>
            <a:off x="1340850" y="247262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pt-BR" b="0" i="0" u="none"/>
              <a:t>Mas</a:t>
            </a:r>
            <a:endParaRPr/>
          </a:p>
        </p:txBody>
      </p:sp>
      <p:sp>
        <p:nvSpPr>
          <p:cNvPr id="1485" name="Google Shape;1485;p11"/>
          <p:cNvSpPr txBox="1">
            <a:spLocks noGrp="1"/>
          </p:cNvSpPr>
          <p:nvPr>
            <p:ph type="body" idx="8"/>
          </p:nvPr>
        </p:nvSpPr>
        <p:spPr>
          <a:xfrm>
            <a:off x="1340838" y="362471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pt-BR" b="0" i="0" u="none"/>
              <a:t>Então</a:t>
            </a:r>
            <a:endParaRPr/>
          </a:p>
        </p:txBody>
      </p:sp>
      <p:sp>
        <p:nvSpPr>
          <p:cNvPr id="1486" name="Google Shape;1486;p11"/>
          <p:cNvSpPr txBox="1">
            <a:spLocks noGrp="1"/>
          </p:cNvSpPr>
          <p:nvPr>
            <p:ph type="title" idx="13"/>
          </p:nvPr>
        </p:nvSpPr>
        <p:spPr>
          <a:xfrm>
            <a:off x="371850" y="135030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pt-BR" b="1" i="0" u="none"/>
              <a:t>1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1" name="Google Shape;1491;p12"/>
          <p:cNvSpPr txBox="1">
            <a:spLocks noGrp="1"/>
          </p:cNvSpPr>
          <p:nvPr>
            <p:ph type="body" idx="1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lang="pt-BR" sz="3000" b="0" i="0" u="none"/>
              <a:t>Para contar um breve enunciado dos principais pontos da história.</a:t>
            </a:r>
            <a:endParaRPr/>
          </a:p>
        </p:txBody>
      </p:sp>
      <p:sp>
        <p:nvSpPr>
          <p:cNvPr id="1492" name="Google Shape;1492;p12"/>
          <p:cNvSpPr txBox="1">
            <a:spLocks noGrp="1"/>
          </p:cNvSpPr>
          <p:nvPr>
            <p:ph type="body" idx="2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endParaRPr/>
          </a:p>
        </p:txBody>
      </p:sp>
      <p:sp>
        <p:nvSpPr>
          <p:cNvPr id="1493" name="Google Shape;1493;p12"/>
          <p:cNvSpPr txBox="1">
            <a:spLocks noGrp="1"/>
          </p:cNvSpPr>
          <p:nvPr>
            <p:ph type="body" idx="3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endParaRPr/>
          </a:p>
        </p:txBody>
      </p:sp>
      <p:sp>
        <p:nvSpPr>
          <p:cNvPr id="1494" name="Google Shape;1494;p12"/>
          <p:cNvSpPr txBox="1">
            <a:spLocks noGrp="1"/>
          </p:cNvSpPr>
          <p:nvPr>
            <p:ph type="body" idx="4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endParaRPr/>
          </a:p>
        </p:txBody>
      </p:sp>
      <p:sp>
        <p:nvSpPr>
          <p:cNvPr id="1495" name="Google Shape;1495;p12"/>
          <p:cNvSpPr txBox="1">
            <a:spLocks noGrp="1"/>
          </p:cNvSpPr>
          <p:nvPr>
            <p:ph type="body" idx="5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rPr lang="pt-BR" sz="4000" b="1" i="0" u="none"/>
              <a:t>Resumir</a:t>
            </a:r>
            <a:endParaRPr/>
          </a:p>
        </p:txBody>
      </p:sp>
      <p:sp>
        <p:nvSpPr>
          <p:cNvPr id="1496" name="Google Shape;1496;p12"/>
          <p:cNvSpPr txBox="1">
            <a:spLocks noGrp="1"/>
          </p:cNvSpPr>
          <p:nvPr>
            <p:ph type="body" idx="6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endParaRPr/>
          </a:p>
        </p:txBody>
      </p:sp>
      <p:sp>
        <p:nvSpPr>
          <p:cNvPr id="1497" name="Google Shape;1497;p12"/>
          <p:cNvSpPr txBox="1">
            <a:spLocks noGrp="1"/>
          </p:cNvSpPr>
          <p:nvPr>
            <p:ph type="body" idx="7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endParaRPr/>
          </a:p>
        </p:txBody>
      </p:sp>
      <p:sp>
        <p:nvSpPr>
          <p:cNvPr id="1498" name="Google Shape;1498;p12"/>
          <p:cNvSpPr txBox="1">
            <a:spLocks noGrp="1"/>
          </p:cNvSpPr>
          <p:nvPr>
            <p:ph type="body" idx="8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endParaRPr/>
          </a:p>
        </p:txBody>
      </p:sp>
      <p:sp>
        <p:nvSpPr>
          <p:cNvPr id="1499" name="Google Shape;1499;p12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pt-BR" b="1" i="0" u="none"/>
              <a:t>Verificação em termos </a:t>
            </a:r>
            <a:br>
              <a:rPr lang="pt-BR" b="1" i="0" u="none"/>
            </a:br>
            <a:r>
              <a:rPr lang="pt-BR" b="1" i="0" u="none"/>
              <a:t>de alfabetização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4" name="Google Shape;1504;p13"/>
          <p:cNvSpPr txBox="1">
            <a:spLocks noGrp="1"/>
          </p:cNvSpPr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</a:pPr>
            <a:r>
              <a:rPr lang="pt-BR" b="1" i="0" u="none"/>
              <a:t>Resumir histórias de ficção</a:t>
            </a:r>
            <a:endParaRPr/>
          </a:p>
        </p:txBody>
      </p:sp>
      <p:sp>
        <p:nvSpPr>
          <p:cNvPr id="1505" name="Google Shape;1505;p13"/>
          <p:cNvSpPr txBox="1">
            <a:spLocks noGrp="1"/>
          </p:cNvSpPr>
          <p:nvPr>
            <p:ph type="body" idx="1"/>
          </p:nvPr>
        </p:nvSpPr>
        <p:spPr>
          <a:xfrm>
            <a:off x="531811" y="982126"/>
            <a:ext cx="3383100" cy="49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rPr lang="pt-BR" sz="3000" b="1" i="0" u="none"/>
              <a:t>Resumo longo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500"/>
              <a:buNone/>
            </a:pPr>
            <a:r>
              <a:rPr lang="pt-BR" sz="2500" b="0" i="0" u="none">
                <a:latin typeface="Calibri"/>
                <a:ea typeface="Calibri"/>
                <a:cs typeface="Calibri"/>
                <a:sym typeface="Calibri"/>
              </a:rPr>
              <a:t>Título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500"/>
              <a:buNone/>
            </a:pPr>
            <a:r>
              <a:rPr lang="pt-BR" sz="2500" b="0" i="0" u="none">
                <a:latin typeface="Calibri"/>
                <a:ea typeface="Calibri"/>
                <a:cs typeface="Calibri"/>
                <a:sym typeface="Calibri"/>
              </a:rPr>
              <a:t>Resumo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500"/>
              <a:buNone/>
            </a:pPr>
            <a:r>
              <a:rPr lang="pt-BR" sz="2500" b="0" i="0" u="none">
                <a:latin typeface="Calibri"/>
                <a:ea typeface="Calibri"/>
                <a:cs typeface="Calibri"/>
                <a:sym typeface="Calibri"/>
              </a:rPr>
              <a:t>Personagens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500"/>
              <a:buNone/>
            </a:pPr>
            <a:r>
              <a:rPr lang="pt-BR" sz="2500" b="0" i="0" u="none">
                <a:latin typeface="Calibri"/>
                <a:ea typeface="Calibri"/>
                <a:cs typeface="Calibri"/>
                <a:sym typeface="Calibri"/>
              </a:rPr>
              <a:t>Ambiente 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500"/>
              <a:buNone/>
            </a:pPr>
            <a:r>
              <a:rPr lang="pt-BR" sz="2500" b="0" i="0" u="none">
                <a:latin typeface="Calibri"/>
                <a:ea typeface="Calibri"/>
                <a:cs typeface="Calibri"/>
                <a:sym typeface="Calibri"/>
              </a:rPr>
              <a:t>Começo 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500"/>
              <a:buNone/>
            </a:pPr>
            <a:r>
              <a:rPr lang="pt-BR" sz="2500" b="0" i="0" u="none">
                <a:latin typeface="Calibri"/>
                <a:ea typeface="Calibri"/>
                <a:cs typeface="Calibri"/>
                <a:sym typeface="Calibri"/>
              </a:rPr>
              <a:t>Meio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500"/>
              <a:buNone/>
            </a:pPr>
            <a:r>
              <a:rPr lang="pt-BR" sz="2500" b="0" i="0" u="none">
                <a:latin typeface="Calibri"/>
                <a:ea typeface="Calibri"/>
                <a:cs typeface="Calibri"/>
                <a:sym typeface="Calibri"/>
              </a:rPr>
              <a:t>Fim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500"/>
              <a:buNone/>
            </a:pPr>
            <a:r>
              <a:rPr lang="pt-BR" sz="2500" b="0" i="0" u="none">
                <a:latin typeface="Calibri"/>
                <a:ea typeface="Calibri"/>
                <a:cs typeface="Calibri"/>
                <a:sym typeface="Calibri"/>
              </a:rPr>
              <a:t>Muitos detalhes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500"/>
              <a:buNone/>
            </a:pPr>
            <a:r>
              <a:rPr lang="pt-BR" sz="2500" b="0" i="0" u="none">
                <a:latin typeface="Calibri"/>
                <a:ea typeface="Calibri"/>
                <a:cs typeface="Calibri"/>
                <a:sym typeface="Calibri"/>
              </a:rPr>
              <a:t>Objetivo do autor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500"/>
              <a:buNone/>
            </a:pPr>
            <a:r>
              <a:rPr lang="pt-BR" sz="2500" b="0" i="0" u="none">
                <a:latin typeface="Calibri"/>
                <a:ea typeface="Calibri"/>
                <a:cs typeface="Calibri"/>
                <a:sym typeface="Calibri"/>
              </a:rPr>
              <a:t>Conexão pessoal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None/>
            </a:pPr>
            <a:endParaRPr/>
          </a:p>
        </p:txBody>
      </p:sp>
      <p:pic>
        <p:nvPicPr>
          <p:cNvPr id="1506" name="Google Shape;1506;p13" descr="A close up of a sign&#10;&#10;Description automatically generated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13842" b="13835"/>
          <a:stretch/>
        </p:blipFill>
        <p:spPr>
          <a:xfrm>
            <a:off x="9114503" y="1586830"/>
            <a:ext cx="2545209" cy="1842170"/>
          </a:xfrm>
          <a:prstGeom prst="rect">
            <a:avLst/>
          </a:prstGeom>
          <a:noFill/>
          <a:ln>
            <a:noFill/>
          </a:ln>
        </p:spPr>
      </p:pic>
      <p:sp>
        <p:nvSpPr>
          <p:cNvPr id="1507" name="Google Shape;1507;p13"/>
          <p:cNvSpPr txBox="1">
            <a:spLocks noGrp="1"/>
          </p:cNvSpPr>
          <p:nvPr>
            <p:ph type="body" idx="3"/>
          </p:nvPr>
        </p:nvSpPr>
        <p:spPr>
          <a:xfrm>
            <a:off x="9055510" y="3687097"/>
            <a:ext cx="2604600" cy="256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</a:pPr>
            <a:r>
              <a:rPr lang="pt-BR" sz="2800" b="0" i="0" u="none">
                <a:latin typeface="Calibri"/>
                <a:ea typeface="Calibri"/>
                <a:cs typeface="Calibri"/>
                <a:sym typeface="Calibri"/>
              </a:rPr>
              <a:t>Conte a história como se você contasse um filme.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1650"/>
              <a:buNone/>
            </a:pPr>
            <a:endParaRPr/>
          </a:p>
        </p:txBody>
      </p:sp>
      <p:sp>
        <p:nvSpPr>
          <p:cNvPr id="1508" name="Google Shape;1508;p13"/>
          <p:cNvSpPr txBox="1">
            <a:spLocks noGrp="1"/>
          </p:cNvSpPr>
          <p:nvPr>
            <p:ph type="body" idx="4"/>
          </p:nvPr>
        </p:nvSpPr>
        <p:spPr>
          <a:xfrm>
            <a:off x="4245044" y="982127"/>
            <a:ext cx="3383100" cy="49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rPr lang="pt-BR" sz="3000" b="1" i="0" u="none"/>
              <a:t>Resumo curto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500"/>
              <a:buNone/>
            </a:pPr>
            <a:r>
              <a:rPr lang="pt-BR" sz="2500" b="0" i="0" u="none">
                <a:latin typeface="Calibri"/>
                <a:ea typeface="Calibri"/>
                <a:cs typeface="Calibri"/>
                <a:sym typeface="Calibri"/>
              </a:rPr>
              <a:t>Título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500"/>
              <a:buNone/>
            </a:pPr>
            <a:r>
              <a:rPr lang="pt-BR" sz="2500" b="0" i="0" u="none">
                <a:latin typeface="Calibri"/>
                <a:ea typeface="Calibri"/>
                <a:cs typeface="Calibri"/>
                <a:sym typeface="Calibri"/>
              </a:rPr>
              <a:t>Personagem principal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500"/>
              <a:buNone/>
            </a:pPr>
            <a:r>
              <a:rPr lang="pt-BR" sz="2500" b="0" i="0" u="none">
                <a:latin typeface="Calibri"/>
                <a:ea typeface="Calibri"/>
                <a:cs typeface="Calibri"/>
                <a:sym typeface="Calibri"/>
              </a:rPr>
              <a:t>Problema (ou conflito)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500"/>
              <a:buNone/>
            </a:pPr>
            <a:r>
              <a:rPr lang="pt-BR" sz="2500" b="0" i="0" u="none">
                <a:latin typeface="Calibri"/>
                <a:ea typeface="Calibri"/>
                <a:cs typeface="Calibri"/>
                <a:sym typeface="Calibri"/>
              </a:rPr>
              <a:t>Solução</a:t>
            </a:r>
            <a:endParaRPr sz="25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3" name="Google Shape;1513;p14"/>
          <p:cNvSpPr txBox="1">
            <a:spLocks noGrp="1"/>
          </p:cNvSpPr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</a:pPr>
            <a:r>
              <a:rPr lang="pt-BR" b="1" i="0" u="none"/>
              <a:t>Alguém queria, mas, então-finalmente</a:t>
            </a:r>
            <a:endParaRPr/>
          </a:p>
        </p:txBody>
      </p:sp>
      <p:sp>
        <p:nvSpPr>
          <p:cNvPr id="1514" name="Google Shape;1514;p14"/>
          <p:cNvSpPr txBox="1">
            <a:spLocks noGrp="1"/>
          </p:cNvSpPr>
          <p:nvPr>
            <p:ph type="body" idx="1"/>
          </p:nvPr>
        </p:nvSpPr>
        <p:spPr>
          <a:xfrm>
            <a:off x="257516" y="227488"/>
            <a:ext cx="3009300" cy="5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080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pt-BR" sz="3200" b="1" i="0" u="none"/>
              <a:t>Dicas e truques</a:t>
            </a:r>
            <a:endParaRPr/>
          </a:p>
        </p:txBody>
      </p:sp>
      <p:sp>
        <p:nvSpPr>
          <p:cNvPr id="1515" name="Google Shape;1515;p14"/>
          <p:cNvSpPr txBox="1">
            <a:spLocks noGrp="1"/>
          </p:cNvSpPr>
          <p:nvPr>
            <p:ph type="body" idx="2"/>
          </p:nvPr>
        </p:nvSpPr>
        <p:spPr>
          <a:xfrm>
            <a:off x="244815" y="1577339"/>
            <a:ext cx="3291867" cy="22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</a:pPr>
            <a:r>
              <a:rPr lang="pt-BR" b="0" i="0" u="none"/>
              <a:t>Alguém = </a:t>
            </a:r>
            <a:r>
              <a:rPr lang="pt-BR" b="1" i="0" u="none"/>
              <a:t>personagem principal</a:t>
            </a:r>
            <a:endParaRPr/>
          </a:p>
          <a:p>
            <a: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</a:pPr>
            <a:r>
              <a:rPr lang="pt-BR" b="0" i="0" u="none"/>
              <a:t>queria/mas = </a:t>
            </a:r>
            <a:r>
              <a:rPr lang="pt-BR" b="1" i="0" u="none"/>
              <a:t>problema          (ou conflito)</a:t>
            </a:r>
            <a:endParaRPr/>
          </a:p>
          <a:p>
            <a: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</a:pPr>
            <a:r>
              <a:rPr lang="pt-BR" b="0" i="0" u="none"/>
              <a:t>Então/finalmente = </a:t>
            </a:r>
            <a:r>
              <a:rPr lang="pt-BR" b="1" i="0" u="none"/>
              <a:t>solução          (ou resolução)</a:t>
            </a:r>
            <a:endParaRPr/>
          </a:p>
          <a:p>
            <a: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endParaRPr/>
          </a:p>
        </p:txBody>
      </p:sp>
      <p:sp>
        <p:nvSpPr>
          <p:cNvPr id="1516" name="Google Shape;1516;p14"/>
          <p:cNvSpPr txBox="1">
            <a:spLocks noGrp="1"/>
          </p:cNvSpPr>
          <p:nvPr>
            <p:ph type="body" idx="4"/>
          </p:nvPr>
        </p:nvSpPr>
        <p:spPr>
          <a:xfrm>
            <a:off x="4029444" y="3076773"/>
            <a:ext cx="2711100" cy="597000"/>
          </a:xfrm>
          <a:prstGeom prst="rect">
            <a:avLst/>
          </a:prstGeom>
          <a:solidFill>
            <a:srgbClr val="96C93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pt-BR" b="0" i="0" u="none"/>
              <a:t>queria</a:t>
            </a:r>
            <a:endParaRPr/>
          </a:p>
        </p:txBody>
      </p:sp>
      <p:sp>
        <p:nvSpPr>
          <p:cNvPr id="1517" name="Google Shape;1517;p14"/>
          <p:cNvSpPr txBox="1">
            <a:spLocks noGrp="1"/>
          </p:cNvSpPr>
          <p:nvPr>
            <p:ph type="body" idx="5"/>
          </p:nvPr>
        </p:nvSpPr>
        <p:spPr>
          <a:xfrm>
            <a:off x="3847875" y="5060116"/>
            <a:ext cx="2711100" cy="597000"/>
          </a:xfrm>
          <a:prstGeom prst="rect">
            <a:avLst/>
          </a:prstGeom>
          <a:solidFill>
            <a:srgbClr val="96C93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pt-BR" b="0" i="0" u="none"/>
              <a:t>Alguém</a:t>
            </a:r>
            <a:endParaRPr/>
          </a:p>
        </p:txBody>
      </p:sp>
      <p:sp>
        <p:nvSpPr>
          <p:cNvPr id="1518" name="Google Shape;1518;p14"/>
          <p:cNvSpPr txBox="1">
            <a:spLocks noGrp="1"/>
          </p:cNvSpPr>
          <p:nvPr>
            <p:ph type="body" idx="6"/>
          </p:nvPr>
        </p:nvSpPr>
        <p:spPr>
          <a:xfrm>
            <a:off x="4909955" y="1818827"/>
            <a:ext cx="2711100" cy="597000"/>
          </a:xfrm>
          <a:prstGeom prst="rect">
            <a:avLst/>
          </a:prstGeom>
          <a:solidFill>
            <a:srgbClr val="96C93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pt-BR" b="0" i="0" u="none"/>
              <a:t>mas</a:t>
            </a:r>
            <a:endParaRPr/>
          </a:p>
        </p:txBody>
      </p:sp>
      <p:sp>
        <p:nvSpPr>
          <p:cNvPr id="1519" name="Google Shape;1519;p14"/>
          <p:cNvSpPr txBox="1">
            <a:spLocks noGrp="1"/>
          </p:cNvSpPr>
          <p:nvPr>
            <p:ph type="body" idx="7"/>
          </p:nvPr>
        </p:nvSpPr>
        <p:spPr>
          <a:xfrm>
            <a:off x="8854438" y="2333248"/>
            <a:ext cx="2711100" cy="597000"/>
          </a:xfrm>
          <a:prstGeom prst="rect">
            <a:avLst/>
          </a:prstGeom>
          <a:solidFill>
            <a:srgbClr val="96C93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pt-BR" b="0" i="0" u="none"/>
              <a:t>então</a:t>
            </a:r>
            <a:endParaRPr/>
          </a:p>
        </p:txBody>
      </p:sp>
      <p:sp>
        <p:nvSpPr>
          <p:cNvPr id="1520" name="Google Shape;1520;p14"/>
          <p:cNvSpPr txBox="1">
            <a:spLocks noGrp="1"/>
          </p:cNvSpPr>
          <p:nvPr>
            <p:ph type="body" idx="8"/>
          </p:nvPr>
        </p:nvSpPr>
        <p:spPr>
          <a:xfrm>
            <a:off x="9046607" y="3920236"/>
            <a:ext cx="2711100" cy="597000"/>
          </a:xfrm>
          <a:prstGeom prst="rect">
            <a:avLst/>
          </a:prstGeom>
          <a:solidFill>
            <a:srgbClr val="96C93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pt-BR" b="0" i="0" u="none"/>
              <a:t>finalmente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_Right Side 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itle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Main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Right Side 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Left Side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Main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Left Side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716</Words>
  <Application>Microsoft Macintosh PowerPoint</Application>
  <PresentationFormat>Widescreen</PresentationFormat>
  <Paragraphs>125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20</vt:i4>
      </vt:variant>
    </vt:vector>
  </HeadingPairs>
  <TitlesOfParts>
    <vt:vector size="34" baseType="lpstr">
      <vt:lpstr>Calibri</vt:lpstr>
      <vt:lpstr>Permanent Marker</vt:lpstr>
      <vt:lpstr>Noto Sans Symbols</vt:lpstr>
      <vt:lpstr>Arial</vt:lpstr>
      <vt:lpstr>1_Custom Design</vt:lpstr>
      <vt:lpstr>Title Slides</vt:lpstr>
      <vt:lpstr>1_Main Slides</vt:lpstr>
      <vt:lpstr>2_Custom Design</vt:lpstr>
      <vt:lpstr>Right Side Bar Slides</vt:lpstr>
      <vt:lpstr>Left Sidebar Slides</vt:lpstr>
      <vt:lpstr>Main Slides</vt:lpstr>
      <vt:lpstr>Custom Design</vt:lpstr>
      <vt:lpstr>Left Sidebar Slides</vt:lpstr>
      <vt:lpstr>1_Right Side Bar Slides</vt:lpstr>
      <vt:lpstr>Workshop guide</vt:lpstr>
      <vt:lpstr>Compartilhe a história</vt:lpstr>
      <vt:lpstr>Programação</vt:lpstr>
      <vt:lpstr>Pesquisa de confiança familiar</vt:lpstr>
      <vt:lpstr>Orientações para o workshop</vt:lpstr>
      <vt:lpstr>Compartilhe a história</vt:lpstr>
      <vt:lpstr>Verificação em termos  de alfabetização</vt:lpstr>
      <vt:lpstr>Resumir histórias de ficção</vt:lpstr>
      <vt:lpstr>Alguém queria, mas, então-finalmente</vt:lpstr>
      <vt:lpstr>1. Alguém queria</vt:lpstr>
      <vt:lpstr>2. Mas</vt:lpstr>
      <vt:lpstr>3. Então-finalmente</vt:lpstr>
      <vt:lpstr>Vamos assistir</vt:lpstr>
      <vt:lpstr>Use a mão</vt:lpstr>
      <vt:lpstr>Leitura = conversação (K-1)</vt:lpstr>
      <vt:lpstr>Leitura = conversação (2-3)</vt:lpstr>
      <vt:lpstr>Família Multilíngue</vt:lpstr>
      <vt:lpstr>Hora da prática</vt:lpstr>
      <vt:lpstr>Refletir  </vt:lpstr>
      <vt:lpstr>Feedback, por favor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Denise D'Amaddio</dc:creator>
  <cp:lastModifiedBy>e.howard@springboardcollaborative.org</cp:lastModifiedBy>
  <cp:revision>1</cp:revision>
  <dcterms:modified xsi:type="dcterms:W3CDTF">2025-02-07T16:41:19Z</dcterms:modified>
</cp:coreProperties>
</file>