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3" r:id="rId9"/>
    <p:sldMasterId id="2147483702" r:id="rId10"/>
    <p:sldMasterId id="2147483718" r:id="rId11"/>
    <p:sldMasterId id="2147483726" r:id="rId12"/>
    <p:sldMasterId id="2147483735" r:id="rId13"/>
    <p:sldMasterId id="214748375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y="6858000" cx="12192000"/>
  <p:notesSz cx="9144000" cy="6858000"/>
  <p:embeddedFontLst>
    <p:embeddedFont>
      <p:font typeface="Permanent Marker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idrlon15wcIm9TFHL8cfIVzUt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37" Type="http://customschemas.google.com/relationships/presentationmetadata" Target="metadata"/><Relationship Id="rId14" Type="http://schemas.openxmlformats.org/officeDocument/2006/relationships/slideMaster" Target="slideMasters/slideMaster11.xml"/><Relationship Id="rId36" Type="http://schemas.openxmlformats.org/officeDocument/2006/relationships/font" Target="fonts/PermanentMarker-regular.fnt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5" name="Google Shape;142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3" name="Google Shape;1523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3" name="Google Shape;1533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7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2" name="Google Shape;1542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2" name="Google Shape;1552;p1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1" name="Google Shape;1561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3" name="Google Shape;1573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3" name="Google Shape;1583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dc99bf8486_0_14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2" name="Google Shape;1592;g1dc99bf8486_0_14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1" name="Google Shape;1601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1f4e207d849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5" name="Google Shape;1615;g1f4e207d849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2" name="Google Shape;143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3" name="Google Shape;1623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7" name="Google Shape;143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2dfa8667c35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2" name="Google Shape;1452;g2dfa8667c35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9" name="Google Shape;145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6" name="Google Shape;1476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9" name="Google Shape;148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2" name="Google Shape;150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1" name="Google Shape;151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6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1.png"/><Relationship Id="rId7" Type="http://schemas.openxmlformats.org/officeDocument/2006/relationships/image" Target="../media/image34.png"/><Relationship Id="rId8" Type="http://schemas.openxmlformats.org/officeDocument/2006/relationships/image" Target="../media/image2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7" Type="http://schemas.openxmlformats.org/officeDocument/2006/relationships/image" Target="../media/image34.png"/><Relationship Id="rId8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2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2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3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1.png"/><Relationship Id="rId7" Type="http://schemas.openxmlformats.org/officeDocument/2006/relationships/image" Target="../media/image34.png"/><Relationship Id="rId8" Type="http://schemas.openxmlformats.org/officeDocument/2006/relationships/image" Target="../media/image2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33.jp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7" Type="http://schemas.openxmlformats.org/officeDocument/2006/relationships/image" Target="../media/image34.png"/><Relationship Id="rId8" Type="http://schemas.openxmlformats.org/officeDocument/2006/relationships/image" Target="../media/image2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8.jp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8.jpg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3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3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5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3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1.png"/><Relationship Id="rId7" Type="http://schemas.openxmlformats.org/officeDocument/2006/relationships/image" Target="../media/image34.png"/><Relationship Id="rId8" Type="http://schemas.openxmlformats.org/officeDocument/2006/relationships/image" Target="../media/image2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7" Type="http://schemas.openxmlformats.org/officeDocument/2006/relationships/image" Target="../media/image34.png"/><Relationship Id="rId8" Type="http://schemas.openxmlformats.org/officeDocument/2006/relationships/image" Target="../media/image2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27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27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21.png"/><Relationship Id="rId7" Type="http://schemas.openxmlformats.org/officeDocument/2006/relationships/image" Target="../media/image34.png"/><Relationship Id="rId8" Type="http://schemas.openxmlformats.org/officeDocument/2006/relationships/image" Target="../media/image2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33.jp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7" Type="http://schemas.openxmlformats.org/officeDocument/2006/relationships/image" Target="../media/image34.png"/><Relationship Id="rId8" Type="http://schemas.openxmlformats.org/officeDocument/2006/relationships/image" Target="../media/image2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8.jp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8.jpg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5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9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2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dfa8667c35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7" name="Google Shape;1407;g2dfa8667c35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2dfa8667c35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g2dfa8667c35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1" name="Google Shape;1411;g2dfa8667c35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g2dfa8667c35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3" name="Google Shape;1413;g2dfa8667c35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2dfa8667c35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16" name="Google Shape;1416;g2dfa8667c35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dfa8667c35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9" name="Google Shape;1419;g2dfa8667c35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0" name="Google Shape;1420;g2dfa8667c35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dfa8667c35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8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6" name="Google Shape;5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4" name="Google Shape;534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7" name="Google Shape;53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8" name="Google Shape;53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8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8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8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8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5" name="Google Shape;555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8" name="Google Shape;55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9" name="Google Shape;55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8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8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9" name="Google Shape;56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8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7" name="Google Shape;587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0" name="Google Shape;59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1" name="Google Shape;59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8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8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50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50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50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12" name="Google Shape;612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19" name="Google Shape;619;p50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0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50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50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50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50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8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8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9" name="Google Shape;62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2" name="Google Shape;63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3" name="Google Shape;63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36" name="Google Shape;636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7" name="Google Shape;637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8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8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8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8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7" name="Google Shape;647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1" name="Google Shape;651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4" name="Google Shape;66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5" name="Google Shape;66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7" name="Google Shape;66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8" name="Google Shape;66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3" name="Google Shape;67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7" name="Google Shape;67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9" name="Google Shape;67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2" name="Google Shape;682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5" name="Google Shape;68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0" name="Google Shape;700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2" name="Google Shape;70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5" name="Google Shape;70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7" name="Google Shape;717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4" name="Google Shape;72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52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2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5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2" name="Google Shape;73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8" name="Google Shape;7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3" name="Google Shape;74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0" name="Google Shape;75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5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5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5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5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5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5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3" name="Google Shape;77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8" name="Google Shape;78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Google Shape;78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4" name="Google Shape;79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Google Shape;805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6" name="Google Shape;80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4" name="Google Shape;81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8" name="Google Shape;82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6" name="Google Shape;83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8" name="Google Shape;848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6" name="Google Shape;856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7" name="Google Shape;877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8" name="Google Shape;878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2" name="Google Shape;892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1" name="Google Shape;90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2" name="Google Shape;90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3" name="Google Shape;90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5" name="Google Shape;905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4" name="Google Shape;914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8" name="Google Shape;918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1" name="Google Shape;93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3" name="Google Shape;93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4" name="Google Shape;93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Google Shape;943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dc99bf8486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0" name="Google Shape;960;g1dc99bf8486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g1dc99bf8486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g1dc99bf8486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g1dc99bf8486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g1dc99bf8486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g1dc99bf8486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g1dc99bf8486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g1dc99bf8486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8" name="Google Shape;968;g1dc99bf8486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g1dc99bf8486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g1dc99bf8486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g1dc99bf8486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g1dc99bf8486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g1dc99bf8486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g1dc99bf8486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g1dc99bf8486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1dc99bf8486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dc99bf8486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g1dc99bf8486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g1dc99bf8486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g1dc99bf8486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g1dc99bf8486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3" name="Google Shape;983;g1dc99bf8486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g1dc99bf8486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g1dc99bf8486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g1dc99bf8486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g1dc99bf8486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g1dc99bf8486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9" name="Google Shape;989;g1dc99bf8486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9bf8486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1" name="Google Shape;991;g1dc99bf8486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g1dc99bf8486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g1dc99bf8486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g1dc99bf8486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dc99bf8486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g1dc99bf8486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g1dc99bf8486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g1dc99bf8486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0" name="Google Shape;1000;g1dc99bf8486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g1dc99bf8486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g1dc99bf8486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g1dc99bf8486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g1dc99bf8486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g1dc99bf8486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g1dc99bf8486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9bf8486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8" name="Google Shape;1008;g1dc99bf8486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1dc99bf8486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1dc99bf8486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g1dc99bf8486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12" name="Google Shape;1012;g1dc99bf8486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dc99bf8486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g1dc99bf8486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g1dc99bf8486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g1dc99bf8486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g1dc99bf8486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g1dc99bf8486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g1dc99bf8486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g1dc99bf8486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g1dc99bf8486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3" name="Google Shape;1023;g1dc99bf8486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g1dc99bf8486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g1dc99bf8486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g1dc99bf8486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g1dc99bf8486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g1dc99bf8486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g1dc99bf8486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1dc99bf8486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g1dc99bf8486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dc99bf8486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4" name="Google Shape;1034;g1dc99bf8486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35" name="Google Shape;1035;g1dc99bf8486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g1dc99bf8486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g1dc99bf8486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g1dc99bf8486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g1dc99bf8486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g1dc99bf8486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1" name="Google Shape;1041;g1dc99bf8486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2" name="Google Shape;1042;g1dc99bf8486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g1dc99bf8486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g1dc99bf8486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45" name="Google Shape;1045;g1dc99bf8486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g1dc99bf8486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1dc99bf8486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1dc99bf8486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g1dc99bf8486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g1dc99bf8486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g1dc99bf8486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g1dc99bf8486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g1dc99bf8486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5" name="Google Shape;1055;g1dc99bf8486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6" name="Google Shape;1056;g1dc99bf8486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g1dc99bf8486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g1dc99bf8486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g1dc99bf8486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g1dc99bf8486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g1dc99bf8486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g1dc99bf8486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1dc99bf8486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64" name="Google Shape;1064;g1dc99bf8486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1dc99bf8486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1dc99bf8486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1dc99bf8486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g1dc99bf8486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g1dc99bf8486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dc99bf8486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2" name="Google Shape;1072;g1dc99bf8486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g1dc99bf8486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74" name="Google Shape;1074;g1dc99bf8486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5" name="Google Shape;1075;g1dc99bf8486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6" name="Google Shape;1076;g1dc99bf8486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f4e207d849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4" name="Google Shape;1084;g1f4e207d849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g1f4e207d849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g1f4e207d849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g1f4e207d849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8" name="Google Shape;1088;g1f4e207d849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g1f4e207d849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g1f4e207d849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g1f4e207d849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f4e207d849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g1f4e207d849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f4e207d849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g1f4e207d849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1f4e207d849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8" name="Google Shape;1098;g1f4e207d849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f4e207d849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f4e207d849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1f4e207d849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g1f4e207d849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1f4e207d849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f4e207d849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05" name="Google Shape;1105;g1f4e207d849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6" name="Google Shape;1106;g1f4e207d849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g1f4e207d849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g1f4e207d849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f4e207d849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f4e207d849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f4e207d849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3" name="Google Shape;1113;g1f4e207d849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1f4e207d849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g1f4e207d849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6" name="Google Shape;1116;g1f4e207d849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f4e207d849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g1f4e207d849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g1f4e207d849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g1f4e207d849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f4e207d849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f4e207d849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1f4e207d849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g1f4e207d849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g1f4e207d849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1f4e207d849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f4e207d849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g1f4e207d849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f4e207d849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f4e207d849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f4e207d849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3" name="Google Shape;1133;g1f4e207d849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1f4e207d849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g1f4e207d849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6" name="Google Shape;1136;g1f4e207d849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7" name="Google Shape;1137;g1f4e207d849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f4e207d849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1f4e207d849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f4e207d849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2" name="Google Shape;1142;g1f4e207d849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f4e207d849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f4e207d849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f4e207d849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g1f4e207d849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f4e207d849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g1f4e207d849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f4e207d849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g1f4e207d849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f4e207d849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g1f4e207d849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g1f4e207d849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g1f4e207d849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1f4e207d849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1f4e207d849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f4e207d849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0" name="Google Shape;1160;g1f4e207d849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f4e207d849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1f4e207d849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f4e207d849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g1f4e207d849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f4e207d849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f4e207d849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f4e207d849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9" name="Google Shape;1169;g1f4e207d849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g1f4e207d849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g1f4e207d849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g1f4e207d849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g1f4e207d849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g1f4e207d849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g1f4e207d849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g1f4e207d849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f4e207d849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8" name="Google Shape;1178;g1f4e207d849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6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6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8" name="Google Shape;1188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6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8" name="Google Shape;119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2" name="Google Shape;120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6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6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6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6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6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p6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6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6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6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6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6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6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8" name="Google Shape;1218;p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2" name="Google Shape;122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6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8" name="Google Shape;1228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9" name="Google Shape;122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2" name="Google Shape;1232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4" name="Google Shape;1234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2" name="Google Shape;1242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6" name="Google Shape;1246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0" name="Google Shape;1250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4" name="Google Shape;1254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1" name="Google Shape;1261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4" name="Google Shape;1264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0" name="Google Shape;1270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3" name="Google Shape;1273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6" name="Google Shape;1276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7" name="Google Shape;1277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4" name="Google Shape;129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8" name="Google Shape;130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6" name="Google Shape;1326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9" name="Google Shape;1329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2" name="Google Shape;1342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4" name="Google Shape;1344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5" name="Google Shape;1345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7" name="Google Shape;1347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8" name="Google Shape;1348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9" name="Google Shape;1349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3" name="Google Shape;1353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4" name="Google Shape;1354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5" name="Google Shape;1355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1" name="Google Shape;1361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5" name="Google Shape;1365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7" name="Google Shape;1367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8" name="Google Shape;1368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9" name="Google Shape;1369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3" name="Google Shape;1373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4" name="Google Shape;1374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dfa8667c35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8" name="Google Shape;1378;g2dfa8667c35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9" name="Google Shape;1379;g2dfa8667c35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2dfa8667c35_0_70"/>
          <p:cNvCxnSpPr>
            <a:endCxn id="1377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2dfa8667c35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g2dfa8667c35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3" name="Google Shape;1383;g2dfa8667c35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g2dfa8667c35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dfa8667c35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8" name="Google Shape;1388;g2dfa8667c35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dfa8667c35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1" name="Google Shape;1391;g2dfa8667c35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g2dfa8667c35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dfa8667c35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dfa8667c35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g2dfa8667c35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7" name="Google Shape;1397;g2dfa8667c35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dfa8667c35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0" name="Google Shape;1400;g2dfa8667c35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dfa8667c35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3" name="Google Shape;1403;g2dfa8667c35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4" name="Google Shape;1404;g2dfa8667c35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9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7" Type="http://schemas.openxmlformats.org/officeDocument/2006/relationships/theme" Target="../theme/theme11.xml"/><Relationship Id="rId1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6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2" name="Google Shape;1182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3" name="Google Shape;1183;p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4" name="Google Shape;604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2" name="Google Shape;712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3" name="Google Shape;713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9bf8486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6" name="Google Shape;956;g1dc99bf8486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7" name="Google Shape;957;g1dc99bf8486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f4e207d849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9" name="Google Shape;1079;g1f4e207d849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g1f4e207d849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1f4e207d849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jpg"/><Relationship Id="rId4" Type="http://schemas.openxmlformats.org/officeDocument/2006/relationships/image" Target="../media/image41.jpg"/><Relationship Id="rId5" Type="http://schemas.openxmlformats.org/officeDocument/2006/relationships/image" Target="../media/image40.jpg"/><Relationship Id="rId6" Type="http://schemas.openxmlformats.org/officeDocument/2006/relationships/image" Target="../media/image47.jpg"/><Relationship Id="rId7" Type="http://schemas.openxmlformats.org/officeDocument/2006/relationships/image" Target="../media/image4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8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428" name="Google Shape;142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pt-BR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429" name="Google Shape;142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0" i="0" lang="pt-BR" sz="4000" u="none">
                <a:solidFill>
                  <a:srgbClr val="006FB6"/>
                </a:solidFill>
              </a:rPr>
              <a:t> </a:t>
            </a:r>
            <a:r>
              <a:rPr b="0" i="0" lang="pt-BR" sz="3900" u="none">
                <a:solidFill>
                  <a:srgbClr val="006FB6"/>
                </a:solidFill>
              </a:rPr>
              <a:t>Facilitator: 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b="0" i="0" lang="pt-BR" sz="3900" u="none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1. Alguém queria</a:t>
            </a:r>
            <a:endParaRPr/>
          </a:p>
        </p:txBody>
      </p:sp>
      <p:pic>
        <p:nvPicPr>
          <p:cNvPr descr="A picture containing text&#10;&#10;Description automatically generated" id="1526" name="Google Shape;1526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15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pt-BR" sz="3200" u="none"/>
              <a:t>queria</a:t>
            </a:r>
            <a:r>
              <a:rPr b="0" i="0" lang="pt-BR" sz="3200" u="none"/>
              <a:t> comer a grama verde do outro lado da ponte.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pt-BR" sz="3200" u="none"/>
              <a:t>Alguém...</a:t>
            </a:r>
            <a:r>
              <a:rPr b="0" i="0" lang="pt-BR" sz="3200" u="none"/>
              <a:t> três cabras</a:t>
            </a:r>
            <a:endParaRPr b="1" sz="3200"/>
          </a:p>
        </p:txBody>
      </p:sp>
      <p:sp>
        <p:nvSpPr>
          <p:cNvPr id="1528" name="Google Shape;1528;p15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pt-BR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9" name="Google Shape;1529;p15"/>
          <p:cNvCxnSpPr/>
          <p:nvPr/>
        </p:nvCxnSpPr>
        <p:spPr>
          <a:xfrm flipH="1" rot="10800000">
            <a:off x="2745202" y="47660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30" name="Google Shape;1530;p15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2. Mas</a:t>
            </a:r>
            <a:endParaRPr/>
          </a:p>
        </p:txBody>
      </p:sp>
      <p:pic>
        <p:nvPicPr>
          <p:cNvPr descr="A picture containing text&#10;&#10;Description automatically generated" id="1536" name="Google Shape;1536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16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pt-BR" sz="3200" u="none"/>
              <a:t>mas</a:t>
            </a:r>
            <a:r>
              <a:rPr b="0" i="0" lang="pt-BR" sz="3200" u="none"/>
              <a:t> um monstro feio as impediu.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38" name="Google Shape;1538;p16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pt-BR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9" name="Google Shape;1539;p16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3. Então-finalmente</a:t>
            </a:r>
            <a:endParaRPr/>
          </a:p>
        </p:txBody>
      </p:sp>
      <p:pic>
        <p:nvPicPr>
          <p:cNvPr descr="A picture containing text&#10;&#10;Description automatically generated" id="1545" name="Google Shape;1545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17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Então,</a:t>
            </a:r>
            <a:r>
              <a:rPr b="0" i="0" lang="pt-B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a maior das cabras o derrubou da ponte</a:t>
            </a:r>
            <a:endParaRPr b="1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Finalmente</a:t>
            </a:r>
            <a:r>
              <a:rPr b="0" i="0" lang="pt-B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elas puderam atravessar a ponte e comer grama em paz.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17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pt-BR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8" name="Google Shape;1548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49" name="Google Shape;1549;p17"/>
          <p:cNvCxnSpPr/>
          <p:nvPr/>
        </p:nvCxnSpPr>
        <p:spPr>
          <a:xfrm rot="10800000">
            <a:off x="8443232" y="3251376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Vamos assistir</a:t>
            </a:r>
            <a:endParaRPr/>
          </a:p>
        </p:txBody>
      </p:sp>
      <p:sp>
        <p:nvSpPr>
          <p:cNvPr id="1555" name="Google Shape;1555;p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u="none"/>
              <a:t>Inglês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56" name="Google Shape;1556;p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u="none"/>
              <a:t>Espanhol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1" lang="pt-BR" u="none"/>
              <a:t>Em breve...</a:t>
            </a:r>
            <a:endParaRPr i="1"/>
          </a:p>
        </p:txBody>
      </p:sp>
      <p:sp>
        <p:nvSpPr>
          <p:cNvPr id="1557" name="Google Shape;1557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pt-BR" u="none"/>
              <a:t>Use a mão</a:t>
            </a:r>
            <a:endParaRPr/>
          </a:p>
        </p:txBody>
      </p:sp>
      <p:sp>
        <p:nvSpPr>
          <p:cNvPr id="1564" name="Google Shape;1564;p19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pt-BR" sz="3200" u="none"/>
              <a:t>Dicas e truques</a:t>
            </a:r>
            <a:endParaRPr/>
          </a:p>
        </p:txBody>
      </p:sp>
      <p:sp>
        <p:nvSpPr>
          <p:cNvPr id="1565" name="Google Shape;1565;p19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pt-BR" u="none"/>
              <a:t>Crianças mais velhas podem resumir um capítulo ou uma seção em vez do livro todo!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6" name="Google Shape;1566;p19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queria</a:t>
            </a:r>
            <a:endParaRPr/>
          </a:p>
        </p:txBody>
      </p:sp>
      <p:sp>
        <p:nvSpPr>
          <p:cNvPr id="1567" name="Google Shape;1567;p19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Alguém</a:t>
            </a:r>
            <a:endParaRPr/>
          </a:p>
        </p:txBody>
      </p:sp>
      <p:sp>
        <p:nvSpPr>
          <p:cNvPr id="1568" name="Google Shape;1568;p19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mas</a:t>
            </a:r>
            <a:endParaRPr/>
          </a:p>
        </p:txBody>
      </p:sp>
      <p:sp>
        <p:nvSpPr>
          <p:cNvPr id="1569" name="Google Shape;1569;p19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então</a:t>
            </a:r>
            <a:endParaRPr/>
          </a:p>
        </p:txBody>
      </p:sp>
      <p:sp>
        <p:nvSpPr>
          <p:cNvPr id="1570" name="Google Shape;1570;p19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finalmente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576" name="Google Shape;1576;p20"/>
          <p:cNvSpPr txBox="1"/>
          <p:nvPr>
            <p:ph idx="1" type="body"/>
          </p:nvPr>
        </p:nvSpPr>
        <p:spPr>
          <a:xfrm>
            <a:off x="1743462" y="2939667"/>
            <a:ext cx="3610857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o personagem quer? Aponte para as palavras/imagens que ajudaram você a saber.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77" name="Google Shape;1577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/>
              <a:t>O que aconteceu no final da história? Mostre no livro.</a:t>
            </a:r>
            <a:endParaRPr/>
          </a:p>
        </p:txBody>
      </p:sp>
      <p:sp>
        <p:nvSpPr>
          <p:cNvPr id="1578" name="Google Shape;1578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Quem é o personagem principal?</a:t>
            </a:r>
            <a:endParaRPr/>
          </a:p>
        </p:txBody>
      </p:sp>
      <p:sp>
        <p:nvSpPr>
          <p:cNvPr id="1579" name="Google Shape;1579;p20"/>
          <p:cNvSpPr txBox="1"/>
          <p:nvPr>
            <p:ph idx="4" type="body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Por que o personagem não consegue o que queria?</a:t>
            </a:r>
            <a:endParaRPr/>
          </a:p>
        </p:txBody>
      </p:sp>
      <p:pic>
        <p:nvPicPr>
          <p:cNvPr id="1580" name="Google Shape;1580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586" name="Google Shape;1586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Qual é o problema do personagem? Mostre como você sabe.</a:t>
            </a:r>
            <a:endParaRPr/>
          </a:p>
        </p:txBody>
      </p:sp>
      <p:sp>
        <p:nvSpPr>
          <p:cNvPr id="1587" name="Google Shape;1587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Quem é o personagem principal? O que ele queria? Como você sabe?</a:t>
            </a:r>
            <a:endParaRPr/>
          </a:p>
        </p:txBody>
      </p:sp>
      <p:sp>
        <p:nvSpPr>
          <p:cNvPr id="1588" name="Google Shape;1588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pt-BR" u="none">
                <a:solidFill>
                  <a:srgbClr val="006FB6"/>
                </a:solidFill>
              </a:rPr>
              <a:t>E o que aconteceu finalmente? Como o personagem resolveu o problema? Em que página isso aconteceu?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89" name="Google Shape;15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1dc99bf8486_0_1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595" name="Google Shape;1595;g1dc99bf8486_0_147"/>
          <p:cNvSpPr txBox="1"/>
          <p:nvPr>
            <p:ph idx="1" type="body"/>
          </p:nvPr>
        </p:nvSpPr>
        <p:spPr>
          <a:xfrm>
            <a:off x="4588050" y="1775616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>
                <a:latin typeface="Calibri"/>
                <a:ea typeface="Calibri"/>
                <a:cs typeface="Calibri"/>
                <a:sym typeface="Calibri"/>
              </a:rPr>
              <a:t>Faça perguntas e fale sobre livros em qualquer idioma! Explique as palavras do glossário em outro idioma.</a:t>
            </a:r>
            <a:r>
              <a:rPr lang="pt-BR" sz="3200"/>
              <a:t> </a:t>
            </a:r>
            <a:endParaRPr sz="3200"/>
          </a:p>
        </p:txBody>
      </p:sp>
      <p:sp>
        <p:nvSpPr>
          <p:cNvPr id="1596" name="Google Shape;1596;g1dc99bf8486_0_147"/>
          <p:cNvSpPr txBox="1"/>
          <p:nvPr>
            <p:ph idx="2" type="body"/>
          </p:nvPr>
        </p:nvSpPr>
        <p:spPr>
          <a:xfrm>
            <a:off x="4588042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idioma.</a:t>
            </a:r>
            <a:r>
              <a:rPr lang="pt-BR"/>
              <a:t> </a:t>
            </a:r>
            <a:endParaRPr/>
          </a:p>
        </p:txBody>
      </p:sp>
      <p:pic>
        <p:nvPicPr>
          <p:cNvPr id="1597" name="Google Shape;1597;g1dc99bf8486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Google Shape;1598;g1dc99bf8486_0_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604" name="Google Shape;1604;p22"/>
          <p:cNvSpPr txBox="1"/>
          <p:nvPr>
            <p:ph idx="1" type="body"/>
          </p:nvPr>
        </p:nvSpPr>
        <p:spPr>
          <a:xfrm>
            <a:off x="1629539" y="15196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Alguém queria </a:t>
            </a:r>
            <a:endParaRPr sz="3200"/>
          </a:p>
        </p:txBody>
      </p:sp>
      <p:sp>
        <p:nvSpPr>
          <p:cNvPr id="1605" name="Google Shape;1605;p22"/>
          <p:cNvSpPr txBox="1"/>
          <p:nvPr>
            <p:ph idx="2" type="body"/>
          </p:nvPr>
        </p:nvSpPr>
        <p:spPr>
          <a:xfrm>
            <a:off x="1733450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Mas</a:t>
            </a:r>
            <a:endParaRPr/>
          </a:p>
        </p:txBody>
      </p:sp>
      <p:sp>
        <p:nvSpPr>
          <p:cNvPr id="1606" name="Google Shape;1606;p22"/>
          <p:cNvSpPr txBox="1"/>
          <p:nvPr>
            <p:ph idx="4" type="body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607" name="Google Shape;1607;p22"/>
          <p:cNvSpPr txBox="1"/>
          <p:nvPr>
            <p:ph idx="7" type="body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608" name="Google Shape;1608;p2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609" name="Google Shape;1609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10" name="Google Shape;1610;p22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22"/>
          <p:cNvSpPr txBox="1"/>
          <p:nvPr>
            <p:ph idx="4" type="body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sz="3200" u="none"/>
              <a:t>Então-finalmente</a:t>
            </a:r>
            <a:endParaRPr b="0" sz="3200"/>
          </a:p>
        </p:txBody>
      </p:sp>
      <p:sp>
        <p:nvSpPr>
          <p:cNvPr id="1612" name="Google Shape;1612;p22"/>
          <p:cNvSpPr txBox="1"/>
          <p:nvPr>
            <p:ph idx="7" type="body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f4e207d849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618" name="Google Shape;1618;g1f4e207d849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619" name="Google Shape;1619;g1f4e207d849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620" name="Google Shape;1620;g1f4e207d849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Compartilhe a história</a:t>
            </a:r>
            <a:endParaRPr sz="5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626" name="Google Shape;1626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628" name="Google Shape;1628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440" name="Google Shape;1440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441" name="Google Shape;1441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442" name="Google Shape;1442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443" name="Google Shape;1443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444" name="Google Shape;144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8" name="Google Shape;144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9" name="Google Shape;1449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2dfa8667c35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/>
              <a:t>Pesquisa de confiança familiar</a:t>
            </a:r>
            <a:endParaRPr/>
          </a:p>
        </p:txBody>
      </p:sp>
      <p:pic>
        <p:nvPicPr>
          <p:cNvPr id="1455" name="Google Shape;1455;g2dfa8667c35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g2dfa8667c35_0_63"/>
          <p:cNvSpPr txBox="1"/>
          <p:nvPr/>
        </p:nvSpPr>
        <p:spPr>
          <a:xfrm>
            <a:off x="1035333" y="2645700"/>
            <a:ext cx="4023300" cy="28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pt-BR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Leia este código para mostrar como você se sente lendo com seu filho/sua filha. 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2" name="Google Shape;1462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3" name="Google Shape;1463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464" name="Google Shape;1464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5" name="Google Shape;1465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466" name="Google Shape;1466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467" name="Google Shape;1467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468" name="Google Shape;1468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469" name="Google Shape;1469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470" name="Google Shape;14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1" name="Google Shape;14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2" name="Google Shape;14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3" name="Google Shape;147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Compartilhe a história</a:t>
            </a:r>
            <a:endParaRPr/>
          </a:p>
        </p:txBody>
      </p:sp>
      <p:sp>
        <p:nvSpPr>
          <p:cNvPr id="1479" name="Google Shape;1479;p11"/>
          <p:cNvSpPr txBox="1"/>
          <p:nvPr>
            <p:ph idx="1" type="body"/>
          </p:nvPr>
        </p:nvSpPr>
        <p:spPr>
          <a:xfrm>
            <a:off x="9222900" y="415958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pt-BR" u="none"/>
              <a:t>Resumir a história nos ajuda a entendê-la melhor.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80" name="Google Shape;148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482" name="Google Shape;1482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483" name="Google Shape;1483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Alguém queria</a:t>
            </a:r>
            <a:endParaRPr/>
          </a:p>
        </p:txBody>
      </p:sp>
      <p:sp>
        <p:nvSpPr>
          <p:cNvPr id="1484" name="Google Shape;1484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Mas</a:t>
            </a:r>
            <a:endParaRPr/>
          </a:p>
        </p:txBody>
      </p:sp>
      <p:sp>
        <p:nvSpPr>
          <p:cNvPr id="1485" name="Google Shape;1485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Então</a:t>
            </a:r>
            <a:endParaRPr/>
          </a:p>
        </p:txBody>
      </p:sp>
      <p:sp>
        <p:nvSpPr>
          <p:cNvPr id="1486" name="Google Shape;1486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Para contar um breve enunciado dos principais pontos da história.</a:t>
            </a:r>
            <a:endParaRPr/>
          </a:p>
        </p:txBody>
      </p:sp>
      <p:sp>
        <p:nvSpPr>
          <p:cNvPr id="1492" name="Google Shape;1492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3" name="Google Shape;1493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4" name="Google Shape;1494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5" name="Google Shape;1495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pt-BR" sz="4000" u="none"/>
              <a:t>Resumir</a:t>
            </a:r>
            <a:endParaRPr/>
          </a:p>
        </p:txBody>
      </p:sp>
      <p:sp>
        <p:nvSpPr>
          <p:cNvPr id="1496" name="Google Shape;1496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7" name="Google Shape;1497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8" name="Google Shape;1498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9" name="Google Shape;1499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Verificação em termos </a:t>
            </a:r>
            <a:br>
              <a:rPr b="1" i="0" lang="pt-BR" u="none"/>
            </a:br>
            <a:r>
              <a:rPr b="1" i="0" lang="pt-BR" u="none"/>
              <a:t>de alfabetização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Resumir histórias de ficção</a:t>
            </a:r>
            <a:endParaRPr/>
          </a:p>
        </p:txBody>
      </p:sp>
      <p:sp>
        <p:nvSpPr>
          <p:cNvPr id="1505" name="Google Shape;1505;p13"/>
          <p:cNvSpPr txBox="1"/>
          <p:nvPr>
            <p:ph idx="1" type="body"/>
          </p:nvPr>
        </p:nvSpPr>
        <p:spPr>
          <a:xfrm>
            <a:off x="531811" y="982126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pt-BR" sz="3000" u="none"/>
              <a:t>Resumo longo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Título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Resumo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Personagens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Ambiente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Começo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Meio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Fim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Muitos detalhes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Objetivo do autor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Conexão pessoal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automatically generated" id="1506" name="Google Shape;1506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13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sz="2800" u="none">
                <a:latin typeface="Calibri"/>
                <a:ea typeface="Calibri"/>
                <a:cs typeface="Calibri"/>
                <a:sym typeface="Calibri"/>
              </a:rPr>
              <a:t>Conte a história como se você contasse um filme.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508" name="Google Shape;1508;p13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pt-BR" sz="3000" u="none"/>
              <a:t>Resumo curto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Título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Personagem principal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Problema (ou conflito)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pt-BR" sz="2500" u="none">
                <a:latin typeface="Calibri"/>
                <a:ea typeface="Calibri"/>
                <a:cs typeface="Calibri"/>
                <a:sym typeface="Calibri"/>
              </a:rPr>
              <a:t>Solução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pt-BR" u="none"/>
              <a:t>Alguém queria, mas, então-finalmente</a:t>
            </a:r>
            <a:endParaRPr/>
          </a:p>
        </p:txBody>
      </p:sp>
      <p:sp>
        <p:nvSpPr>
          <p:cNvPr id="1514" name="Google Shape;1514;p14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pt-BR" sz="3200" u="none"/>
              <a:t>Dicas e truques</a:t>
            </a:r>
            <a:endParaRPr/>
          </a:p>
        </p:txBody>
      </p:sp>
      <p:sp>
        <p:nvSpPr>
          <p:cNvPr id="1515" name="Google Shape;1515;p14"/>
          <p:cNvSpPr txBox="1"/>
          <p:nvPr>
            <p:ph idx="2" type="body"/>
          </p:nvPr>
        </p:nvSpPr>
        <p:spPr>
          <a:xfrm>
            <a:off x="244815" y="1577339"/>
            <a:ext cx="3291867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pt-BR" u="none"/>
              <a:t>Alguém = </a:t>
            </a:r>
            <a:r>
              <a:rPr b="1" i="0" lang="pt-BR" u="none"/>
              <a:t>personagem principal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pt-BR" u="none"/>
              <a:t>queria/mas = </a:t>
            </a:r>
            <a:r>
              <a:rPr b="1" i="0" lang="pt-BR" u="none"/>
              <a:t>problema          (ou conflito)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pt-BR" u="none"/>
              <a:t>Então/finalmente = </a:t>
            </a:r>
            <a:r>
              <a:rPr b="1" i="0" lang="pt-BR" u="none"/>
              <a:t>solução          (ou resolução)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6" name="Google Shape;1516;p14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queria</a:t>
            </a:r>
            <a:endParaRPr/>
          </a:p>
        </p:txBody>
      </p:sp>
      <p:sp>
        <p:nvSpPr>
          <p:cNvPr id="1517" name="Google Shape;1517;p14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Alguém</a:t>
            </a:r>
            <a:endParaRPr/>
          </a:p>
        </p:txBody>
      </p:sp>
      <p:sp>
        <p:nvSpPr>
          <p:cNvPr id="1518" name="Google Shape;1518;p14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mas</a:t>
            </a:r>
            <a:endParaRPr/>
          </a:p>
        </p:txBody>
      </p:sp>
      <p:sp>
        <p:nvSpPr>
          <p:cNvPr id="1519" name="Google Shape;1519;p14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então</a:t>
            </a:r>
            <a:endParaRPr/>
          </a:p>
        </p:txBody>
      </p:sp>
      <p:sp>
        <p:nvSpPr>
          <p:cNvPr id="1520" name="Google Shape;1520;p14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u="none"/>
              <a:t>finalmente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