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6" r:id="rId3"/>
    <p:sldMasterId id="2147483675" r:id="rId4"/>
    <p:sldMasterId id="2147483683" r:id="rId5"/>
    <p:sldMasterId id="2147483693" r:id="rId6"/>
    <p:sldMasterId id="2147483702" r:id="rId7"/>
    <p:sldMasterId id="2147483718" r:id="rId8"/>
    <p:sldMasterId id="2147483726" r:id="rId9"/>
    <p:sldMasterId id="2147483735" r:id="rId10"/>
  </p:sldMasterIdLst>
  <p:notesMasterIdLst>
    <p:notesMasterId r:id="rId31"/>
  </p:notesMasterIdLst>
  <p:sldIdLst>
    <p:sldId id="256" r:id="rId11"/>
    <p:sldId id="257" r:id="rId12"/>
    <p:sldId id="258" r:id="rId13"/>
    <p:sldId id="276"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bhw9myEWZDQ+3+KYsI1ZUxgUo4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customschemas.google.com/relationships/presentationmetadata" Target="metadata"/><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25" name="Google Shape;1425;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p15: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2" name="Google Shape;1522;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p16:notes"/>
          <p:cNvSpPr>
            <a:spLocks noGrp="1" noRot="1" noChangeAspect="1"/>
          </p:cNvSpPr>
          <p:nvPr>
            <p:ph type="sldImg" idx="2"/>
          </p:nvPr>
        </p:nvSpPr>
        <p:spPr>
          <a:xfrm>
            <a:off x="35337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2" name="Google Shape;1532;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p17: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1" name="Google Shape;1541;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p1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51" name="Google Shape;1551;p18:notes"/>
          <p:cNvSpPr>
            <a:spLocks noGrp="1" noRot="1" noChangeAspect="1"/>
          </p:cNvSpPr>
          <p:nvPr>
            <p:ph type="sldImg" idx="2"/>
          </p:nvPr>
        </p:nvSpPr>
        <p:spPr>
          <a:xfrm>
            <a:off x="3533775" y="115888"/>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p19:notes"/>
          <p:cNvSpPr>
            <a:spLocks noGrp="1" noRot="1" noChangeAspect="1"/>
          </p:cNvSpPr>
          <p:nvPr>
            <p:ph type="sldImg" idx="2"/>
          </p:nvPr>
        </p:nvSpPr>
        <p:spPr>
          <a:xfrm>
            <a:off x="3533775" y="115888"/>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0" name="Google Shape;1560;p1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p20: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72" name="Google Shape;1572;p20: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p2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82" name="Google Shape;1582;p2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1dc99f530c1_0_147:notes"/>
          <p:cNvSpPr>
            <a:spLocks noGrp="1" noRot="1" noChangeAspect="1"/>
          </p:cNvSpPr>
          <p:nvPr>
            <p:ph type="sldImg" idx="2"/>
          </p:nvPr>
        </p:nvSpPr>
        <p:spPr>
          <a:xfrm>
            <a:off x="128588" y="104775"/>
            <a:ext cx="2079600" cy="117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1" name="Google Shape;1591;g1dc99f530c1_0_14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p2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0" name="Google Shape;1600;p2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2"/>
        <p:cNvGrpSpPr/>
        <p:nvPr/>
      </p:nvGrpSpPr>
      <p:grpSpPr>
        <a:xfrm>
          <a:off x="0" y="0"/>
          <a:ext cx="0" cy="0"/>
          <a:chOff x="0" y="0"/>
          <a:chExt cx="0" cy="0"/>
        </a:xfrm>
      </p:grpSpPr>
      <p:sp>
        <p:nvSpPr>
          <p:cNvPr id="1613" name="Google Shape;1613;g1f4e2506ff8_0_12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614" name="Google Shape;1614;g1f4e2506ff8_0_121: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p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32" name="Google Shape;1432;p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p27: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622" name="Google Shape;1622;p27: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p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37" name="Google Shape;1437;p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58" name="Google Shape;1458;p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75" name="Google Shape;1475;p11: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p12: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8" name="Google Shape;1488;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13:notes"/>
          <p:cNvSpPr>
            <a:spLocks noGrp="1" noRot="1" noChangeAspect="1"/>
          </p:cNvSpPr>
          <p:nvPr>
            <p:ph type="sldImg" idx="2"/>
          </p:nvPr>
        </p:nvSpPr>
        <p:spPr>
          <a:xfrm>
            <a:off x="3533775" y="8255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1" name="Google Shape;1501;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p14: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0" name="Google Shape;1510;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7.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4.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7.png"/><Relationship Id="rId5" Type="http://schemas.openxmlformats.org/officeDocument/2006/relationships/image" Target="../media/image12.png"/><Relationship Id="rId4"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8.jpg"/><Relationship Id="rId5" Type="http://schemas.openxmlformats.org/officeDocument/2006/relationships/image" Target="../media/image12.pn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7.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7.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4.jp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2.png"/><Relationship Id="rId1" Type="http://schemas.openxmlformats.org/officeDocument/2006/relationships/slideMaster" Target="../slideMasters/slideMaster8.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g"/><Relationship Id="rId1" Type="http://schemas.openxmlformats.org/officeDocument/2006/relationships/slideMaster" Target="../slideMasters/slideMaster8.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6" Type="http://schemas.openxmlformats.org/officeDocument/2006/relationships/image" Target="../media/image28.jpg"/><Relationship Id="rId5" Type="http://schemas.openxmlformats.org/officeDocument/2006/relationships/image" Target="../media/image12.png"/><Relationship Id="rId4" Type="http://schemas.openxmlformats.org/officeDocument/2006/relationships/image" Target="../media/image15.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2.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30"/>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30"/>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30"/>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30"/>
          <p:cNvGrpSpPr/>
          <p:nvPr/>
        </p:nvGrpSpPr>
        <p:grpSpPr>
          <a:xfrm>
            <a:off x="-12180" y="5607273"/>
            <a:ext cx="12219900" cy="83414"/>
            <a:chOff x="-12180" y="5607273"/>
            <a:chExt cx="12219900" cy="83414"/>
          </a:xfrm>
        </p:grpSpPr>
        <p:cxnSp>
          <p:nvCxnSpPr>
            <p:cNvPr id="12" name="Google Shape;12;p30"/>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30"/>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116"/>
        <p:cNvGrpSpPr/>
        <p:nvPr/>
      </p:nvGrpSpPr>
      <p:grpSpPr>
        <a:xfrm>
          <a:off x="0" y="0"/>
          <a:ext cx="0" cy="0"/>
          <a:chOff x="0" y="0"/>
          <a:chExt cx="0" cy="0"/>
        </a:xfrm>
      </p:grpSpPr>
      <p:sp>
        <p:nvSpPr>
          <p:cNvPr id="117" name="Google Shape;117;p99"/>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99"/>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99"/>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9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1" name="Google Shape;121;p9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2" name="Google Shape;122;p9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3" name="Google Shape;123;p9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 name="Google Shape;124;p9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 name="Google Shape;125;p9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9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 name="Google Shape;127;p9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8" name="Google Shape;128;p9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9" name="Google Shape;129;p9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30" name="Google Shape;130;p99"/>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9"/>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2" name="Google Shape;132;p99"/>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33"/>
        <p:cNvGrpSpPr/>
        <p:nvPr/>
      </p:nvGrpSpPr>
      <p:grpSpPr>
        <a:xfrm>
          <a:off x="0" y="0"/>
          <a:ext cx="0" cy="0"/>
          <a:chOff x="0" y="0"/>
          <a:chExt cx="0" cy="0"/>
        </a:xfrm>
      </p:grpSpPr>
      <p:sp>
        <p:nvSpPr>
          <p:cNvPr id="134" name="Google Shape;134;p10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5" name="Google Shape;135;p10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10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7" name="Google Shape;137;p10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38" name="Google Shape;138;p10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9" name="Google Shape;139;p10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0" name="Google Shape;140;p10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1" name="Google Shape;141;p10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42" name="Google Shape;142;p10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43" name="Google Shape;143;p10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44" name="Google Shape;144;p100"/>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45" name="Google Shape;145;p10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146"/>
        <p:cNvGrpSpPr/>
        <p:nvPr/>
      </p:nvGrpSpPr>
      <p:grpSpPr>
        <a:xfrm>
          <a:off x="0" y="0"/>
          <a:ext cx="0" cy="0"/>
          <a:chOff x="0" y="0"/>
          <a:chExt cx="0" cy="0"/>
        </a:xfrm>
      </p:grpSpPr>
      <p:pic>
        <p:nvPicPr>
          <p:cNvPr id="147" name="Google Shape;147;p10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48" name="Google Shape;148;p10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49" name="Google Shape;149;p10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50" name="Google Shape;150;p10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51" name="Google Shape;151;p10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52" name="Google Shape;152;p10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53" name="Google Shape;153;p10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4" name="Google Shape;154;p10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55" name="Google Shape;155;p10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56" name="Google Shape;156;p10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 name="Google Shape;157;p101"/>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101"/>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101"/>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101"/>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101"/>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101"/>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Google Shape;163;p101"/>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101"/>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101"/>
          <p:cNvSpPr>
            <a:spLocks noGrp="1"/>
          </p:cNvSpPr>
          <p:nvPr>
            <p:ph type="pic" idx="9"/>
          </p:nvPr>
        </p:nvSpPr>
        <p:spPr>
          <a:xfrm>
            <a:off x="7967502" y="1420398"/>
            <a:ext cx="3962194" cy="3122713"/>
          </a:xfrm>
          <a:prstGeom prst="rect">
            <a:avLst/>
          </a:prstGeom>
          <a:noFill/>
          <a:ln>
            <a:noFill/>
          </a:ln>
        </p:spPr>
      </p:sp>
      <p:sp>
        <p:nvSpPr>
          <p:cNvPr id="166" name="Google Shape;166;p101"/>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67" name="Google Shape;167;p101"/>
          <p:cNvPicPr preferRelativeResize="0"/>
          <p:nvPr/>
        </p:nvPicPr>
        <p:blipFill rotWithShape="1">
          <a:blip r:embed="rId6">
            <a:alphaModFix/>
          </a:blip>
          <a:srcRect/>
          <a:stretch/>
        </p:blipFill>
        <p:spPr>
          <a:xfrm>
            <a:off x="5314535" y="4975017"/>
            <a:ext cx="982993" cy="1105646"/>
          </a:xfrm>
          <a:prstGeom prst="rect">
            <a:avLst/>
          </a:prstGeom>
          <a:noFill/>
          <a:ln>
            <a:noFill/>
          </a:ln>
        </p:spPr>
      </p:pic>
      <p:sp>
        <p:nvSpPr>
          <p:cNvPr id="168" name="Google Shape;168;p101"/>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9"/>
        <p:cNvGrpSpPr/>
        <p:nvPr/>
      </p:nvGrpSpPr>
      <p:grpSpPr>
        <a:xfrm>
          <a:off x="0" y="0"/>
          <a:ext cx="0" cy="0"/>
          <a:chOff x="0" y="0"/>
          <a:chExt cx="0" cy="0"/>
        </a:xfrm>
      </p:grpSpPr>
      <p:sp>
        <p:nvSpPr>
          <p:cNvPr id="170" name="Google Shape;170;p102"/>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02"/>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02"/>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02"/>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02"/>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02"/>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02"/>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02"/>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Google Shape;178;p102"/>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9" name="Google Shape;179;p10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80" name="Google Shape;180;p10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0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82" name="Google Shape;182;p10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0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84" name="Google Shape;184;p10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85" name="Google Shape;185;p10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6" name="Google Shape;186;p10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7" name="Google Shape;187;p10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188"/>
        <p:cNvGrpSpPr/>
        <p:nvPr/>
      </p:nvGrpSpPr>
      <p:grpSpPr>
        <a:xfrm>
          <a:off x="0" y="0"/>
          <a:ext cx="0" cy="0"/>
          <a:chOff x="0" y="0"/>
          <a:chExt cx="0" cy="0"/>
        </a:xfrm>
      </p:grpSpPr>
      <p:sp>
        <p:nvSpPr>
          <p:cNvPr id="189" name="Google Shape;189;p103"/>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190" name="Google Shape;190;p10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03"/>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 name="Google Shape;192;p10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3" name="Google Shape;193;p103"/>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4" name="Google Shape;194;p10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95" name="Google Shape;195;p10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0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97" name="Google Shape;197;p10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0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99" name="Google Shape;199;p10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00" name="Google Shape;200;p10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1" name="Google Shape;201;p10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2" name="Google Shape;202;p10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3" name="Google Shape;203;p103"/>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4" name="Google Shape;204;p103"/>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5" name="Google Shape;205;p103"/>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206"/>
        <p:cNvGrpSpPr/>
        <p:nvPr/>
      </p:nvGrpSpPr>
      <p:grpSpPr>
        <a:xfrm>
          <a:off x="0" y="0"/>
          <a:ext cx="0" cy="0"/>
          <a:chOff x="0" y="0"/>
          <a:chExt cx="0" cy="0"/>
        </a:xfrm>
      </p:grpSpPr>
      <p:sp>
        <p:nvSpPr>
          <p:cNvPr id="207" name="Google Shape;207;p104"/>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208" name="Google Shape;208;p104"/>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04"/>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10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1" name="Google Shape;211;p104"/>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2" name="Google Shape;212;p10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13" name="Google Shape;213;p10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0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5" name="Google Shape;215;p10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0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7" name="Google Shape;217;p10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18" name="Google Shape;218;p10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9" name="Google Shape;219;p10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20" name="Google Shape;220;p10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1" name="Google Shape;221;p104"/>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2" name="Google Shape;222;p104"/>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3" name="Google Shape;223;p104"/>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4"/>
        <p:cNvGrpSpPr/>
        <p:nvPr/>
      </p:nvGrpSpPr>
      <p:grpSpPr>
        <a:xfrm>
          <a:off x="0" y="0"/>
          <a:ext cx="0" cy="0"/>
          <a:chOff x="0" y="0"/>
          <a:chExt cx="0" cy="0"/>
        </a:xfrm>
      </p:grpSpPr>
      <p:sp>
        <p:nvSpPr>
          <p:cNvPr id="225" name="Google Shape;225;p105"/>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05"/>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05"/>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05"/>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05"/>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05"/>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05"/>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05"/>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105"/>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4" name="Google Shape;234;p10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35" name="Google Shape;235;p10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0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37" name="Google Shape;237;p10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0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39" name="Google Shape;239;p10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40" name="Google Shape;240;p10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1" name="Google Shape;241;p10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2" name="Google Shape;242;p10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243"/>
        <p:cNvGrpSpPr/>
        <p:nvPr/>
      </p:nvGrpSpPr>
      <p:grpSpPr>
        <a:xfrm>
          <a:off x="0" y="0"/>
          <a:ext cx="0" cy="0"/>
          <a:chOff x="0" y="0"/>
          <a:chExt cx="0" cy="0"/>
        </a:xfrm>
      </p:grpSpPr>
      <p:pic>
        <p:nvPicPr>
          <p:cNvPr id="244" name="Google Shape;244;p10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45" name="Google Shape;245;p10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46" name="Google Shape;246;p10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47" name="Google Shape;247;p10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48" name="Google Shape;248;p10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9" name="Google Shape;249;p10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50" name="Google Shape;250;p10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51" name="Google Shape;251;p10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52" name="Google Shape;252;p10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3" name="Google Shape;253;p10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4" name="Google Shape;254;p10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10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10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10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10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10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10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1" name="Google Shape;261;p10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2" name="Google Shape;262;p106"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63"/>
        <p:cNvGrpSpPr/>
        <p:nvPr/>
      </p:nvGrpSpPr>
      <p:grpSpPr>
        <a:xfrm>
          <a:off x="0" y="0"/>
          <a:ext cx="0" cy="0"/>
          <a:chOff x="0" y="0"/>
          <a:chExt cx="0" cy="0"/>
        </a:xfrm>
      </p:grpSpPr>
      <p:pic>
        <p:nvPicPr>
          <p:cNvPr id="264" name="Google Shape;264;p10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65" name="Google Shape;265;p10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66" name="Google Shape;266;p10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67" name="Google Shape;267;p10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68" name="Google Shape;268;p10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9" name="Google Shape;269;p10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70" name="Google Shape;270;p10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71" name="Google Shape;271;p10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72" name="Google Shape;272;p10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3" name="Google Shape;273;p10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4" name="Google Shape;274;p107"/>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107"/>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107"/>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107"/>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107"/>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107"/>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107"/>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107"/>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2" name="Google Shape;282;p107"/>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3" name="Google Shape;283;p107"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284" name="Google Shape;284;p107"/>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107"/>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6" name="Google Shape;286;p107"/>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7"/>
        <p:cNvGrpSpPr/>
        <p:nvPr/>
      </p:nvGrpSpPr>
      <p:grpSpPr>
        <a:xfrm>
          <a:off x="0" y="0"/>
          <a:ext cx="0" cy="0"/>
          <a:chOff x="0" y="0"/>
          <a:chExt cx="0" cy="0"/>
        </a:xfrm>
      </p:grpSpPr>
      <p:pic>
        <p:nvPicPr>
          <p:cNvPr id="288" name="Google Shape;288;p10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89" name="Google Shape;289;p10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90" name="Google Shape;290;p10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10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92" name="Google Shape;292;p10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93" name="Google Shape;293;p10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94" name="Google Shape;294;p10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5" name="Google Shape;295;p10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6" name="Google Shape;296;p10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7" name="Google Shape;297;p10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8" name="Google Shape;298;p108"/>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9" name="Google Shape;299;p108"/>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19"/>
        <p:cNvGrpSpPr/>
        <p:nvPr/>
      </p:nvGrpSpPr>
      <p:grpSpPr>
        <a:xfrm>
          <a:off x="0" y="0"/>
          <a:ext cx="0" cy="0"/>
          <a:chOff x="0" y="0"/>
          <a:chExt cx="0" cy="0"/>
        </a:xfrm>
      </p:grpSpPr>
      <p:pic>
        <p:nvPicPr>
          <p:cNvPr id="20" name="Google Shape;20;p35"/>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21" name="Google Shape;21;p35"/>
          <p:cNvGrpSpPr/>
          <p:nvPr/>
        </p:nvGrpSpPr>
        <p:grpSpPr>
          <a:xfrm>
            <a:off x="1" y="5607273"/>
            <a:ext cx="12213728" cy="1252537"/>
            <a:chOff x="-33239" y="5603791"/>
            <a:chExt cx="9160525" cy="1252537"/>
          </a:xfrm>
        </p:grpSpPr>
        <p:sp>
          <p:nvSpPr>
            <p:cNvPr id="22" name="Google Shape;22;p35"/>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3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3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35"/>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35"/>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35"/>
          <p:cNvSpPr/>
          <p:nvPr/>
        </p:nvSpPr>
        <p:spPr>
          <a:xfrm>
            <a:off x="-15450" y="0"/>
            <a:ext cx="12222900" cy="5610900"/>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300"/>
        <p:cNvGrpSpPr/>
        <p:nvPr/>
      </p:nvGrpSpPr>
      <p:grpSpPr>
        <a:xfrm>
          <a:off x="0" y="0"/>
          <a:ext cx="0" cy="0"/>
          <a:chOff x="0" y="0"/>
          <a:chExt cx="0" cy="0"/>
        </a:xfrm>
      </p:grpSpPr>
      <p:pic>
        <p:nvPicPr>
          <p:cNvPr id="301" name="Google Shape;301;p10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02" name="Google Shape;302;p10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3" name="Google Shape;303;p10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04" name="Google Shape;304;p10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05" name="Google Shape;305;p10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6" name="Google Shape;306;p10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7" name="Google Shape;307;p10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8" name="Google Shape;308;p10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09" name="Google Shape;309;p10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10" name="Google Shape;310;p10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1" name="Google Shape;311;p109"/>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109"/>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3"/>
        <p:cNvGrpSpPr/>
        <p:nvPr/>
      </p:nvGrpSpPr>
      <p:grpSpPr>
        <a:xfrm>
          <a:off x="0" y="0"/>
          <a:ext cx="0" cy="0"/>
          <a:chOff x="0" y="0"/>
          <a:chExt cx="0" cy="0"/>
        </a:xfrm>
      </p:grpSpPr>
      <p:pic>
        <p:nvPicPr>
          <p:cNvPr id="314" name="Google Shape;314;p11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15" name="Google Shape;315;p11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16" name="Google Shape;316;p11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17" name="Google Shape;317;p11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18" name="Google Shape;318;p1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9" name="Google Shape;319;p11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20" name="Google Shape;320;p11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1" name="Google Shape;321;p11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22" name="Google Shape;322;p11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3" name="Google Shape;323;p11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4" name="Google Shape;324;p110"/>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110"/>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110"/>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110"/>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110"/>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110"/>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0" name="Google Shape;330;p110"/>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1"/>
        <p:cNvGrpSpPr/>
        <p:nvPr/>
      </p:nvGrpSpPr>
      <p:grpSpPr>
        <a:xfrm>
          <a:off x="0" y="0"/>
          <a:ext cx="0" cy="0"/>
          <a:chOff x="0" y="0"/>
          <a:chExt cx="0" cy="0"/>
        </a:xfrm>
      </p:grpSpPr>
      <p:pic>
        <p:nvPicPr>
          <p:cNvPr id="332" name="Google Shape;332;p11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33" name="Google Shape;333;p11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34" name="Google Shape;334;p11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35" name="Google Shape;335;p111"/>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36" name="Google Shape;336;p11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7" name="Google Shape;337;p11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38" name="Google Shape;338;p11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39" name="Google Shape;339;p1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40" name="Google Shape;340;p1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1" name="Google Shape;341;p11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2" name="Google Shape;342;p111"/>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3"/>
        <p:cNvGrpSpPr/>
        <p:nvPr/>
      </p:nvGrpSpPr>
      <p:grpSpPr>
        <a:xfrm>
          <a:off x="0" y="0"/>
          <a:ext cx="0" cy="0"/>
          <a:chOff x="0" y="0"/>
          <a:chExt cx="0" cy="0"/>
        </a:xfrm>
      </p:grpSpPr>
      <p:pic>
        <p:nvPicPr>
          <p:cNvPr id="344" name="Google Shape;344;p11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45" name="Google Shape;345;p11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46" name="Google Shape;346;p11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47" name="Google Shape;347;p112"/>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48" name="Google Shape;348;p112"/>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9" name="Google Shape;349;p11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50" name="Google Shape;350;p11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51" name="Google Shape;351;p1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2" name="Google Shape;352;p1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3" name="Google Shape;353;p11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4" name="Google Shape;354;p112"/>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5" name="Google Shape;355;p112"/>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6"/>
        <p:cNvGrpSpPr/>
        <p:nvPr/>
      </p:nvGrpSpPr>
      <p:grpSpPr>
        <a:xfrm>
          <a:off x="0" y="0"/>
          <a:ext cx="0" cy="0"/>
          <a:chOff x="0" y="0"/>
          <a:chExt cx="0" cy="0"/>
        </a:xfrm>
      </p:grpSpPr>
      <p:sp>
        <p:nvSpPr>
          <p:cNvPr id="357" name="Google Shape;357;p113"/>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358" name="Google Shape;358;p113"/>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9" name="Google Shape;359;p11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02534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4"/>
        <p:cNvGrpSpPr/>
        <p:nvPr/>
      </p:nvGrpSpPr>
      <p:grpSpPr>
        <a:xfrm>
          <a:off x="0" y="0"/>
          <a:ext cx="0" cy="0"/>
          <a:chOff x="0" y="0"/>
          <a:chExt cx="0" cy="0"/>
        </a:xfrm>
      </p:grpSpPr>
      <p:sp>
        <p:nvSpPr>
          <p:cNvPr id="365" name="Google Shape;365;p38"/>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6" name="Google Shape;366;p38"/>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7" name="Google Shape;367;p38"/>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8" name="Google Shape;368;p38"/>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9" name="Google Shape;369;p38"/>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0" name="Google Shape;370;p38"/>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1" name="Google Shape;371;p38"/>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2" name="Google Shape;372;p38"/>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3" name="Google Shape;373;p38"/>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74" name="Google Shape;374;p3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75" name="Google Shape;375;p3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76" name="Google Shape;376;p3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77" name="Google Shape;377;p3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78" name="Google Shape;378;p3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79" name="Google Shape;379;p3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80" name="Google Shape;380;p3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81" name="Google Shape;381;p3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82" name="Google Shape;382;p3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83"/>
        <p:cNvGrpSpPr/>
        <p:nvPr/>
      </p:nvGrpSpPr>
      <p:grpSpPr>
        <a:xfrm>
          <a:off x="0" y="0"/>
          <a:ext cx="0" cy="0"/>
          <a:chOff x="0" y="0"/>
          <a:chExt cx="0" cy="0"/>
        </a:xfrm>
      </p:grpSpPr>
      <p:sp>
        <p:nvSpPr>
          <p:cNvPr id="384" name="Google Shape;384;p32"/>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385" name="Google Shape;385;p3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6" name="Google Shape;386;p32"/>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7" name="Google Shape;387;p3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8" name="Google Shape;388;p32"/>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9" name="Google Shape;389;p3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90" name="Google Shape;390;p3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91" name="Google Shape;391;p3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92" name="Google Shape;392;p3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93" name="Google Shape;393;p3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94" name="Google Shape;394;p3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95" name="Google Shape;395;p3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96" name="Google Shape;396;p3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97" name="Google Shape;397;p3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398" name="Google Shape;398;p32"/>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399" name="Google Shape;399;p32"/>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400" name="Google Shape;400;p32"/>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01"/>
        <p:cNvGrpSpPr/>
        <p:nvPr/>
      </p:nvGrpSpPr>
      <p:grpSpPr>
        <a:xfrm>
          <a:off x="0" y="0"/>
          <a:ext cx="0" cy="0"/>
          <a:chOff x="0" y="0"/>
          <a:chExt cx="0" cy="0"/>
        </a:xfrm>
      </p:grpSpPr>
      <p:sp>
        <p:nvSpPr>
          <p:cNvPr id="402" name="Google Shape;402;p3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3" name="Google Shape;403;p33"/>
          <p:cNvSpPr txBox="1">
            <a:spLocks noGrp="1"/>
          </p:cNvSpPr>
          <p:nvPr>
            <p:ph type="body" idx="2"/>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4" name="Google Shape;404;p3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5" name="Google Shape;405;p33"/>
          <p:cNvSpPr txBox="1">
            <a:spLocks noGrp="1"/>
          </p:cNvSpPr>
          <p:nvPr>
            <p:ph type="body" idx="3"/>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06" name="Google Shape;406;p3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407" name="Google Shape;407;p3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08" name="Google Shape;408;p3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09" name="Google Shape;409;p3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0" name="Google Shape;410;p3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1" name="Google Shape;411;p3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12" name="Google Shape;412;p3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13" name="Google Shape;413;p3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14" name="Google Shape;414;p3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415" name="Google Shape;415;p33"/>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416" name="Google Shape;416;p33"/>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417" name="Google Shape;417;p33"/>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418" name="Google Shape;418;p33"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9"/>
        <p:cNvGrpSpPr/>
        <p:nvPr/>
      </p:nvGrpSpPr>
      <p:grpSpPr>
        <a:xfrm>
          <a:off x="0" y="0"/>
          <a:ext cx="0" cy="0"/>
          <a:chOff x="0" y="0"/>
          <a:chExt cx="0" cy="0"/>
        </a:xfrm>
      </p:grpSpPr>
      <p:sp>
        <p:nvSpPr>
          <p:cNvPr id="420" name="Google Shape;420;p9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95"/>
          <p:cNvPicPr preferRelativeResize="0"/>
          <p:nvPr/>
        </p:nvPicPr>
        <p:blipFill rotWithShape="1">
          <a:blip r:embed="rId2">
            <a:alphaModFix/>
          </a:blip>
          <a:srcRect/>
          <a:stretch/>
        </p:blipFill>
        <p:spPr>
          <a:xfrm>
            <a:off x="2097147" y="6246434"/>
            <a:ext cx="309930" cy="493979"/>
          </a:xfrm>
          <a:prstGeom prst="rect">
            <a:avLst/>
          </a:prstGeom>
          <a:noFill/>
          <a:ln>
            <a:noFill/>
          </a:ln>
        </p:spPr>
      </p:pic>
      <p:pic>
        <p:nvPicPr>
          <p:cNvPr id="422" name="Google Shape;422;p95"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80"/>
          </a:xfrm>
          <a:prstGeom prst="rect">
            <a:avLst/>
          </a:prstGeom>
          <a:noFill/>
          <a:ln>
            <a:noFill/>
          </a:ln>
        </p:spPr>
      </p:pic>
      <p:cxnSp>
        <p:nvCxnSpPr>
          <p:cNvPr id="423" name="Google Shape;423;p9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4" name="Google Shape;424;p9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5" name="Google Shape;425;p9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6" name="Google Shape;426;p9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7" name="Google Shape;427;p9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sp>
        <p:nvSpPr>
          <p:cNvPr id="428" name="Google Shape;428;p95"/>
          <p:cNvSpPr/>
          <p:nvPr/>
        </p:nvSpPr>
        <p:spPr>
          <a:xfrm>
            <a:off x="3812820" y="4636967"/>
            <a:ext cx="3808179" cy="1571145"/>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29" name="Google Shape;429;p9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30" name="Google Shape;430;p9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31" name="Google Shape;431;p95"/>
          <p:cNvSpPr/>
          <p:nvPr/>
        </p:nvSpPr>
        <p:spPr>
          <a:xfrm>
            <a:off x="1586774" y="2772170"/>
            <a:ext cx="3801397" cy="1571144"/>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32" name="Google Shape;432;p9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33" name="Google Shape;433;p95"/>
          <p:cNvSpPr/>
          <p:nvPr/>
        </p:nvSpPr>
        <p:spPr>
          <a:xfrm>
            <a:off x="144716" y="1293950"/>
            <a:ext cx="3801397" cy="1571144"/>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4" name="Google Shape;434;p95"/>
          <p:cNvSpPr/>
          <p:nvPr/>
        </p:nvSpPr>
        <p:spPr>
          <a:xfrm>
            <a:off x="158984" y="4417887"/>
            <a:ext cx="3206776" cy="1571145"/>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5" name="Google Shape;435;p95"/>
          <p:cNvSpPr txBox="1">
            <a:spLocks noGrp="1"/>
          </p:cNvSpPr>
          <p:nvPr>
            <p:ph type="body" idx="1"/>
          </p:nvPr>
        </p:nvSpPr>
        <p:spPr>
          <a:xfrm>
            <a:off x="1743463" y="2939667"/>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6" name="Google Shape;436;p95"/>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7" name="Google Shape;437;p95"/>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8" name="Google Shape;438;p95"/>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65"/>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30" name="Google Shape;30;p65"/>
          <p:cNvGrpSpPr/>
          <p:nvPr/>
        </p:nvGrpSpPr>
        <p:grpSpPr>
          <a:xfrm>
            <a:off x="0" y="5607273"/>
            <a:ext cx="12214159" cy="1252536"/>
            <a:chOff x="-33239" y="5603791"/>
            <a:chExt cx="9160619" cy="1252536"/>
          </a:xfrm>
        </p:grpSpPr>
        <p:sp>
          <p:nvSpPr>
            <p:cNvPr id="31" name="Google Shape;31;p65"/>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6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6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6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65"/>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36" name="Google Shape;36;p65"/>
          <p:cNvSpPr/>
          <p:nvPr/>
        </p:nvSpPr>
        <p:spPr>
          <a:xfrm>
            <a:off x="0" y="-38100"/>
            <a:ext cx="12223022" cy="5610904"/>
          </a:xfrm>
          <a:prstGeom prst="rect">
            <a:avLst/>
          </a:prstGeom>
          <a:solidFill>
            <a:srgbClr val="006FB6">
              <a:alpha val="3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39"/>
        <p:cNvGrpSpPr/>
        <p:nvPr/>
      </p:nvGrpSpPr>
      <p:grpSpPr>
        <a:xfrm>
          <a:off x="0" y="0"/>
          <a:ext cx="0" cy="0"/>
          <a:chOff x="0" y="0"/>
          <a:chExt cx="0" cy="0"/>
        </a:xfrm>
      </p:grpSpPr>
      <p:pic>
        <p:nvPicPr>
          <p:cNvPr id="440" name="Google Shape;440;p96"/>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41" name="Google Shape;441;p9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2" name="Google Shape;442;p96"/>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443" name="Google Shape;443;p9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44" name="Google Shape;444;p9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45" name="Google Shape;445;p9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46" name="Google Shape;446;p9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47" name="Google Shape;447;p9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48" name="Google Shape;448;p96"/>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49" name="Google Shape;449;p96"/>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50" name="Google Shape;450;p96"/>
          <p:cNvSpPr/>
          <p:nvPr/>
        </p:nvSpPr>
        <p:spPr>
          <a:xfrm>
            <a:off x="8260989" y="2998070"/>
            <a:ext cx="3801397" cy="1571144"/>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1" name="Google Shape;451;p96"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52" name="Google Shape;452;p96"/>
          <p:cNvSpPr/>
          <p:nvPr/>
        </p:nvSpPr>
        <p:spPr>
          <a:xfrm>
            <a:off x="5720300" y="1436681"/>
            <a:ext cx="3801397" cy="1571144"/>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3" name="Google Shape;453;p96"/>
          <p:cNvSpPr/>
          <p:nvPr/>
        </p:nvSpPr>
        <p:spPr>
          <a:xfrm>
            <a:off x="5839976" y="4511014"/>
            <a:ext cx="5789039" cy="1571145"/>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4" name="Google Shape;454;p96"/>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5" name="Google Shape;455;p96"/>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6" name="Google Shape;456;p96"/>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57"/>
        <p:cNvGrpSpPr/>
        <p:nvPr/>
      </p:nvGrpSpPr>
      <p:grpSpPr>
        <a:xfrm>
          <a:off x="0" y="0"/>
          <a:ext cx="0" cy="0"/>
          <a:chOff x="0" y="0"/>
          <a:chExt cx="0" cy="0"/>
        </a:xfrm>
      </p:grpSpPr>
      <p:sp>
        <p:nvSpPr>
          <p:cNvPr id="458" name="Google Shape;458;p97"/>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9" name="Google Shape;459;p97"/>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0" name="Google Shape;460;p97"/>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61" name="Google Shape;461;p97"/>
          <p:cNvGrpSpPr/>
          <p:nvPr/>
        </p:nvGrpSpPr>
        <p:grpSpPr>
          <a:xfrm>
            <a:off x="0" y="5607273"/>
            <a:ext cx="12196432" cy="83414"/>
            <a:chOff x="-33239" y="5603791"/>
            <a:chExt cx="9147324" cy="83414"/>
          </a:xfrm>
        </p:grpSpPr>
        <p:cxnSp>
          <p:nvCxnSpPr>
            <p:cNvPr id="462" name="Google Shape;462;p97"/>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463" name="Google Shape;463;p9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iteracy terms">
  <p:cSld name="literacy terms">
    <p:spTree>
      <p:nvGrpSpPr>
        <p:cNvPr id="1" name="Shape 464"/>
        <p:cNvGrpSpPr/>
        <p:nvPr/>
      </p:nvGrpSpPr>
      <p:grpSpPr>
        <a:xfrm>
          <a:off x="0" y="0"/>
          <a:ext cx="0" cy="0"/>
          <a:chOff x="0" y="0"/>
          <a:chExt cx="0" cy="0"/>
        </a:xfrm>
      </p:grpSpPr>
      <p:sp>
        <p:nvSpPr>
          <p:cNvPr id="465" name="Google Shape;465;p9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66" name="Google Shape;466;p9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67" name="Google Shape;467;p9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68" name="Google Shape;468;p9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69" name="Google Shape;469;p9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0" name="Google Shape;470;p9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1" name="Google Shape;471;p9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2" name="Google Shape;472;p9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73" name="Google Shape;473;p9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74" name="Google Shape;474;p9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75" name="Google Shape;475;p98"/>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76" name="Google Shape;476;p98"/>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77" name="Google Shape;477;p98"/>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78" name="Google Shape;478;p98"/>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79" name="Google Shape;479;p98"/>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0" name="Google Shape;480;p98"/>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1" name="Google Shape;481;p98"/>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2" name="Google Shape;482;p98"/>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488"/>
        <p:cNvGrpSpPr/>
        <p:nvPr/>
      </p:nvGrpSpPr>
      <p:grpSpPr>
        <a:xfrm>
          <a:off x="0" y="0"/>
          <a:ext cx="0" cy="0"/>
          <a:chOff x="0" y="0"/>
          <a:chExt cx="0" cy="0"/>
        </a:xfrm>
      </p:grpSpPr>
      <p:sp>
        <p:nvSpPr>
          <p:cNvPr id="489" name="Google Shape;489;p4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90" name="Google Shape;490;p45"/>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91" name="Google Shape;491;p45"/>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492" name="Google Shape;492;p45"/>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93" name="Google Shape;493;p4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494" name="Google Shape;494;p4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495" name="Google Shape;495;p4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496" name="Google Shape;496;p45"/>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497" name="Google Shape;497;p45"/>
          <p:cNvSpPr>
            <a:spLocks noGrp="1"/>
          </p:cNvSpPr>
          <p:nvPr>
            <p:ph type="pic" idx="2"/>
          </p:nvPr>
        </p:nvSpPr>
        <p:spPr>
          <a:xfrm>
            <a:off x="9282749" y="1283634"/>
            <a:ext cx="2377440" cy="3172968"/>
          </a:xfrm>
          <a:prstGeom prst="rect">
            <a:avLst/>
          </a:prstGeom>
          <a:noFill/>
          <a:ln>
            <a:noFill/>
          </a:ln>
        </p:spPr>
      </p:sp>
      <p:sp>
        <p:nvSpPr>
          <p:cNvPr id="498" name="Google Shape;498;p45"/>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9" name="Google Shape;499;p45"/>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 name="Google Shape;500;p45"/>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45"/>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p45"/>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3" name="Google Shape;503;p45"/>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4" name="Google Shape;504;p45"/>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5" name="Google Shape;505;p45"/>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6" name="Google Shape;506;p45"/>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Reading tip">
  <p:cSld name="3_Reading tip_1">
    <p:spTree>
      <p:nvGrpSpPr>
        <p:cNvPr id="1" name="Shape 507"/>
        <p:cNvGrpSpPr/>
        <p:nvPr/>
      </p:nvGrpSpPr>
      <p:grpSpPr>
        <a:xfrm>
          <a:off x="0" y="0"/>
          <a:ext cx="0" cy="0"/>
          <a:chOff x="0" y="0"/>
          <a:chExt cx="0" cy="0"/>
        </a:xfrm>
      </p:grpSpPr>
      <p:sp>
        <p:nvSpPr>
          <p:cNvPr id="508" name="Google Shape;508;p4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09" name="Google Shape;509;p4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0" name="Google Shape;510;p4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11" name="Google Shape;511;p4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2" name="Google Shape;512;p4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13" name="Google Shape;513;p4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14" name="Google Shape;514;p4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15" name="Google Shape;515;p48"/>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516" name="Google Shape;516;p48"/>
          <p:cNvSpPr txBox="1">
            <a:spLocks noGrp="1"/>
          </p:cNvSpPr>
          <p:nvPr>
            <p:ph type="body" idx="1"/>
          </p:nvPr>
        </p:nvSpPr>
        <p:spPr>
          <a:xfrm>
            <a:off x="875625" y="1591510"/>
            <a:ext cx="3039300" cy="4364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7" name="Google Shape;517;p48"/>
          <p:cNvSpPr>
            <a:spLocks noGrp="1"/>
          </p:cNvSpPr>
          <p:nvPr>
            <p:ph type="pic" idx="2"/>
          </p:nvPr>
        </p:nvSpPr>
        <p:spPr>
          <a:xfrm>
            <a:off x="9114503" y="1586830"/>
            <a:ext cx="2545200" cy="1842300"/>
          </a:xfrm>
          <a:prstGeom prst="rect">
            <a:avLst/>
          </a:prstGeom>
          <a:noFill/>
          <a:ln>
            <a:noFill/>
          </a:ln>
        </p:spPr>
      </p:sp>
      <p:sp>
        <p:nvSpPr>
          <p:cNvPr id="518" name="Google Shape;518;p48"/>
          <p:cNvSpPr txBox="1">
            <a:spLocks noGrp="1"/>
          </p:cNvSpPr>
          <p:nvPr>
            <p:ph type="body" idx="3"/>
          </p:nvPr>
        </p:nvSpPr>
        <p:spPr>
          <a:xfrm>
            <a:off x="9055510" y="3687097"/>
            <a:ext cx="2604600" cy="25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9" name="Google Shape;519;p48"/>
          <p:cNvSpPr txBox="1">
            <a:spLocks noGrp="1"/>
          </p:cNvSpPr>
          <p:nvPr>
            <p:ph type="body" idx="4"/>
          </p:nvPr>
        </p:nvSpPr>
        <p:spPr>
          <a:xfrm>
            <a:off x="4588856" y="1591509"/>
            <a:ext cx="3039300" cy="4364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20"/>
        <p:cNvGrpSpPr/>
        <p:nvPr/>
      </p:nvGrpSpPr>
      <p:grpSpPr>
        <a:xfrm>
          <a:off x="0" y="0"/>
          <a:ext cx="0" cy="0"/>
          <a:chOff x="0" y="0"/>
          <a:chExt cx="0" cy="0"/>
        </a:xfrm>
      </p:grpSpPr>
      <p:sp>
        <p:nvSpPr>
          <p:cNvPr id="521" name="Google Shape;521;p8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22" name="Google Shape;522;p81"/>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23" name="Google Shape;523;p81"/>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24" name="Google Shape;524;p8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25" name="Google Shape;525;p8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26" name="Google Shape;526;p8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27" name="Google Shape;527;p8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28" name="Google Shape;528;p81"/>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29" name="Google Shape;529;p81"/>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0" name="Google Shape;530;p81"/>
          <p:cNvSpPr>
            <a:spLocks noGrp="1"/>
          </p:cNvSpPr>
          <p:nvPr>
            <p:ph type="pic" idx="2"/>
          </p:nvPr>
        </p:nvSpPr>
        <p:spPr>
          <a:xfrm>
            <a:off x="8832388" y="1251284"/>
            <a:ext cx="3251581" cy="2498913"/>
          </a:xfrm>
          <a:prstGeom prst="rect">
            <a:avLst/>
          </a:prstGeom>
          <a:noFill/>
          <a:ln>
            <a:noFill/>
          </a:ln>
        </p:spPr>
      </p:sp>
      <p:sp>
        <p:nvSpPr>
          <p:cNvPr id="531" name="Google Shape;531;p81"/>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532"/>
        <p:cNvGrpSpPr/>
        <p:nvPr/>
      </p:nvGrpSpPr>
      <p:grpSpPr>
        <a:xfrm>
          <a:off x="0" y="0"/>
          <a:ext cx="0" cy="0"/>
          <a:chOff x="0" y="0"/>
          <a:chExt cx="0" cy="0"/>
        </a:xfrm>
      </p:grpSpPr>
      <p:sp>
        <p:nvSpPr>
          <p:cNvPr id="533" name="Google Shape;533;p8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4" name="Google Shape;534;p8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5" name="Google Shape;535;p8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6" name="Google Shape;536;p8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37" name="Google Shape;537;p8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38" name="Google Shape;538;p8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39" name="Google Shape;539;p8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0" name="Google Shape;540;p8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1" name="Google Shape;541;p82"/>
          <p:cNvSpPr>
            <a:spLocks noGrp="1"/>
          </p:cNvSpPr>
          <p:nvPr>
            <p:ph type="pic" idx="2"/>
          </p:nvPr>
        </p:nvSpPr>
        <p:spPr>
          <a:xfrm>
            <a:off x="9209369" y="1251283"/>
            <a:ext cx="2404501" cy="2950013"/>
          </a:xfrm>
          <a:prstGeom prst="rect">
            <a:avLst/>
          </a:prstGeom>
          <a:noFill/>
          <a:ln>
            <a:noFill/>
          </a:ln>
        </p:spPr>
      </p:sp>
      <p:sp>
        <p:nvSpPr>
          <p:cNvPr id="542" name="Google Shape;542;p82"/>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3" name="Google Shape;543;p82"/>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4" name="Google Shape;544;p82"/>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5"/>
        <p:cNvGrpSpPr/>
        <p:nvPr/>
      </p:nvGrpSpPr>
      <p:grpSpPr>
        <a:xfrm>
          <a:off x="0" y="0"/>
          <a:ext cx="0" cy="0"/>
          <a:chOff x="0" y="0"/>
          <a:chExt cx="0" cy="0"/>
        </a:xfrm>
      </p:grpSpPr>
      <p:sp>
        <p:nvSpPr>
          <p:cNvPr id="546" name="Google Shape;546;p8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83"/>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8" name="Google Shape;548;p83"/>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9" name="Google Shape;549;p83"/>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0" name="Google Shape;550;p83"/>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1"/>
        <p:cNvGrpSpPr/>
        <p:nvPr/>
      </p:nvGrpSpPr>
      <p:grpSpPr>
        <a:xfrm>
          <a:off x="0" y="0"/>
          <a:ext cx="0" cy="0"/>
          <a:chOff x="0" y="0"/>
          <a:chExt cx="0" cy="0"/>
        </a:xfrm>
      </p:grpSpPr>
      <p:sp>
        <p:nvSpPr>
          <p:cNvPr id="552" name="Google Shape;552;p8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553"/>
        <p:cNvGrpSpPr/>
        <p:nvPr/>
      </p:nvGrpSpPr>
      <p:grpSpPr>
        <a:xfrm>
          <a:off x="0" y="0"/>
          <a:ext cx="0" cy="0"/>
          <a:chOff x="0" y="0"/>
          <a:chExt cx="0" cy="0"/>
        </a:xfrm>
      </p:grpSpPr>
      <p:sp>
        <p:nvSpPr>
          <p:cNvPr id="554" name="Google Shape;554;p8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5" name="Google Shape;555;p85"/>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56" name="Google Shape;556;p85"/>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57" name="Google Shape;557;p85"/>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58" name="Google Shape;558;p8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59" name="Google Shape;559;p8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0" name="Google Shape;560;p8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61" name="Google Shape;561;p85"/>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62" name="Google Shape;562;p85"/>
          <p:cNvSpPr>
            <a:spLocks noGrp="1"/>
          </p:cNvSpPr>
          <p:nvPr>
            <p:ph type="pic" idx="2"/>
          </p:nvPr>
        </p:nvSpPr>
        <p:spPr>
          <a:xfrm>
            <a:off x="8916576" y="1661249"/>
            <a:ext cx="2990088" cy="2715768"/>
          </a:xfrm>
          <a:prstGeom prst="rect">
            <a:avLst/>
          </a:prstGeom>
          <a:noFill/>
          <a:ln>
            <a:noFill/>
          </a:ln>
        </p:spPr>
      </p:sp>
      <p:sp>
        <p:nvSpPr>
          <p:cNvPr id="563" name="Google Shape;563;p85"/>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85"/>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5" name="Google Shape;565;p85"/>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85"/>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6"/>
          <p:cNvGrpSpPr/>
          <p:nvPr/>
        </p:nvGrpSpPr>
        <p:grpSpPr>
          <a:xfrm>
            <a:off x="1" y="5607273"/>
            <a:ext cx="12213728" cy="1252537"/>
            <a:chOff x="-33239" y="5603791"/>
            <a:chExt cx="9160525" cy="1252537"/>
          </a:xfrm>
        </p:grpSpPr>
        <p:sp>
          <p:nvSpPr>
            <p:cNvPr id="40" name="Google Shape;40;p6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6"/>
          <p:cNvSpPr/>
          <p:nvPr/>
        </p:nvSpPr>
        <p:spPr>
          <a:xfrm>
            <a:off x="-4600" y="0"/>
            <a:ext cx="12222900" cy="5610900"/>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567"/>
        <p:cNvGrpSpPr/>
        <p:nvPr/>
      </p:nvGrpSpPr>
      <p:grpSpPr>
        <a:xfrm>
          <a:off x="0" y="0"/>
          <a:ext cx="0" cy="0"/>
          <a:chOff x="0" y="0"/>
          <a:chExt cx="0" cy="0"/>
        </a:xfrm>
      </p:grpSpPr>
      <p:sp>
        <p:nvSpPr>
          <p:cNvPr id="568" name="Google Shape;568;p86"/>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69" name="Google Shape;569;p8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0" name="Google Shape;570;p8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1" name="Google Shape;571;p8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72" name="Google Shape;572;p8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73" name="Google Shape;573;p8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4" name="Google Shape;574;p8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75" name="Google Shape;575;p8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76" name="Google Shape;576;p86"/>
          <p:cNvSpPr>
            <a:spLocks noGrp="1"/>
          </p:cNvSpPr>
          <p:nvPr>
            <p:ph type="pic" idx="2"/>
          </p:nvPr>
        </p:nvSpPr>
        <p:spPr>
          <a:xfrm>
            <a:off x="9093038" y="1058781"/>
            <a:ext cx="2715768" cy="2715768"/>
          </a:xfrm>
          <a:prstGeom prst="rect">
            <a:avLst/>
          </a:prstGeom>
          <a:noFill/>
          <a:ln>
            <a:noFill/>
          </a:ln>
        </p:spPr>
      </p:sp>
      <p:sp>
        <p:nvSpPr>
          <p:cNvPr id="577" name="Google Shape;577;p86"/>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86"/>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9" name="Google Shape;579;p86"/>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0" name="Google Shape;580;p86"/>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1" name="Google Shape;581;p86"/>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2" name="Google Shape;582;p86"/>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3" name="Google Shape;583;p86"/>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584"/>
        <p:cNvGrpSpPr/>
        <p:nvPr/>
      </p:nvGrpSpPr>
      <p:grpSpPr>
        <a:xfrm>
          <a:off x="0" y="0"/>
          <a:ext cx="0" cy="0"/>
          <a:chOff x="0" y="0"/>
          <a:chExt cx="0" cy="0"/>
        </a:xfrm>
      </p:grpSpPr>
      <p:sp>
        <p:nvSpPr>
          <p:cNvPr id="585" name="Google Shape;585;p8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6" name="Google Shape;586;p87"/>
          <p:cNvSpPr>
            <a:spLocks noGrp="1"/>
          </p:cNvSpPr>
          <p:nvPr>
            <p:ph type="pic" idx="2"/>
          </p:nvPr>
        </p:nvSpPr>
        <p:spPr>
          <a:xfrm>
            <a:off x="9510134" y="1431036"/>
            <a:ext cx="1965960" cy="3995928"/>
          </a:xfrm>
          <a:prstGeom prst="rect">
            <a:avLst/>
          </a:prstGeom>
          <a:noFill/>
          <a:ln>
            <a:noFill/>
          </a:ln>
        </p:spPr>
      </p:sp>
      <p:cxnSp>
        <p:nvCxnSpPr>
          <p:cNvPr id="587" name="Google Shape;587;p87"/>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8" name="Google Shape;588;p8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9" name="Google Shape;589;p87"/>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90" name="Google Shape;590;p8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91" name="Google Shape;591;p8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92" name="Google Shape;592;p87"/>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93" name="Google Shape;593;p8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94" name="Google Shape;594;p87"/>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87"/>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6" name="Google Shape;596;p87"/>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7" name="Google Shape;597;p87"/>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8" name="Google Shape;598;p87"/>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9" name="Google Shape;599;p87"/>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0" name="Google Shape;600;p87"/>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1" name="Google Shape;601;p87"/>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Title Slide">
  <p:cSld name="3_Title Slide">
    <p:spTree>
      <p:nvGrpSpPr>
        <p:cNvPr id="1" name="Shape 607"/>
        <p:cNvGrpSpPr/>
        <p:nvPr/>
      </p:nvGrpSpPr>
      <p:grpSpPr>
        <a:xfrm>
          <a:off x="0" y="0"/>
          <a:ext cx="0" cy="0"/>
          <a:chOff x="0" y="0"/>
          <a:chExt cx="0" cy="0"/>
        </a:xfrm>
      </p:grpSpPr>
      <p:sp>
        <p:nvSpPr>
          <p:cNvPr id="608" name="Google Shape;608;p5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9" name="Google Shape;609;p50"/>
          <p:cNvSpPr txBox="1">
            <a:spLocks noGrp="1"/>
          </p:cNvSpPr>
          <p:nvPr>
            <p:ph type="body" idx="1"/>
          </p:nvPr>
        </p:nvSpPr>
        <p:spPr>
          <a:xfrm>
            <a:off x="257516" y="227488"/>
            <a:ext cx="3009300" cy="549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0" name="Google Shape;610;p50"/>
          <p:cNvSpPr txBox="1">
            <a:spLocks noGrp="1"/>
          </p:cNvSpPr>
          <p:nvPr>
            <p:ph type="body" idx="2"/>
          </p:nvPr>
        </p:nvSpPr>
        <p:spPr>
          <a:xfrm>
            <a:off x="244816" y="1577339"/>
            <a:ext cx="30093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1" name="Google Shape;611;p50"/>
          <p:cNvSpPr txBox="1">
            <a:spLocks noGrp="1"/>
          </p:cNvSpPr>
          <p:nvPr>
            <p:ph type="body" idx="3"/>
          </p:nvPr>
        </p:nvSpPr>
        <p:spPr>
          <a:xfrm>
            <a:off x="257516" y="3992563"/>
            <a:ext cx="30093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12" name="Google Shape;612;p5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13" name="Google Shape;613;p5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14" name="Google Shape;614;p5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15" name="Google Shape;615;p5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16" name="Google Shape;616;p5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17" name="Google Shape;617;p5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18" name="Google Shape;618;p50"/>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619" name="Google Shape;619;p50" descr="A picture containing text&#10;&#10;Description automatically generated"/>
          <p:cNvPicPr preferRelativeResize="0"/>
          <p:nvPr/>
        </p:nvPicPr>
        <p:blipFill rotWithShape="1">
          <a:blip r:embed="rId6">
            <a:alphaModFix/>
          </a:blip>
          <a:srcRect l="11945" t="6472" r="9364" b="11182"/>
          <a:stretch/>
        </p:blipFill>
        <p:spPr>
          <a:xfrm>
            <a:off x="5669726" y="2096334"/>
            <a:ext cx="4073925" cy="4145002"/>
          </a:xfrm>
          <a:prstGeom prst="rect">
            <a:avLst/>
          </a:prstGeom>
          <a:noFill/>
          <a:ln>
            <a:noFill/>
          </a:ln>
        </p:spPr>
      </p:pic>
      <p:sp>
        <p:nvSpPr>
          <p:cNvPr id="620" name="Google Shape;620;p50"/>
          <p:cNvSpPr txBox="1">
            <a:spLocks noGrp="1"/>
          </p:cNvSpPr>
          <p:nvPr>
            <p:ph type="body" idx="4"/>
          </p:nvPr>
        </p:nvSpPr>
        <p:spPr>
          <a:xfrm>
            <a:off x="4029444" y="3076773"/>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1" name="Google Shape;621;p50"/>
          <p:cNvSpPr txBox="1">
            <a:spLocks noGrp="1"/>
          </p:cNvSpPr>
          <p:nvPr>
            <p:ph type="body" idx="5"/>
          </p:nvPr>
        </p:nvSpPr>
        <p:spPr>
          <a:xfrm>
            <a:off x="3847875" y="5060116"/>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2" name="Google Shape;622;p50"/>
          <p:cNvSpPr txBox="1">
            <a:spLocks noGrp="1"/>
          </p:cNvSpPr>
          <p:nvPr>
            <p:ph type="body" idx="6"/>
          </p:nvPr>
        </p:nvSpPr>
        <p:spPr>
          <a:xfrm>
            <a:off x="4909955" y="1818827"/>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3" name="Google Shape;623;p50"/>
          <p:cNvSpPr txBox="1">
            <a:spLocks noGrp="1"/>
          </p:cNvSpPr>
          <p:nvPr>
            <p:ph type="body" idx="7"/>
          </p:nvPr>
        </p:nvSpPr>
        <p:spPr>
          <a:xfrm>
            <a:off x="8854438" y="2333248"/>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4" name="Google Shape;624;p50"/>
          <p:cNvSpPr txBox="1">
            <a:spLocks noGrp="1"/>
          </p:cNvSpPr>
          <p:nvPr>
            <p:ph type="body" idx="8"/>
          </p:nvPr>
        </p:nvSpPr>
        <p:spPr>
          <a:xfrm>
            <a:off x="9046607" y="3920236"/>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625"/>
        <p:cNvGrpSpPr/>
        <p:nvPr/>
      </p:nvGrpSpPr>
      <p:grpSpPr>
        <a:xfrm>
          <a:off x="0" y="0"/>
          <a:ext cx="0" cy="0"/>
          <a:chOff x="0" y="0"/>
          <a:chExt cx="0" cy="0"/>
        </a:xfrm>
      </p:grpSpPr>
      <p:sp>
        <p:nvSpPr>
          <p:cNvPr id="626" name="Google Shape;626;p8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7" name="Google Shape;627;p88"/>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8" name="Google Shape;628;p88"/>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29" name="Google Shape;629;p88"/>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30" name="Google Shape;630;p88"/>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31" name="Google Shape;631;p88"/>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32" name="Google Shape;632;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33" name="Google Shape;633;p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34" name="Google Shape;634;p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35" name="Google Shape;635;p88"/>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636" name="Google Shape;636;p88"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637" name="Google Shape;637;p88"/>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8" name="Google Shape;638;p88"/>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9" name="Google Shape;639;p88"/>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0" name="Google Shape;640;p88"/>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1" name="Google Shape;641;p88"/>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642"/>
        <p:cNvGrpSpPr/>
        <p:nvPr/>
      </p:nvGrpSpPr>
      <p:grpSpPr>
        <a:xfrm>
          <a:off x="0" y="0"/>
          <a:ext cx="0" cy="0"/>
          <a:chOff x="0" y="0"/>
          <a:chExt cx="0" cy="0"/>
        </a:xfrm>
      </p:grpSpPr>
      <p:sp>
        <p:nvSpPr>
          <p:cNvPr id="643" name="Google Shape;643;p8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4" name="Google Shape;644;p89"/>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5" name="Google Shape;645;p89"/>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6" name="Google Shape;646;p89"/>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47" name="Google Shape;647;p89"/>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8" name="Google Shape;648;p89"/>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49" name="Google Shape;649;p89"/>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50" name="Google Shape;650;p8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51" name="Google Shape;651;p8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52" name="Google Shape;652;p8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53" name="Google Shape;653;p89"/>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654" name="Google Shape;654;p89"/>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89"/>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6" name="Google Shape;656;p89"/>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7" name="Google Shape;657;p89"/>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58"/>
        <p:cNvGrpSpPr/>
        <p:nvPr/>
      </p:nvGrpSpPr>
      <p:grpSpPr>
        <a:xfrm>
          <a:off x="0" y="0"/>
          <a:ext cx="0" cy="0"/>
          <a:chOff x="0" y="0"/>
          <a:chExt cx="0" cy="0"/>
        </a:xfrm>
      </p:grpSpPr>
      <p:sp>
        <p:nvSpPr>
          <p:cNvPr id="659" name="Google Shape;659;p9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0" name="Google Shape;660;p90"/>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1" name="Google Shape;661;p90"/>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2" name="Google Shape;662;p90"/>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3" name="Google Shape;663;p90"/>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64" name="Google Shape;664;p90"/>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65" name="Google Shape;665;p90"/>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66" name="Google Shape;666;p90"/>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67" name="Google Shape;667;p9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68" name="Google Shape;668;p9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69" name="Google Shape;669;p9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70" name="Google Shape;670;p90"/>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71"/>
        <p:cNvGrpSpPr/>
        <p:nvPr/>
      </p:nvGrpSpPr>
      <p:grpSpPr>
        <a:xfrm>
          <a:off x="0" y="0"/>
          <a:ext cx="0" cy="0"/>
          <a:chOff x="0" y="0"/>
          <a:chExt cx="0" cy="0"/>
        </a:xfrm>
      </p:grpSpPr>
      <p:sp>
        <p:nvSpPr>
          <p:cNvPr id="672" name="Google Shape;672;p91"/>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73" name="Google Shape;673;p91"/>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674" name="Google Shape;674;p91"/>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75" name="Google Shape;675;p91"/>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6" name="Google Shape;676;p91"/>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77" name="Google Shape;677;p91"/>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678" name="Google Shape;678;p91"/>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679" name="Google Shape;679;p91"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80"/>
        <p:cNvGrpSpPr/>
        <p:nvPr/>
      </p:nvGrpSpPr>
      <p:grpSpPr>
        <a:xfrm>
          <a:off x="0" y="0"/>
          <a:ext cx="0" cy="0"/>
          <a:chOff x="0" y="0"/>
          <a:chExt cx="0" cy="0"/>
        </a:xfrm>
      </p:grpSpPr>
      <p:sp>
        <p:nvSpPr>
          <p:cNvPr id="681" name="Google Shape;681;p92"/>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82" name="Google Shape;682;p92"/>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83" name="Google Shape;683;p92"/>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84" name="Google Shape;684;p92"/>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85" name="Google Shape;685;p9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86" name="Google Shape;686;p9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87" name="Google Shape;687;p9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88" name="Google Shape;688;p92"/>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89"/>
        <p:cNvGrpSpPr/>
        <p:nvPr/>
      </p:nvGrpSpPr>
      <p:grpSpPr>
        <a:xfrm>
          <a:off x="0" y="0"/>
          <a:ext cx="0" cy="0"/>
          <a:chOff x="0" y="0"/>
          <a:chExt cx="0" cy="0"/>
        </a:xfrm>
      </p:grpSpPr>
      <p:sp>
        <p:nvSpPr>
          <p:cNvPr id="690" name="Google Shape;690;p93"/>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91" name="Google Shape;691;p93"/>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92" name="Google Shape;692;p93"/>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93" name="Google Shape;693;p9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94" name="Google Shape;694;p93"/>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695" name="Google Shape;695;p93"/>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696" name="Google Shape;696;p93"/>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697" name="Google Shape;697;p93"/>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98"/>
        <p:cNvGrpSpPr/>
        <p:nvPr/>
      </p:nvGrpSpPr>
      <p:grpSpPr>
        <a:xfrm>
          <a:off x="0" y="0"/>
          <a:ext cx="0" cy="0"/>
          <a:chOff x="0" y="0"/>
          <a:chExt cx="0" cy="0"/>
        </a:xfrm>
      </p:grpSpPr>
      <p:sp>
        <p:nvSpPr>
          <p:cNvPr id="699" name="Google Shape;699;p94"/>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0" name="Google Shape;700;p94"/>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01" name="Google Shape;701;p94"/>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02" name="Google Shape;702;p94"/>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03" name="Google Shape;703;p9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04" name="Google Shape;704;p94"/>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05" name="Google Shape;705;p94"/>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06" name="Google Shape;706;p94"/>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07" name="Google Shape;707;p94"/>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8" name="Google Shape;708;p94"/>
          <p:cNvSpPr>
            <a:spLocks noGrp="1"/>
          </p:cNvSpPr>
          <p:nvPr>
            <p:ph type="pic" idx="2"/>
          </p:nvPr>
        </p:nvSpPr>
        <p:spPr>
          <a:xfrm>
            <a:off x="457146" y="524736"/>
            <a:ext cx="2514600" cy="2935224"/>
          </a:xfrm>
          <a:prstGeom prst="rect">
            <a:avLst/>
          </a:prstGeom>
          <a:noFill/>
          <a:ln>
            <a:noFill/>
          </a:ln>
        </p:spPr>
      </p:sp>
      <p:sp>
        <p:nvSpPr>
          <p:cNvPr id="709" name="Google Shape;709;p94"/>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67"/>
          <p:cNvPicPr preferRelativeResize="0"/>
          <p:nvPr/>
        </p:nvPicPr>
        <p:blipFill rotWithShape="1">
          <a:blip r:embed="rId2">
            <a:alphaModFix/>
          </a:blip>
          <a:srcRect l="547" t="8195" r="-546" b="7385"/>
          <a:stretch/>
        </p:blipFill>
        <p:spPr>
          <a:xfrm>
            <a:off x="0" y="0"/>
            <a:ext cx="12192001" cy="6858000"/>
          </a:xfrm>
          <a:prstGeom prst="rect">
            <a:avLst/>
          </a:prstGeom>
          <a:noFill/>
          <a:ln>
            <a:noFill/>
          </a:ln>
        </p:spPr>
      </p:pic>
      <p:grpSp>
        <p:nvGrpSpPr>
          <p:cNvPr id="48" name="Google Shape;48;p67"/>
          <p:cNvGrpSpPr/>
          <p:nvPr/>
        </p:nvGrpSpPr>
        <p:grpSpPr>
          <a:xfrm>
            <a:off x="1" y="5607273"/>
            <a:ext cx="12213728" cy="1252537"/>
            <a:chOff x="-33239" y="5603791"/>
            <a:chExt cx="9160525" cy="1252537"/>
          </a:xfrm>
        </p:grpSpPr>
        <p:sp>
          <p:nvSpPr>
            <p:cNvPr id="49" name="Google Shape;49;p6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6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6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6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6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67"/>
          <p:cNvSpPr/>
          <p:nvPr/>
        </p:nvSpPr>
        <p:spPr>
          <a:xfrm>
            <a:off x="-4587" y="0"/>
            <a:ext cx="12222900" cy="5610900"/>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15"/>
        <p:cNvGrpSpPr/>
        <p:nvPr/>
      </p:nvGrpSpPr>
      <p:grpSpPr>
        <a:xfrm>
          <a:off x="0" y="0"/>
          <a:ext cx="0" cy="0"/>
          <a:chOff x="0" y="0"/>
          <a:chExt cx="0" cy="0"/>
        </a:xfrm>
      </p:grpSpPr>
      <p:pic>
        <p:nvPicPr>
          <p:cNvPr id="716" name="Google Shape;716;p5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17" name="Google Shape;717;p5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18" name="Google Shape;718;p5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19" name="Google Shape;719;p5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20" name="Google Shape;720;p5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21" name="Google Shape;721;p5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22" name="Google Shape;722;p5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23" name="Google Shape;723;p5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24" name="Google Shape;724;p5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25" name="Google Shape;725;p5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6" name="Google Shape;726;p5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5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728"/>
        <p:cNvGrpSpPr/>
        <p:nvPr/>
      </p:nvGrpSpPr>
      <p:grpSpPr>
        <a:xfrm>
          <a:off x="0" y="0"/>
          <a:ext cx="0" cy="0"/>
          <a:chOff x="0" y="0"/>
          <a:chExt cx="0" cy="0"/>
        </a:xfrm>
      </p:grpSpPr>
      <p:sp>
        <p:nvSpPr>
          <p:cNvPr id="729" name="Google Shape;729;p5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0" name="Google Shape;730;p53"/>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1" name="Google Shape;731;p53"/>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32" name="Google Shape;732;p5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33" name="Google Shape;733;p5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34" name="Google Shape;734;p5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35" name="Google Shape;735;p5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36" name="Google Shape;736;p5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37" name="Google Shape;737;p5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38" name="Google Shape;738;p5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39" name="Google Shape;739;p5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40" name="Google Shape;740;p5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741"/>
        <p:cNvGrpSpPr/>
        <p:nvPr/>
      </p:nvGrpSpPr>
      <p:grpSpPr>
        <a:xfrm>
          <a:off x="0" y="0"/>
          <a:ext cx="0" cy="0"/>
          <a:chOff x="0" y="0"/>
          <a:chExt cx="0" cy="0"/>
        </a:xfrm>
      </p:grpSpPr>
      <p:pic>
        <p:nvPicPr>
          <p:cNvPr id="742" name="Google Shape;742;p5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43" name="Google Shape;743;p5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4" name="Google Shape;744;p5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5" name="Google Shape;745;p5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6" name="Google Shape;746;p5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47" name="Google Shape;747;p5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48" name="Google Shape;748;p5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9" name="Google Shape;749;p5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50" name="Google Shape;750;p5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51" name="Google Shape;751;p5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2" name="Google Shape;752;p5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5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4" name="Google Shape;754;p5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5" name="Google Shape;755;p5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6" name="Google Shape;756;p5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7" name="Google Shape;757;p5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8" name="Google Shape;758;p5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9" name="Google Shape;759;p5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0" name="Google Shape;760;p56"/>
          <p:cNvSpPr>
            <a:spLocks noGrp="1"/>
          </p:cNvSpPr>
          <p:nvPr>
            <p:ph type="pic" idx="9"/>
          </p:nvPr>
        </p:nvSpPr>
        <p:spPr>
          <a:xfrm>
            <a:off x="7967502" y="1420398"/>
            <a:ext cx="3962194" cy="3122713"/>
          </a:xfrm>
          <a:prstGeom prst="rect">
            <a:avLst/>
          </a:prstGeom>
          <a:noFill/>
          <a:ln>
            <a:noFill/>
          </a:ln>
        </p:spPr>
      </p:sp>
      <p:sp>
        <p:nvSpPr>
          <p:cNvPr id="761" name="Google Shape;761;p56"/>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2" name="Google Shape;762;p56"/>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763"/>
        <p:cNvGrpSpPr/>
        <p:nvPr/>
      </p:nvGrpSpPr>
      <p:grpSpPr>
        <a:xfrm>
          <a:off x="0" y="0"/>
          <a:ext cx="0" cy="0"/>
          <a:chOff x="0" y="0"/>
          <a:chExt cx="0" cy="0"/>
        </a:xfrm>
      </p:grpSpPr>
      <p:sp>
        <p:nvSpPr>
          <p:cNvPr id="764" name="Google Shape;764;p69"/>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5" name="Google Shape;765;p69"/>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6" name="Google Shape;766;p69"/>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7" name="Google Shape;767;p69"/>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8" name="Google Shape;768;p69"/>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9" name="Google Shape;769;p69"/>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0" name="Google Shape;770;p69"/>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1" name="Google Shape;771;p69"/>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2" name="Google Shape;772;p69"/>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73" name="Google Shape;773;p6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74" name="Google Shape;774;p6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5" name="Google Shape;775;p6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6" name="Google Shape;776;p6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77" name="Google Shape;777;p6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78" name="Google Shape;778;p6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79" name="Google Shape;779;p6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80" name="Google Shape;780;p6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81" name="Google Shape;781;p6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782"/>
        <p:cNvGrpSpPr/>
        <p:nvPr/>
      </p:nvGrpSpPr>
      <p:grpSpPr>
        <a:xfrm>
          <a:off x="0" y="0"/>
          <a:ext cx="0" cy="0"/>
          <a:chOff x="0" y="0"/>
          <a:chExt cx="0" cy="0"/>
        </a:xfrm>
      </p:grpSpPr>
      <p:sp>
        <p:nvSpPr>
          <p:cNvPr id="783" name="Google Shape;783;p70"/>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784" name="Google Shape;784;p7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5" name="Google Shape;785;p70"/>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6" name="Google Shape;786;p7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7" name="Google Shape;787;p70"/>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88" name="Google Shape;788;p7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89" name="Google Shape;789;p7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0" name="Google Shape;790;p7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1" name="Google Shape;791;p7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2" name="Google Shape;792;p7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3" name="Google Shape;793;p7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94" name="Google Shape;794;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95" name="Google Shape;795;p7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96" name="Google Shape;796;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797" name="Google Shape;797;p70"/>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798" name="Google Shape;798;p70"/>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799" name="Google Shape;799;p70"/>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800"/>
        <p:cNvGrpSpPr/>
        <p:nvPr/>
      </p:nvGrpSpPr>
      <p:grpSpPr>
        <a:xfrm>
          <a:off x="0" y="0"/>
          <a:ext cx="0" cy="0"/>
          <a:chOff x="0" y="0"/>
          <a:chExt cx="0" cy="0"/>
        </a:xfrm>
      </p:grpSpPr>
      <p:sp>
        <p:nvSpPr>
          <p:cNvPr id="801" name="Google Shape;801;p71"/>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02" name="Google Shape;802;p71"/>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3" name="Google Shape;803;p71"/>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4" name="Google Shape;804;p7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5" name="Google Shape;805;p71"/>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06" name="Google Shape;806;p7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07" name="Google Shape;807;p7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8" name="Google Shape;808;p7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9" name="Google Shape;809;p7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0" name="Google Shape;810;p7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1" name="Google Shape;811;p7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12" name="Google Shape;812;p7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13" name="Google Shape;813;p7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14" name="Google Shape;814;p7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15" name="Google Shape;815;p71"/>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816" name="Google Shape;816;p71"/>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817" name="Google Shape;817;p71"/>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818"/>
        <p:cNvGrpSpPr/>
        <p:nvPr/>
      </p:nvGrpSpPr>
      <p:grpSpPr>
        <a:xfrm>
          <a:off x="0" y="0"/>
          <a:ext cx="0" cy="0"/>
          <a:chOff x="0" y="0"/>
          <a:chExt cx="0" cy="0"/>
        </a:xfrm>
      </p:grpSpPr>
      <p:sp>
        <p:nvSpPr>
          <p:cNvPr id="819" name="Google Shape;819;p72"/>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72"/>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1" name="Google Shape;821;p72"/>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2" name="Google Shape;822;p72"/>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3" name="Google Shape;823;p72"/>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4" name="Google Shape;824;p72"/>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5" name="Google Shape;825;p72"/>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6" name="Google Shape;826;p72"/>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7" name="Google Shape;827;p72"/>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28" name="Google Shape;828;p7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29" name="Google Shape;829;p7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0" name="Google Shape;830;p7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1" name="Google Shape;831;p7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2" name="Google Shape;832;p7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3" name="Google Shape;833;p7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34" name="Google Shape;834;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5" name="Google Shape;835;p7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36" name="Google Shape;836;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837"/>
        <p:cNvGrpSpPr/>
        <p:nvPr/>
      </p:nvGrpSpPr>
      <p:grpSpPr>
        <a:xfrm>
          <a:off x="0" y="0"/>
          <a:ext cx="0" cy="0"/>
          <a:chOff x="0" y="0"/>
          <a:chExt cx="0" cy="0"/>
        </a:xfrm>
      </p:grpSpPr>
      <p:pic>
        <p:nvPicPr>
          <p:cNvPr id="838" name="Google Shape;838;p7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39" name="Google Shape;839;p7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0" name="Google Shape;840;p7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1" name="Google Shape;841;p7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2" name="Google Shape;842;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43" name="Google Shape;843;p7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44" name="Google Shape;844;p7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5" name="Google Shape;845;p7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46" name="Google Shape;846;p7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47" name="Google Shape;847;p7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8" name="Google Shape;848;p7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9" name="Google Shape;849;p7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0" name="Google Shape;850;p7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1" name="Google Shape;851;p7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2" name="Google Shape;852;p7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3" name="Google Shape;853;p7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4" name="Google Shape;854;p7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p7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56" name="Google Shape;856;p73"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857"/>
        <p:cNvGrpSpPr/>
        <p:nvPr/>
      </p:nvGrpSpPr>
      <p:grpSpPr>
        <a:xfrm>
          <a:off x="0" y="0"/>
          <a:ext cx="0" cy="0"/>
          <a:chOff x="0" y="0"/>
          <a:chExt cx="0" cy="0"/>
        </a:xfrm>
      </p:grpSpPr>
      <p:pic>
        <p:nvPicPr>
          <p:cNvPr id="858" name="Google Shape;858;p7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59" name="Google Shape;859;p7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0" name="Google Shape;860;p7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1" name="Google Shape;861;p7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62" name="Google Shape;862;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3" name="Google Shape;863;p7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64" name="Google Shape;864;p7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5" name="Google Shape;865;p7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66" name="Google Shape;866;p7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67" name="Google Shape;867;p7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8" name="Google Shape;868;p74"/>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9" name="Google Shape;869;p7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0" name="Google Shape;870;p7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1" name="Google Shape;871;p7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2" name="Google Shape;872;p7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3" name="Google Shape;873;p74"/>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4" name="Google Shape;874;p7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5" name="Google Shape;875;p74"/>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6" name="Google Shape;876;p74"/>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77" name="Google Shape;877;p74"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878" name="Google Shape;878;p74"/>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79" name="Google Shape;879;p74"/>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0" name="Google Shape;880;p74"/>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81"/>
        <p:cNvGrpSpPr/>
        <p:nvPr/>
      </p:nvGrpSpPr>
      <p:grpSpPr>
        <a:xfrm>
          <a:off x="0" y="0"/>
          <a:ext cx="0" cy="0"/>
          <a:chOff x="0" y="0"/>
          <a:chExt cx="0" cy="0"/>
        </a:xfrm>
      </p:grpSpPr>
      <p:pic>
        <p:nvPicPr>
          <p:cNvPr id="882" name="Google Shape;882;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83" name="Google Shape;883;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4" name="Google Shape;884;p7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5" name="Google Shape;885;p7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6" name="Google Shape;886;p7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7" name="Google Shape;887;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88" name="Google Shape;888;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89" name="Google Shape;889;p7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90" name="Google Shape;890;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91" name="Google Shape;891;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2" name="Google Shape;892;p75"/>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3" name="Google Shape;893;p75"/>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6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6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6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6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6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6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6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6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894"/>
        <p:cNvGrpSpPr/>
        <p:nvPr/>
      </p:nvGrpSpPr>
      <p:grpSpPr>
        <a:xfrm>
          <a:off x="0" y="0"/>
          <a:ext cx="0" cy="0"/>
          <a:chOff x="0" y="0"/>
          <a:chExt cx="0" cy="0"/>
        </a:xfrm>
      </p:grpSpPr>
      <p:pic>
        <p:nvPicPr>
          <p:cNvPr id="895" name="Google Shape;895;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96" name="Google Shape;896;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7" name="Google Shape;897;p7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98" name="Google Shape;898;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99" name="Google Shape;899;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00" name="Google Shape;900;p7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01" name="Google Shape;901;p7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2" name="Google Shape;902;p7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03" name="Google Shape;903;p7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04" name="Google Shape;904;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5" name="Google Shape;905;p76"/>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6" name="Google Shape;906;p76"/>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907"/>
        <p:cNvGrpSpPr/>
        <p:nvPr/>
      </p:nvGrpSpPr>
      <p:grpSpPr>
        <a:xfrm>
          <a:off x="0" y="0"/>
          <a:ext cx="0" cy="0"/>
          <a:chOff x="0" y="0"/>
          <a:chExt cx="0" cy="0"/>
        </a:xfrm>
      </p:grpSpPr>
      <p:pic>
        <p:nvPicPr>
          <p:cNvPr id="908" name="Google Shape;908;p7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09" name="Google Shape;909;p7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0" name="Google Shape;910;p7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1" name="Google Shape;911;p7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12" name="Google Shape;912;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13" name="Google Shape;913;p7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14" name="Google Shape;914;p7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5" name="Google Shape;915;p7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16" name="Google Shape;916;p7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17" name="Google Shape;917;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8" name="Google Shape;918;p77"/>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9" name="Google Shape;919;p77"/>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0" name="Google Shape;920;p77"/>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1" name="Google Shape;921;p77"/>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2" name="Google Shape;922;p77"/>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3" name="Google Shape;923;p77"/>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4" name="Google Shape;924;p77"/>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25"/>
        <p:cNvGrpSpPr/>
        <p:nvPr/>
      </p:nvGrpSpPr>
      <p:grpSpPr>
        <a:xfrm>
          <a:off x="0" y="0"/>
          <a:ext cx="0" cy="0"/>
          <a:chOff x="0" y="0"/>
          <a:chExt cx="0" cy="0"/>
        </a:xfrm>
      </p:grpSpPr>
      <p:pic>
        <p:nvPicPr>
          <p:cNvPr id="926" name="Google Shape;926;p7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27" name="Google Shape;927;p7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8" name="Google Shape;928;p7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9" name="Google Shape;929;p78"/>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30" name="Google Shape;930;p7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31" name="Google Shape;931;p7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2" name="Google Shape;932;p7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33" name="Google Shape;933;p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34" name="Google Shape;934;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35" name="Google Shape;935;p7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6" name="Google Shape;936;p78"/>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937"/>
        <p:cNvGrpSpPr/>
        <p:nvPr/>
      </p:nvGrpSpPr>
      <p:grpSpPr>
        <a:xfrm>
          <a:off x="0" y="0"/>
          <a:ext cx="0" cy="0"/>
          <a:chOff x="0" y="0"/>
          <a:chExt cx="0" cy="0"/>
        </a:xfrm>
      </p:grpSpPr>
      <p:pic>
        <p:nvPicPr>
          <p:cNvPr id="938" name="Google Shape;938;p7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39" name="Google Shape;939;p7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0" name="Google Shape;940;p7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1" name="Google Shape;941;p7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42" name="Google Shape;942;p7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43" name="Google Shape;943;p7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4" name="Google Shape;944;p7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45" name="Google Shape;945;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46" name="Google Shape;946;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47" name="Google Shape;947;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8" name="Google Shape;948;p79"/>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9" name="Google Shape;949;p79"/>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950"/>
        <p:cNvGrpSpPr/>
        <p:nvPr/>
      </p:nvGrpSpPr>
      <p:grpSpPr>
        <a:xfrm>
          <a:off x="0" y="0"/>
          <a:ext cx="0" cy="0"/>
          <a:chOff x="0" y="0"/>
          <a:chExt cx="0" cy="0"/>
        </a:xfrm>
      </p:grpSpPr>
      <p:sp>
        <p:nvSpPr>
          <p:cNvPr id="951" name="Google Shape;951;p80"/>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952" name="Google Shape;952;p80"/>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3" name="Google Shape;953;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958"/>
        <p:cNvGrpSpPr/>
        <p:nvPr/>
      </p:nvGrpSpPr>
      <p:grpSpPr>
        <a:xfrm>
          <a:off x="0" y="0"/>
          <a:ext cx="0" cy="0"/>
          <a:chOff x="0" y="0"/>
          <a:chExt cx="0" cy="0"/>
        </a:xfrm>
      </p:grpSpPr>
      <p:sp>
        <p:nvSpPr>
          <p:cNvPr id="959" name="Google Shape;959;g1dc99f530c1_0_15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60" name="Google Shape;960;g1dc99f530c1_0_15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61" name="Google Shape;961;g1dc99f530c1_0_15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62" name="Google Shape;962;g1dc99f530c1_0_15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3" name="Google Shape;963;g1dc99f530c1_0_15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4" name="Google Shape;964;g1dc99f530c1_0_15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65" name="Google Shape;965;g1dc99f530c1_0_15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66" name="Google Shape;966;g1dc99f530c1_0_15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67" name="Google Shape;967;g1dc99f530c1_0_159"/>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68" name="Google Shape;968;g1dc99f530c1_0_15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69" name="Google Shape;969;g1dc99f530c1_0_15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70" name="Google Shape;970;g1dc99f530c1_0_15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71" name="Google Shape;971;g1dc99f530c1_0_15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72" name="Google Shape;972;g1dc99f530c1_0_15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73" name="Google Shape;973;g1dc99f530c1_0_15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74" name="Google Shape;974;g1dc99f530c1_0_15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75" name="Google Shape;975;g1dc99f530c1_0_15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76" name="Google Shape;976;g1dc99f530c1_0_15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77"/>
        <p:cNvGrpSpPr/>
        <p:nvPr/>
      </p:nvGrpSpPr>
      <p:grpSpPr>
        <a:xfrm>
          <a:off x="0" y="0"/>
          <a:ext cx="0" cy="0"/>
          <a:chOff x="0" y="0"/>
          <a:chExt cx="0" cy="0"/>
        </a:xfrm>
      </p:grpSpPr>
      <p:sp>
        <p:nvSpPr>
          <p:cNvPr id="978" name="Google Shape;978;g1dc99f530c1_0_17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979" name="Google Shape;979;g1dc99f530c1_0_17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0" name="Google Shape;980;g1dc99f530c1_0_17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1" name="Google Shape;981;g1dc99f530c1_0_17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2" name="Google Shape;982;g1dc99f530c1_0_17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83" name="Google Shape;983;g1dc99f530c1_0_17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84" name="Google Shape;984;g1dc99f530c1_0_17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85" name="Google Shape;985;g1dc99f530c1_0_17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86" name="Google Shape;986;g1dc99f530c1_0_17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7" name="Google Shape;987;g1dc99f530c1_0_17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8" name="Google Shape;988;g1dc99f530c1_0_17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89" name="Google Shape;989;g1dc99f530c1_0_1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90" name="Google Shape;990;g1dc99f530c1_0_1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91" name="Google Shape;991;g1dc99f530c1_0_1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92" name="Google Shape;992;g1dc99f530c1_0_178"/>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993" name="Google Shape;993;g1dc99f530c1_0_178"/>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994" name="Google Shape;994;g1dc99f530c1_0_178"/>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995"/>
        <p:cNvGrpSpPr/>
        <p:nvPr/>
      </p:nvGrpSpPr>
      <p:grpSpPr>
        <a:xfrm>
          <a:off x="0" y="0"/>
          <a:ext cx="0" cy="0"/>
          <a:chOff x="0" y="0"/>
          <a:chExt cx="0" cy="0"/>
        </a:xfrm>
      </p:grpSpPr>
      <p:sp>
        <p:nvSpPr>
          <p:cNvPr id="996" name="Google Shape;996;g1dc99f530c1_0_19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7" name="Google Shape;997;g1dc99f530c1_0_196"/>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8" name="Google Shape;998;g1dc99f530c1_0_19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9" name="Google Shape;999;g1dc99f530c1_0_196"/>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00" name="Google Shape;1000;g1dc99f530c1_0_19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01" name="Google Shape;1001;g1dc99f530c1_0_19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02" name="Google Shape;1002;g1dc99f530c1_0_19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03" name="Google Shape;1003;g1dc99f530c1_0_19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04" name="Google Shape;1004;g1dc99f530c1_0_19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05" name="Google Shape;1005;g1dc99f530c1_0_19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6" name="Google Shape;1006;g1dc99f530c1_0_19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07" name="Google Shape;1007;g1dc99f530c1_0_19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08" name="Google Shape;1008;g1dc99f530c1_0_19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009" name="Google Shape;1009;g1dc99f530c1_0_196"/>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1010" name="Google Shape;1010;g1dc99f530c1_0_196"/>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1011" name="Google Shape;1011;g1dc99f530c1_0_196"/>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1012" name="Google Shape;1012;g1dc99f530c1_0_196"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13"/>
        <p:cNvGrpSpPr/>
        <p:nvPr/>
      </p:nvGrpSpPr>
      <p:grpSpPr>
        <a:xfrm>
          <a:off x="0" y="0"/>
          <a:ext cx="0" cy="0"/>
          <a:chOff x="0" y="0"/>
          <a:chExt cx="0" cy="0"/>
        </a:xfrm>
      </p:grpSpPr>
      <p:sp>
        <p:nvSpPr>
          <p:cNvPr id="1014" name="Google Shape;1014;g1dc99f530c1_0_214"/>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5" name="Google Shape;1015;g1dc99f530c1_0_214"/>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6" name="Google Shape;1016;g1dc99f530c1_0_214"/>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7" name="Google Shape;1017;g1dc99f530c1_0_214"/>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8" name="Google Shape;1018;g1dc99f530c1_0_214"/>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9" name="Google Shape;1019;g1dc99f530c1_0_214"/>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0" name="Google Shape;1020;g1dc99f530c1_0_214"/>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1" name="Google Shape;1021;g1dc99f530c1_0_214"/>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2" name="Google Shape;1022;g1dc99f530c1_0_214"/>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23" name="Google Shape;1023;g1dc99f530c1_0_21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24" name="Google Shape;1024;g1dc99f530c1_0_21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25" name="Google Shape;1025;g1dc99f530c1_0_21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26" name="Google Shape;1026;g1dc99f530c1_0_21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27" name="Google Shape;1027;g1dc99f530c1_0_21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28" name="Google Shape;1028;g1dc99f530c1_0_2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29" name="Google Shape;1029;g1dc99f530c1_0_2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30" name="Google Shape;1030;g1dc99f530c1_0_21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31" name="Google Shape;1031;g1dc99f530c1_0_21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32"/>
        <p:cNvGrpSpPr/>
        <p:nvPr/>
      </p:nvGrpSpPr>
      <p:grpSpPr>
        <a:xfrm>
          <a:off x="0" y="0"/>
          <a:ext cx="0" cy="0"/>
          <a:chOff x="0" y="0"/>
          <a:chExt cx="0" cy="0"/>
        </a:xfrm>
      </p:grpSpPr>
      <p:sp>
        <p:nvSpPr>
          <p:cNvPr id="1033" name="Google Shape;1033;g1dc99f530c1_0_23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34" name="Google Shape;1034;g1dc99f530c1_0_233"/>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1035" name="Google Shape;1035;g1dc99f530c1_0_233"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1036" name="Google Shape;1036;g1dc99f530c1_0_23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37" name="Google Shape;1037;g1dc99f530c1_0_23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38" name="Google Shape;1038;g1dc99f530c1_0_23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39" name="Google Shape;1039;g1dc99f530c1_0_23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40" name="Google Shape;1040;g1dc99f530c1_0_23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1041" name="Google Shape;1041;g1dc99f530c1_0_233"/>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42" name="Google Shape;1042;g1dc99f530c1_0_23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043" name="Google Shape;1043;g1dc99f530c1_0_233"/>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044" name="Google Shape;1044;g1dc99f530c1_0_233"/>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45" name="Google Shape;1045;g1dc99f530c1_0_23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046" name="Google Shape;1046;g1dc99f530c1_0_233"/>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47" name="Google Shape;1047;g1dc99f530c1_0_233"/>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48" name="Google Shape;1048;g1dc99f530c1_0_233"/>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9" name="Google Shape;1049;g1dc99f530c1_0_233"/>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0" name="Google Shape;1050;g1dc99f530c1_0_233"/>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1" name="Google Shape;1051;g1dc99f530c1_0_233"/>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Welcome 4 Points, Pic">
    <p:spTree>
      <p:nvGrpSpPr>
        <p:cNvPr id="1" name="Shape 69"/>
        <p:cNvGrpSpPr/>
        <p:nvPr/>
      </p:nvGrpSpPr>
      <p:grpSpPr>
        <a:xfrm>
          <a:off x="0" y="0"/>
          <a:ext cx="0" cy="0"/>
          <a:chOff x="0" y="0"/>
          <a:chExt cx="0" cy="0"/>
        </a:xfrm>
      </p:grpSpPr>
      <p:sp>
        <p:nvSpPr>
          <p:cNvPr id="70" name="Google Shape;70;p37"/>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71" name="Google Shape;71;p37"/>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37"/>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37"/>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37"/>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3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7" name="Google Shape;77;p3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3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3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3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3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3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3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3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37"/>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37"/>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7"/>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37"/>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52"/>
        <p:cNvGrpSpPr/>
        <p:nvPr/>
      </p:nvGrpSpPr>
      <p:grpSpPr>
        <a:xfrm>
          <a:off x="0" y="0"/>
          <a:ext cx="0" cy="0"/>
          <a:chOff x="0" y="0"/>
          <a:chExt cx="0" cy="0"/>
        </a:xfrm>
      </p:grpSpPr>
      <p:pic>
        <p:nvPicPr>
          <p:cNvPr id="1053" name="Google Shape;1053;g1dc99f530c1_0_253"/>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1054" name="Google Shape;1054;g1dc99f530c1_0_25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55" name="Google Shape;1055;g1dc99f530c1_0_253"/>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1056" name="Google Shape;1056;g1dc99f530c1_0_25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57" name="Google Shape;1057;g1dc99f530c1_0_25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58" name="Google Shape;1058;g1dc99f530c1_0_25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59" name="Google Shape;1059;g1dc99f530c1_0_25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60" name="Google Shape;1060;g1dc99f530c1_0_25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61" name="Google Shape;1061;g1dc99f530c1_0_25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062" name="Google Shape;1062;g1dc99f530c1_0_253"/>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063" name="Google Shape;1063;g1dc99f530c1_0_253"/>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64" name="Google Shape;1064;g1dc99f530c1_0_25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065" name="Google Shape;1065;g1dc99f530c1_0_253"/>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6" name="Google Shape;1066;g1dc99f530c1_0_253"/>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7" name="Google Shape;1067;g1dc99f530c1_0_253"/>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8" name="Google Shape;1068;g1dc99f530c1_0_253"/>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9" name="Google Shape;1069;g1dc99f530c1_0_253"/>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70"/>
        <p:cNvGrpSpPr/>
        <p:nvPr/>
      </p:nvGrpSpPr>
      <p:grpSpPr>
        <a:xfrm>
          <a:off x="0" y="0"/>
          <a:ext cx="0" cy="0"/>
          <a:chOff x="0" y="0"/>
          <a:chExt cx="0" cy="0"/>
        </a:xfrm>
      </p:grpSpPr>
      <p:sp>
        <p:nvSpPr>
          <p:cNvPr id="1071" name="Google Shape;1071;g1dc99f530c1_0_271"/>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2" name="Google Shape;1072;g1dc99f530c1_0_271"/>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3" name="Google Shape;1073;g1dc99f530c1_0_271"/>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74" name="Google Shape;1074;g1dc99f530c1_0_271"/>
          <p:cNvGrpSpPr/>
          <p:nvPr/>
        </p:nvGrpSpPr>
        <p:grpSpPr>
          <a:xfrm>
            <a:off x="1" y="5607273"/>
            <a:ext cx="12196128" cy="83414"/>
            <a:chOff x="-33239" y="5603791"/>
            <a:chExt cx="9147325" cy="83414"/>
          </a:xfrm>
        </p:grpSpPr>
        <p:cxnSp>
          <p:nvCxnSpPr>
            <p:cNvPr id="1075" name="Google Shape;1075;g1dc99f530c1_0_271"/>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076" name="Google Shape;1076;g1dc99f530c1_0_271"/>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082"/>
        <p:cNvGrpSpPr/>
        <p:nvPr/>
      </p:nvGrpSpPr>
      <p:grpSpPr>
        <a:xfrm>
          <a:off x="0" y="0"/>
          <a:ext cx="0" cy="0"/>
          <a:chOff x="0" y="0"/>
          <a:chExt cx="0" cy="0"/>
        </a:xfrm>
      </p:grpSpPr>
      <p:sp>
        <p:nvSpPr>
          <p:cNvPr id="1083" name="Google Shape;1083;g1f4e2506ff8_0_133"/>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84" name="Google Shape;1084;g1f4e2506ff8_0_133"/>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85" name="Google Shape;1085;g1f4e2506ff8_0_13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086" name="Google Shape;1086;g1f4e2506ff8_0_13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87" name="Google Shape;1087;g1f4e2506ff8_0_13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88" name="Google Shape;1088;g1f4e2506ff8_0_13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089" name="Google Shape;1089;g1f4e2506ff8_0_133"/>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090" name="Google Shape;1090;g1f4e2506ff8_0_13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091" name="Google Shape;1091;g1f4e2506ff8_0_133"/>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2" name="Google Shape;1092;g1f4e2506ff8_0_133"/>
          <p:cNvSpPr>
            <a:spLocks noGrp="1"/>
          </p:cNvSpPr>
          <p:nvPr>
            <p:ph type="pic" idx="2"/>
          </p:nvPr>
        </p:nvSpPr>
        <p:spPr>
          <a:xfrm>
            <a:off x="457146" y="524736"/>
            <a:ext cx="2514600" cy="2935200"/>
          </a:xfrm>
          <a:prstGeom prst="rect">
            <a:avLst/>
          </a:prstGeom>
          <a:noFill/>
          <a:ln>
            <a:noFill/>
          </a:ln>
        </p:spPr>
      </p:sp>
      <p:sp>
        <p:nvSpPr>
          <p:cNvPr id="1093" name="Google Shape;1093;g1f4e2506ff8_0_133"/>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094"/>
        <p:cNvGrpSpPr/>
        <p:nvPr/>
      </p:nvGrpSpPr>
      <p:grpSpPr>
        <a:xfrm>
          <a:off x="0" y="0"/>
          <a:ext cx="0" cy="0"/>
          <a:chOff x="0" y="0"/>
          <a:chExt cx="0" cy="0"/>
        </a:xfrm>
      </p:grpSpPr>
      <p:sp>
        <p:nvSpPr>
          <p:cNvPr id="1095" name="Google Shape;1095;g1f4e2506ff8_0_14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6" name="Google Shape;1096;g1f4e2506ff8_0_145"/>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7" name="Google Shape;1097;g1f4e2506ff8_0_145"/>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98" name="Google Shape;1098;g1f4e2506ff8_0_14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99" name="Google Shape;1099;g1f4e2506ff8_0_14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00" name="Google Shape;1100;g1f4e2506ff8_0_14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01" name="Google Shape;1101;g1f4e2506ff8_0_14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02" name="Google Shape;1102;g1f4e2506ff8_0_14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03" name="Google Shape;1103;g1f4e2506ff8_0_14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04" name="Google Shape;1104;g1f4e2506ff8_0_145"/>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105" name="Google Shape;1105;g1f4e2506ff8_0_14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106" name="Google Shape;1106;g1f4e2506ff8_0_145"/>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7" name="Google Shape;1107;g1f4e2506ff8_0_145"/>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8" name="Google Shape;1108;g1f4e2506ff8_0_145"/>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9" name="Google Shape;1109;g1f4e2506ff8_0_145"/>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0" name="Google Shape;1110;g1f4e2506ff8_0_145"/>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111"/>
        <p:cNvGrpSpPr/>
        <p:nvPr/>
      </p:nvGrpSpPr>
      <p:grpSpPr>
        <a:xfrm>
          <a:off x="0" y="0"/>
          <a:ext cx="0" cy="0"/>
          <a:chOff x="0" y="0"/>
          <a:chExt cx="0" cy="0"/>
        </a:xfrm>
      </p:grpSpPr>
      <p:sp>
        <p:nvSpPr>
          <p:cNvPr id="1112" name="Google Shape;1112;g1f4e2506ff8_0_16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3" name="Google Shape;1113;g1f4e2506ff8_0_162"/>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4" name="Google Shape;1114;g1f4e2506ff8_0_162"/>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5" name="Google Shape;1115;g1f4e2506ff8_0_162"/>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16" name="Google Shape;1116;g1f4e2506ff8_0_16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7" name="Google Shape;1117;g1f4e2506ff8_0_16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18" name="Google Shape;1118;g1f4e2506ff8_0_16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9" name="Google Shape;1119;g1f4e2506ff8_0_16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20" name="Google Shape;1120;g1f4e2506ff8_0_16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21" name="Google Shape;1121;g1f4e2506ff8_0_16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22" name="Google Shape;1122;g1f4e2506ff8_0_162"/>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123" name="Google Shape;1123;g1f4e2506ff8_0_162"/>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4" name="Google Shape;1124;g1f4e2506ff8_0_162"/>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5" name="Google Shape;1125;g1f4e2506ff8_0_162"/>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6" name="Google Shape;1126;g1f4e2506ff8_0_162"/>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27"/>
        <p:cNvGrpSpPr/>
        <p:nvPr/>
      </p:nvGrpSpPr>
      <p:grpSpPr>
        <a:xfrm>
          <a:off x="0" y="0"/>
          <a:ext cx="0" cy="0"/>
          <a:chOff x="0" y="0"/>
          <a:chExt cx="0" cy="0"/>
        </a:xfrm>
      </p:grpSpPr>
      <p:sp>
        <p:nvSpPr>
          <p:cNvPr id="1128" name="Google Shape;1128;g1f4e2506ff8_0_17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9" name="Google Shape;1129;g1f4e2506ff8_0_178"/>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0" name="Google Shape;1130;g1f4e2506ff8_0_178"/>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1" name="Google Shape;1131;g1f4e2506ff8_0_178"/>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2" name="Google Shape;1132;g1f4e2506ff8_0_178"/>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33" name="Google Shape;1133;g1f4e2506ff8_0_17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34" name="Google Shape;1134;g1f4e2506ff8_0_17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35" name="Google Shape;1135;g1f4e2506ff8_0_17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36" name="Google Shape;1136;g1f4e2506ff8_0_17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37" name="Google Shape;1137;g1f4e2506ff8_0_17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38" name="Google Shape;1138;g1f4e2506ff8_0_17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39" name="Google Shape;1139;g1f4e2506ff8_0_178"/>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40"/>
        <p:cNvGrpSpPr/>
        <p:nvPr/>
      </p:nvGrpSpPr>
      <p:grpSpPr>
        <a:xfrm>
          <a:off x="0" y="0"/>
          <a:ext cx="0" cy="0"/>
          <a:chOff x="0" y="0"/>
          <a:chExt cx="0" cy="0"/>
        </a:xfrm>
      </p:grpSpPr>
      <p:sp>
        <p:nvSpPr>
          <p:cNvPr id="1141" name="Google Shape;1141;g1f4e2506ff8_0_19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42" name="Google Shape;1142;g1f4e2506ff8_0_191"/>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43" name="Google Shape;1143;g1f4e2506ff8_0_19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4" name="Google Shape;1144;g1f4e2506ff8_0_19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5" name="Google Shape;1145;g1f4e2506ff8_0_19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6" name="Google Shape;1146;g1f4e2506ff8_0_191"/>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47" name="Google Shape;1147;g1f4e2506ff8_0_191"/>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148" name="Google Shape;1148;g1f4e2506ff8_0_191"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49"/>
        <p:cNvGrpSpPr/>
        <p:nvPr/>
      </p:nvGrpSpPr>
      <p:grpSpPr>
        <a:xfrm>
          <a:off x="0" y="0"/>
          <a:ext cx="0" cy="0"/>
          <a:chOff x="0" y="0"/>
          <a:chExt cx="0" cy="0"/>
        </a:xfrm>
      </p:grpSpPr>
      <p:sp>
        <p:nvSpPr>
          <p:cNvPr id="1150" name="Google Shape;1150;g1f4e2506ff8_0_20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51" name="Google Shape;1151;g1f4e2506ff8_0_20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2" name="Google Shape;1152;g1f4e2506ff8_0_20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53" name="Google Shape;1153;g1f4e2506ff8_0_20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4" name="Google Shape;1154;g1f4e2506ff8_0_20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55" name="Google Shape;1155;g1f4e2506ff8_0_20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56" name="Google Shape;1156;g1f4e2506ff8_0_20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57" name="Google Shape;1157;g1f4e2506ff8_0_200"/>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58"/>
        <p:cNvGrpSpPr/>
        <p:nvPr/>
      </p:nvGrpSpPr>
      <p:grpSpPr>
        <a:xfrm>
          <a:off x="0" y="0"/>
          <a:ext cx="0" cy="0"/>
          <a:chOff x="0" y="0"/>
          <a:chExt cx="0" cy="0"/>
        </a:xfrm>
      </p:grpSpPr>
      <p:sp>
        <p:nvSpPr>
          <p:cNvPr id="1159" name="Google Shape;1159;g1f4e2506ff8_0_20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60" name="Google Shape;1160;g1f4e2506ff8_0_20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61" name="Google Shape;1161;g1f4e2506ff8_0_209"/>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62" name="Google Shape;1162;g1f4e2506ff8_0_20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63" name="Google Shape;1163;g1f4e2506ff8_0_209"/>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164" name="Google Shape;1164;g1f4e2506ff8_0_209"/>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65" name="Google Shape;1165;g1f4e2506ff8_0_209"/>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66" name="Google Shape;1166;g1f4e2506ff8_0_209"/>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67"/>
        <p:cNvGrpSpPr/>
        <p:nvPr/>
      </p:nvGrpSpPr>
      <p:grpSpPr>
        <a:xfrm>
          <a:off x="0" y="0"/>
          <a:ext cx="0" cy="0"/>
          <a:chOff x="0" y="0"/>
          <a:chExt cx="0" cy="0"/>
        </a:xfrm>
      </p:grpSpPr>
      <p:sp>
        <p:nvSpPr>
          <p:cNvPr id="1168" name="Google Shape;1168;g1f4e2506ff8_0_218"/>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69" name="Google Shape;1169;g1f4e2506ff8_0_218"/>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70" name="Google Shape;1170;g1f4e2506ff8_0_218"/>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71" name="Google Shape;1171;g1f4e2506ff8_0_218"/>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72" name="Google Shape;1172;g1f4e2506ff8_0_21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73" name="Google Shape;1173;g1f4e2506ff8_0_218"/>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74" name="Google Shape;1174;g1f4e2506ff8_0_218"/>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75" name="Google Shape;1175;g1f4e2506ff8_0_218"/>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76" name="Google Shape;1176;g1f4e2506ff8_0_218"/>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7" name="Google Shape;1177;g1f4e2506ff8_0_218"/>
          <p:cNvSpPr>
            <a:spLocks noGrp="1"/>
          </p:cNvSpPr>
          <p:nvPr>
            <p:ph type="pic" idx="2"/>
          </p:nvPr>
        </p:nvSpPr>
        <p:spPr>
          <a:xfrm>
            <a:off x="457146" y="524736"/>
            <a:ext cx="2514600" cy="2935200"/>
          </a:xfrm>
          <a:prstGeom prst="rect">
            <a:avLst/>
          </a:prstGeom>
          <a:noFill/>
          <a:ln>
            <a:noFill/>
          </a:ln>
        </p:spPr>
      </p:sp>
      <p:sp>
        <p:nvSpPr>
          <p:cNvPr id="1178" name="Google Shape;1178;g1f4e2506ff8_0_218"/>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89"/>
        <p:cNvGrpSpPr/>
        <p:nvPr/>
      </p:nvGrpSpPr>
      <p:grpSpPr>
        <a:xfrm>
          <a:off x="0" y="0"/>
          <a:ext cx="0" cy="0"/>
          <a:chOff x="0" y="0"/>
          <a:chExt cx="0" cy="0"/>
        </a:xfrm>
      </p:grpSpPr>
      <p:sp>
        <p:nvSpPr>
          <p:cNvPr id="90" name="Google Shape;90;p4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1" name="Google Shape;91;p4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2" name="Google Shape;92;p41"/>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 name="Google Shape;93;p4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 name="Google Shape;94;p4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 name="Google Shape;95;p4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 name="Google Shape;96;p4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 name="Google Shape;97;p4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8" name="Google Shape;98;p4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9" name="Google Shape;99;p4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0" name="Google Shape;100;p41"/>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41"/>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2" name="Google Shape;102;p41"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p:spTree>
      <p:nvGrpSpPr>
        <p:cNvPr id="1" name="Shape 1184"/>
        <p:cNvGrpSpPr/>
        <p:nvPr/>
      </p:nvGrpSpPr>
      <p:grpSpPr>
        <a:xfrm>
          <a:off x="0" y="0"/>
          <a:ext cx="0" cy="0"/>
          <a:chOff x="0" y="0"/>
          <a:chExt cx="0" cy="0"/>
        </a:xfrm>
      </p:grpSpPr>
      <p:sp>
        <p:nvSpPr>
          <p:cNvPr id="1185" name="Google Shape;1185;p6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6" name="Google Shape;1186;p62"/>
          <p:cNvSpPr>
            <a:spLocks noGrp="1"/>
          </p:cNvSpPr>
          <p:nvPr>
            <p:ph type="pic" idx="2"/>
          </p:nvPr>
        </p:nvSpPr>
        <p:spPr>
          <a:xfrm>
            <a:off x="8953152" y="1444919"/>
            <a:ext cx="2916936" cy="2596896"/>
          </a:xfrm>
          <a:prstGeom prst="rect">
            <a:avLst/>
          </a:prstGeom>
          <a:noFill/>
          <a:ln>
            <a:noFill/>
          </a:ln>
        </p:spPr>
      </p:sp>
      <p:sp>
        <p:nvSpPr>
          <p:cNvPr id="1187" name="Google Shape;1187;p62"/>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88" name="Google Shape;1188;p6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89" name="Google Shape;1189;p6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90" name="Google Shape;1190;p6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191" name="Google Shape;1191;p6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192" name="Google Shape;1192;p6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93" name="Google Shape;1193;p6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194" name="Google Shape;1194;p6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195" name="Google Shape;1195;p62"/>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196"/>
        <p:cNvGrpSpPr/>
        <p:nvPr/>
      </p:nvGrpSpPr>
      <p:grpSpPr>
        <a:xfrm>
          <a:off x="0" y="0"/>
          <a:ext cx="0" cy="0"/>
          <a:chOff x="0" y="0"/>
          <a:chExt cx="0" cy="0"/>
        </a:xfrm>
      </p:grpSpPr>
      <p:sp>
        <p:nvSpPr>
          <p:cNvPr id="1197" name="Google Shape;1197;p6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98" name="Google Shape;1198;p6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99" name="Google Shape;1199;p6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00" name="Google Shape;1200;p6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201" name="Google Shape;1201;p6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02" name="Google Shape;1202;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03" name="Google Shape;1203;p6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204" name="Google Shape;1204;p6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05" name="Google Shape;1205;p61"/>
          <p:cNvSpPr>
            <a:spLocks noGrp="1"/>
          </p:cNvSpPr>
          <p:nvPr>
            <p:ph type="pic" idx="2"/>
          </p:nvPr>
        </p:nvSpPr>
        <p:spPr>
          <a:xfrm>
            <a:off x="9093038" y="1058781"/>
            <a:ext cx="2715768" cy="2715768"/>
          </a:xfrm>
          <a:prstGeom prst="rect">
            <a:avLst/>
          </a:prstGeom>
          <a:noFill/>
          <a:ln>
            <a:noFill/>
          </a:ln>
        </p:spPr>
      </p:sp>
      <p:sp>
        <p:nvSpPr>
          <p:cNvPr id="1206" name="Google Shape;1206;p61"/>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7" name="Google Shape;1207;p61"/>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8" name="Google Shape;1208;p61"/>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9" name="Google Shape;1209;p61"/>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0" name="Google Shape;1210;p61"/>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1" name="Google Shape;1211;p61"/>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2" name="Google Shape;1212;p61"/>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213"/>
        <p:cNvGrpSpPr/>
        <p:nvPr/>
      </p:nvGrpSpPr>
      <p:grpSpPr>
        <a:xfrm>
          <a:off x="0" y="0"/>
          <a:ext cx="0" cy="0"/>
          <a:chOff x="0" y="0"/>
          <a:chExt cx="0" cy="0"/>
        </a:xfrm>
      </p:grpSpPr>
      <p:sp>
        <p:nvSpPr>
          <p:cNvPr id="1214" name="Google Shape;1214;p63"/>
          <p:cNvSpPr>
            <a:spLocks noGrp="1"/>
          </p:cNvSpPr>
          <p:nvPr>
            <p:ph type="pic" idx="2"/>
          </p:nvPr>
        </p:nvSpPr>
        <p:spPr>
          <a:xfrm>
            <a:off x="9810967" y="1562916"/>
            <a:ext cx="1152144" cy="1143000"/>
          </a:xfrm>
          <a:prstGeom prst="rect">
            <a:avLst/>
          </a:prstGeom>
          <a:noFill/>
          <a:ln>
            <a:noFill/>
          </a:ln>
        </p:spPr>
      </p:sp>
      <p:sp>
        <p:nvSpPr>
          <p:cNvPr id="1215" name="Google Shape;1215;p63"/>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6" name="Google Shape;1216;p63"/>
          <p:cNvSpPr>
            <a:spLocks noGrp="1"/>
          </p:cNvSpPr>
          <p:nvPr>
            <p:ph type="pic" idx="3"/>
          </p:nvPr>
        </p:nvSpPr>
        <p:spPr>
          <a:xfrm>
            <a:off x="9757009" y="3260706"/>
            <a:ext cx="1216152" cy="987552"/>
          </a:xfrm>
          <a:prstGeom prst="rect">
            <a:avLst/>
          </a:prstGeom>
          <a:noFill/>
          <a:ln>
            <a:noFill/>
          </a:ln>
        </p:spPr>
      </p:sp>
      <p:sp>
        <p:nvSpPr>
          <p:cNvPr id="1217" name="Google Shape;1217;p63"/>
          <p:cNvSpPr>
            <a:spLocks noGrp="1"/>
          </p:cNvSpPr>
          <p:nvPr>
            <p:ph type="pic" idx="4"/>
          </p:nvPr>
        </p:nvSpPr>
        <p:spPr>
          <a:xfrm>
            <a:off x="9810967" y="4777725"/>
            <a:ext cx="1143000" cy="1143000"/>
          </a:xfrm>
          <a:prstGeom prst="rect">
            <a:avLst/>
          </a:prstGeom>
          <a:noFill/>
          <a:ln>
            <a:noFill/>
          </a:ln>
        </p:spPr>
      </p:sp>
      <p:cxnSp>
        <p:nvCxnSpPr>
          <p:cNvPr id="1218" name="Google Shape;1218;p6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19" name="Google Shape;1219;p6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20" name="Google Shape;1220;p6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221" name="Google Shape;1221;p6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22" name="Google Shape;1222;p6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23" name="Google Shape;1223;p6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224" name="Google Shape;1224;p6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25" name="Google Shape;1225;p6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26"/>
        <p:cNvGrpSpPr/>
        <p:nvPr/>
      </p:nvGrpSpPr>
      <p:grpSpPr>
        <a:xfrm>
          <a:off x="0" y="0"/>
          <a:ext cx="0" cy="0"/>
          <a:chOff x="0" y="0"/>
          <a:chExt cx="0" cy="0"/>
        </a:xfrm>
      </p:grpSpPr>
      <p:sp>
        <p:nvSpPr>
          <p:cNvPr id="1227" name="Google Shape;1227;p15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28" name="Google Shape;1228;p150"/>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1229" name="Google Shape;1229;p150"/>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230" name="Google Shape;1230;p15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31" name="Google Shape;1231;p1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32" name="Google Shape;1232;p150"/>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33" name="Google Shape;1233;p150"/>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34" name="Google Shape;1234;p150"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35" name="Google Shape;1235;p150"/>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6" name="Google Shape;1236;p150"/>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7" name="Google Shape;1237;p150"/>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8" name="Google Shape;1238;p150"/>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9" name="Google Shape;1239;p150"/>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Reading tip introduction">
  <p:cSld name="2_Reading tip introduction">
    <p:spTree>
      <p:nvGrpSpPr>
        <p:cNvPr id="1" name="Shape 1240"/>
        <p:cNvGrpSpPr/>
        <p:nvPr/>
      </p:nvGrpSpPr>
      <p:grpSpPr>
        <a:xfrm>
          <a:off x="0" y="0"/>
          <a:ext cx="0" cy="0"/>
          <a:chOff x="0" y="0"/>
          <a:chExt cx="0" cy="0"/>
        </a:xfrm>
      </p:grpSpPr>
      <p:sp>
        <p:nvSpPr>
          <p:cNvPr id="1241" name="Google Shape;1241;p15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42" name="Google Shape;1242;p151"/>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43" name="Google Shape;1243;p151"/>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244" name="Google Shape;1244;p15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45" name="Google Shape;1245;p15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46" name="Google Shape;1246;p15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47" name="Google Shape;1247;p15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48" name="Google Shape;1248;p151"/>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249" name="Google Shape;1249;p151"/>
          <p:cNvSpPr>
            <a:spLocks noGrp="1"/>
          </p:cNvSpPr>
          <p:nvPr>
            <p:ph type="pic" idx="2"/>
          </p:nvPr>
        </p:nvSpPr>
        <p:spPr>
          <a:xfrm>
            <a:off x="9282749" y="1283634"/>
            <a:ext cx="2377440" cy="3172968"/>
          </a:xfrm>
          <a:prstGeom prst="rect">
            <a:avLst/>
          </a:prstGeom>
          <a:noFill/>
          <a:ln>
            <a:noFill/>
          </a:ln>
        </p:spPr>
      </p:sp>
      <p:sp>
        <p:nvSpPr>
          <p:cNvPr id="1250" name="Google Shape;1250;p151"/>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1" name="Google Shape;1251;p151"/>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2" name="Google Shape;1252;p151"/>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3" name="Google Shape;1253;p151"/>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4" name="Google Shape;1254;p151"/>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55" name="Google Shape;1255;p151"/>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56" name="Google Shape;1256;p151"/>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57" name="Google Shape;1257;p151"/>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58" name="Google Shape;1258;p151"/>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Reading tip with wider picture">
  <p:cSld name="2_Reading tip with wider picture">
    <p:spTree>
      <p:nvGrpSpPr>
        <p:cNvPr id="1" name="Shape 1259"/>
        <p:cNvGrpSpPr/>
        <p:nvPr/>
      </p:nvGrpSpPr>
      <p:grpSpPr>
        <a:xfrm>
          <a:off x="0" y="0"/>
          <a:ext cx="0" cy="0"/>
          <a:chOff x="0" y="0"/>
          <a:chExt cx="0" cy="0"/>
        </a:xfrm>
      </p:grpSpPr>
      <p:sp>
        <p:nvSpPr>
          <p:cNvPr id="1260" name="Google Shape;1260;p15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1" name="Google Shape;1261;p15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62" name="Google Shape;1262;p15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263" name="Google Shape;1263;p15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64" name="Google Shape;1264;p1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65" name="Google Shape;1265;p1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66" name="Google Shape;1266;p1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67" name="Google Shape;1267;p15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268" name="Google Shape;1268;p152"/>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9" name="Google Shape;1269;p152"/>
          <p:cNvSpPr>
            <a:spLocks noGrp="1"/>
          </p:cNvSpPr>
          <p:nvPr>
            <p:ph type="pic" idx="2"/>
          </p:nvPr>
        </p:nvSpPr>
        <p:spPr>
          <a:xfrm>
            <a:off x="8832388" y="1251284"/>
            <a:ext cx="3251581" cy="2498913"/>
          </a:xfrm>
          <a:prstGeom prst="rect">
            <a:avLst/>
          </a:prstGeom>
          <a:noFill/>
          <a:ln>
            <a:noFill/>
          </a:ln>
        </p:spPr>
      </p:sp>
      <p:sp>
        <p:nvSpPr>
          <p:cNvPr id="1270" name="Google Shape;1270;p152"/>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271"/>
        <p:cNvGrpSpPr/>
        <p:nvPr/>
      </p:nvGrpSpPr>
      <p:grpSpPr>
        <a:xfrm>
          <a:off x="0" y="0"/>
          <a:ext cx="0" cy="0"/>
          <a:chOff x="0" y="0"/>
          <a:chExt cx="0" cy="0"/>
        </a:xfrm>
      </p:grpSpPr>
      <p:sp>
        <p:nvSpPr>
          <p:cNvPr id="1272" name="Google Shape;1272;p15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73" name="Google Shape;1273;p153"/>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74" name="Google Shape;1274;p153"/>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275" name="Google Shape;1275;p153"/>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76" name="Google Shape;1276;p15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77" name="Google Shape;1277;p1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78" name="Google Shape;1278;p15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79" name="Google Shape;1279;p153"/>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280" name="Google Shape;1280;p153"/>
          <p:cNvSpPr>
            <a:spLocks noGrp="1"/>
          </p:cNvSpPr>
          <p:nvPr>
            <p:ph type="pic" idx="2"/>
          </p:nvPr>
        </p:nvSpPr>
        <p:spPr>
          <a:xfrm>
            <a:off x="9209369" y="1251283"/>
            <a:ext cx="2404501" cy="2950013"/>
          </a:xfrm>
          <a:prstGeom prst="rect">
            <a:avLst/>
          </a:prstGeom>
          <a:noFill/>
          <a:ln>
            <a:noFill/>
          </a:ln>
        </p:spPr>
      </p:sp>
      <p:sp>
        <p:nvSpPr>
          <p:cNvPr id="1281" name="Google Shape;1281;p153"/>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2" name="Google Shape;1282;p153"/>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3" name="Google Shape;1283;p153"/>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84"/>
        <p:cNvGrpSpPr/>
        <p:nvPr/>
      </p:nvGrpSpPr>
      <p:grpSpPr>
        <a:xfrm>
          <a:off x="0" y="0"/>
          <a:ext cx="0" cy="0"/>
          <a:chOff x="0" y="0"/>
          <a:chExt cx="0" cy="0"/>
        </a:xfrm>
      </p:grpSpPr>
      <p:sp>
        <p:nvSpPr>
          <p:cNvPr id="1285" name="Google Shape;1285;p15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6" name="Google Shape;1286;p154"/>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7" name="Google Shape;1287;p154"/>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8" name="Google Shape;1288;p154"/>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9" name="Google Shape;1289;p154"/>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90"/>
        <p:cNvGrpSpPr/>
        <p:nvPr/>
      </p:nvGrpSpPr>
      <p:grpSpPr>
        <a:xfrm>
          <a:off x="0" y="0"/>
          <a:ext cx="0" cy="0"/>
          <a:chOff x="0" y="0"/>
          <a:chExt cx="0" cy="0"/>
        </a:xfrm>
      </p:grpSpPr>
      <p:sp>
        <p:nvSpPr>
          <p:cNvPr id="1291" name="Google Shape;1291;p155"/>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292"/>
        <p:cNvGrpSpPr/>
        <p:nvPr/>
      </p:nvGrpSpPr>
      <p:grpSpPr>
        <a:xfrm>
          <a:off x="0" y="0"/>
          <a:ext cx="0" cy="0"/>
          <a:chOff x="0" y="0"/>
          <a:chExt cx="0" cy="0"/>
        </a:xfrm>
      </p:grpSpPr>
      <p:sp>
        <p:nvSpPr>
          <p:cNvPr id="1293" name="Google Shape;1293;p1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4" name="Google Shape;1294;p156"/>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95" name="Google Shape;1295;p156"/>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296" name="Google Shape;1296;p156"/>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97" name="Google Shape;1297;p15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98" name="Google Shape;1298;p1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99" name="Google Shape;1299;p15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00" name="Google Shape;1300;p156"/>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301" name="Google Shape;1301;p156"/>
          <p:cNvSpPr>
            <a:spLocks noGrp="1"/>
          </p:cNvSpPr>
          <p:nvPr>
            <p:ph type="pic" idx="2"/>
          </p:nvPr>
        </p:nvSpPr>
        <p:spPr>
          <a:xfrm>
            <a:off x="8916576" y="1661249"/>
            <a:ext cx="2990088" cy="2715768"/>
          </a:xfrm>
          <a:prstGeom prst="rect">
            <a:avLst/>
          </a:prstGeom>
          <a:noFill/>
          <a:ln>
            <a:noFill/>
          </a:ln>
        </p:spPr>
      </p:sp>
      <p:sp>
        <p:nvSpPr>
          <p:cNvPr id="1302" name="Google Shape;1302;p156"/>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3" name="Google Shape;1303;p156"/>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4" name="Google Shape;1304;p156"/>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5" name="Google Shape;1305;p156"/>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03"/>
        <p:cNvGrpSpPr/>
        <p:nvPr/>
      </p:nvGrpSpPr>
      <p:grpSpPr>
        <a:xfrm>
          <a:off x="0" y="0"/>
          <a:ext cx="0" cy="0"/>
          <a:chOff x="0" y="0"/>
          <a:chExt cx="0" cy="0"/>
        </a:xfrm>
      </p:grpSpPr>
      <p:pic>
        <p:nvPicPr>
          <p:cNvPr id="104" name="Google Shape;104;p5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5" name="Google Shape;105;p5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 name="Google Shape;106;p5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7" name="Google Shape;107;p5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8" name="Google Shape;108;p5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9" name="Google Shape;109;p5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 name="Google Shape;110;p5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1" name="Google Shape;111;p5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2" name="Google Shape;112;p5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3" name="Google Shape;113;p5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 name="Google Shape;114;p59"/>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59"/>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06"/>
        <p:cNvGrpSpPr/>
        <p:nvPr/>
      </p:nvGrpSpPr>
      <p:grpSpPr>
        <a:xfrm>
          <a:off x="0" y="0"/>
          <a:ext cx="0" cy="0"/>
          <a:chOff x="0" y="0"/>
          <a:chExt cx="0" cy="0"/>
        </a:xfrm>
      </p:grpSpPr>
      <p:sp>
        <p:nvSpPr>
          <p:cNvPr id="1307" name="Google Shape;1307;p15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08" name="Google Shape;1308;p157"/>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09" name="Google Shape;1309;p15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10" name="Google Shape;1310;p157"/>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311" name="Google Shape;1311;p15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12" name="Google Shape;1312;p1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13" name="Google Shape;1313;p157"/>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314" name="Google Shape;1314;p15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15" name="Google Shape;1315;p157"/>
          <p:cNvSpPr>
            <a:spLocks noGrp="1"/>
          </p:cNvSpPr>
          <p:nvPr>
            <p:ph type="pic" idx="2"/>
          </p:nvPr>
        </p:nvSpPr>
        <p:spPr>
          <a:xfrm>
            <a:off x="9093038" y="1058781"/>
            <a:ext cx="2715768" cy="2715768"/>
          </a:xfrm>
          <a:prstGeom prst="rect">
            <a:avLst/>
          </a:prstGeom>
          <a:noFill/>
          <a:ln>
            <a:noFill/>
          </a:ln>
        </p:spPr>
      </p:sp>
      <p:sp>
        <p:nvSpPr>
          <p:cNvPr id="1316" name="Google Shape;1316;p157"/>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7" name="Google Shape;1317;p157"/>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8" name="Google Shape;1318;p157"/>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9" name="Google Shape;1319;p157"/>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0" name="Google Shape;1320;p157"/>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1" name="Google Shape;1321;p157"/>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2" name="Google Shape;1322;p157"/>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23"/>
        <p:cNvGrpSpPr/>
        <p:nvPr/>
      </p:nvGrpSpPr>
      <p:grpSpPr>
        <a:xfrm>
          <a:off x="0" y="0"/>
          <a:ext cx="0" cy="0"/>
          <a:chOff x="0" y="0"/>
          <a:chExt cx="0" cy="0"/>
        </a:xfrm>
      </p:grpSpPr>
      <p:sp>
        <p:nvSpPr>
          <p:cNvPr id="1324" name="Google Shape;1324;p15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5" name="Google Shape;1325;p158"/>
          <p:cNvSpPr>
            <a:spLocks noGrp="1"/>
          </p:cNvSpPr>
          <p:nvPr>
            <p:ph type="pic" idx="2"/>
          </p:nvPr>
        </p:nvSpPr>
        <p:spPr>
          <a:xfrm>
            <a:off x="9510134" y="1431036"/>
            <a:ext cx="1965960" cy="3995928"/>
          </a:xfrm>
          <a:prstGeom prst="rect">
            <a:avLst/>
          </a:prstGeom>
          <a:noFill/>
          <a:ln>
            <a:noFill/>
          </a:ln>
        </p:spPr>
      </p:sp>
      <p:cxnSp>
        <p:nvCxnSpPr>
          <p:cNvPr id="1326" name="Google Shape;1326;p158"/>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27" name="Google Shape;1327;p158"/>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28" name="Google Shape;1328;p158"/>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329" name="Google Shape;1329;p15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30" name="Google Shape;1330;p15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31" name="Google Shape;1331;p158"/>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332" name="Google Shape;1332;p15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33" name="Google Shape;1333;p158"/>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4" name="Google Shape;1334;p158"/>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5" name="Google Shape;1335;p158"/>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6" name="Google Shape;1336;p158"/>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7" name="Google Shape;1337;p158"/>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8" name="Google Shape;1338;p158"/>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9" name="Google Shape;1339;p158"/>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0" name="Google Shape;1340;p158"/>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1341"/>
        <p:cNvGrpSpPr/>
        <p:nvPr/>
      </p:nvGrpSpPr>
      <p:grpSpPr>
        <a:xfrm>
          <a:off x="0" y="0"/>
          <a:ext cx="0" cy="0"/>
          <a:chOff x="0" y="0"/>
          <a:chExt cx="0" cy="0"/>
        </a:xfrm>
      </p:grpSpPr>
      <p:cxnSp>
        <p:nvCxnSpPr>
          <p:cNvPr id="1342" name="Google Shape;1342;p159"/>
          <p:cNvCxnSpPr/>
          <p:nvPr/>
        </p:nvCxnSpPr>
        <p:spPr>
          <a:xfrm flipH="1">
            <a:off x="3075901" y="3537140"/>
            <a:ext cx="2604900" cy="1443300"/>
          </a:xfrm>
          <a:prstGeom prst="straightConnector1">
            <a:avLst/>
          </a:prstGeom>
          <a:noFill/>
          <a:ln w="19050" cap="flat" cmpd="sng">
            <a:solidFill>
              <a:schemeClr val="dk1"/>
            </a:solidFill>
            <a:prstDash val="solid"/>
            <a:miter lim="800000"/>
            <a:headEnd type="none" w="sm" len="sm"/>
            <a:tailEnd type="none" w="sm" len="sm"/>
          </a:ln>
        </p:spPr>
      </p:cxnSp>
      <p:cxnSp>
        <p:nvCxnSpPr>
          <p:cNvPr id="1343" name="Google Shape;1343;p159"/>
          <p:cNvCxnSpPr/>
          <p:nvPr/>
        </p:nvCxnSpPr>
        <p:spPr>
          <a:xfrm>
            <a:off x="5700643" y="3537141"/>
            <a:ext cx="1046400" cy="411600"/>
          </a:xfrm>
          <a:prstGeom prst="straightConnector1">
            <a:avLst/>
          </a:prstGeom>
          <a:noFill/>
          <a:ln w="19050" cap="flat" cmpd="sng">
            <a:solidFill>
              <a:schemeClr val="dk1"/>
            </a:solidFill>
            <a:prstDash val="solid"/>
            <a:miter lim="800000"/>
            <a:headEnd type="none" w="sm" len="sm"/>
            <a:tailEnd type="none" w="sm" len="sm"/>
          </a:ln>
        </p:spPr>
      </p:cxnSp>
      <p:sp>
        <p:nvSpPr>
          <p:cNvPr id="1344" name="Google Shape;1344;p15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45" name="Google Shape;1345;p15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46" name="Google Shape;1346;p15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47" name="Google Shape;1347;p15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48" name="Google Shape;1348;p15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49" name="Google Shape;1349;p15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50" name="Google Shape;1350;p15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51" name="Google Shape;1351;p159"/>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52" name="Google Shape;1352;p159"/>
          <p:cNvSpPr txBox="1">
            <a:spLocks noGrp="1"/>
          </p:cNvSpPr>
          <p:nvPr>
            <p:ph type="body" idx="1"/>
          </p:nvPr>
        </p:nvSpPr>
        <p:spPr>
          <a:xfrm>
            <a:off x="500204" y="1587499"/>
            <a:ext cx="23874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53" name="Google Shape;1353;p159"/>
          <p:cNvSpPr>
            <a:spLocks noGrp="1"/>
          </p:cNvSpPr>
          <p:nvPr>
            <p:ph type="pic" idx="2"/>
          </p:nvPr>
        </p:nvSpPr>
        <p:spPr>
          <a:xfrm>
            <a:off x="8885583" y="1586830"/>
            <a:ext cx="3041400" cy="2786400"/>
          </a:xfrm>
          <a:prstGeom prst="rect">
            <a:avLst/>
          </a:prstGeom>
          <a:noFill/>
          <a:ln>
            <a:noFill/>
          </a:ln>
        </p:spPr>
      </p:sp>
      <p:sp>
        <p:nvSpPr>
          <p:cNvPr id="1354" name="Google Shape;1354;p159"/>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55" name="Google Shape;1355;p159"/>
          <p:cNvSpPr/>
          <p:nvPr/>
        </p:nvSpPr>
        <p:spPr>
          <a:xfrm>
            <a:off x="1296684" y="4871689"/>
            <a:ext cx="41607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Arial"/>
              <a:ea typeface="Arial"/>
              <a:cs typeface="Arial"/>
              <a:sym typeface="Arial"/>
            </a:endParaRPr>
          </a:p>
        </p:txBody>
      </p:sp>
      <p:sp>
        <p:nvSpPr>
          <p:cNvPr id="1356" name="Google Shape;1356;p159"/>
          <p:cNvSpPr/>
          <p:nvPr/>
        </p:nvSpPr>
        <p:spPr>
          <a:xfrm>
            <a:off x="3056495" y="3893077"/>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159"/>
          <p:cNvSpPr/>
          <p:nvPr/>
        </p:nvSpPr>
        <p:spPr>
          <a:xfrm>
            <a:off x="4677392" y="2716041"/>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159"/>
          <p:cNvSpPr/>
          <p:nvPr/>
        </p:nvSpPr>
        <p:spPr>
          <a:xfrm>
            <a:off x="6145890" y="3924976"/>
            <a:ext cx="23439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Arial"/>
              <a:ea typeface="Arial"/>
              <a:cs typeface="Arial"/>
              <a:sym typeface="Arial"/>
            </a:endParaRPr>
          </a:p>
        </p:txBody>
      </p:sp>
      <p:sp>
        <p:nvSpPr>
          <p:cNvPr id="1359" name="Google Shape;1359;p159"/>
          <p:cNvSpPr txBox="1">
            <a:spLocks noGrp="1"/>
          </p:cNvSpPr>
          <p:nvPr>
            <p:ph type="body" idx="4"/>
          </p:nvPr>
        </p:nvSpPr>
        <p:spPr>
          <a:xfrm>
            <a:off x="4677392" y="2778801"/>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60" name="Google Shape;1360;p159"/>
          <p:cNvSpPr txBox="1">
            <a:spLocks noGrp="1"/>
          </p:cNvSpPr>
          <p:nvPr>
            <p:ph type="body" idx="5"/>
          </p:nvPr>
        </p:nvSpPr>
        <p:spPr>
          <a:xfrm>
            <a:off x="3068857" y="4004175"/>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61" name="Google Shape;1361;p159"/>
          <p:cNvSpPr txBox="1">
            <a:spLocks noGrp="1"/>
          </p:cNvSpPr>
          <p:nvPr>
            <p:ph type="body" idx="6"/>
          </p:nvPr>
        </p:nvSpPr>
        <p:spPr>
          <a:xfrm>
            <a:off x="6157153" y="4000707"/>
            <a:ext cx="23325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62" name="Google Shape;1362;p159"/>
          <p:cNvSpPr txBox="1">
            <a:spLocks noGrp="1"/>
          </p:cNvSpPr>
          <p:nvPr>
            <p:ph type="body" idx="7"/>
          </p:nvPr>
        </p:nvSpPr>
        <p:spPr>
          <a:xfrm>
            <a:off x="1413084" y="4967115"/>
            <a:ext cx="39411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_Reading tip 1">
  <p:cSld name="2_Reading tip 1">
    <p:spTree>
      <p:nvGrpSpPr>
        <p:cNvPr id="1" name="Shape 1363"/>
        <p:cNvGrpSpPr/>
        <p:nvPr/>
      </p:nvGrpSpPr>
      <p:grpSpPr>
        <a:xfrm>
          <a:off x="0" y="0"/>
          <a:ext cx="0" cy="0"/>
          <a:chOff x="0" y="0"/>
          <a:chExt cx="0" cy="0"/>
        </a:xfrm>
      </p:grpSpPr>
      <p:sp>
        <p:nvSpPr>
          <p:cNvPr id="1364" name="Google Shape;1364;p16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65" name="Google Shape;1365;p160"/>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66" name="Google Shape;1366;p160"/>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67" name="Google Shape;1367;p160"/>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68" name="Google Shape;1368;p16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69" name="Google Shape;1369;p1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70" name="Google Shape;1370;p16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71" name="Google Shape;1371;p160"/>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72" name="Google Shape;1372;p160"/>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73" name="Google Shape;1373;p160"/>
          <p:cNvSpPr>
            <a:spLocks noGrp="1"/>
          </p:cNvSpPr>
          <p:nvPr>
            <p:ph type="pic" idx="2"/>
          </p:nvPr>
        </p:nvSpPr>
        <p:spPr>
          <a:xfrm>
            <a:off x="8885583" y="1586830"/>
            <a:ext cx="3041400" cy="2786400"/>
          </a:xfrm>
          <a:prstGeom prst="rect">
            <a:avLst/>
          </a:prstGeom>
          <a:noFill/>
          <a:ln>
            <a:noFill/>
          </a:ln>
        </p:spPr>
      </p:sp>
      <p:sp>
        <p:nvSpPr>
          <p:cNvPr id="1374" name="Google Shape;1374;p160"/>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6" Type="http://schemas.openxmlformats.org/officeDocument/2006/relationships/image" Target="../media/image6.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heme" Target="../theme/theme10.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6.png"/><Relationship Id="rId5" Type="http://schemas.openxmlformats.org/officeDocument/2006/relationships/slideLayout" Target="../slideLayouts/slideLayout37.xml"/><Relationship Id="rId10"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6.png"/><Relationship Id="rId4" Type="http://schemas.openxmlformats.org/officeDocument/2006/relationships/slideLayout" Target="../slideLayouts/slideLayout4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6.png"/><Relationship Id="rId2" Type="http://schemas.openxmlformats.org/officeDocument/2006/relationships/slideLayout" Target="../slideLayouts/slideLayout51.xml"/><Relationship Id="rId16" Type="http://schemas.openxmlformats.org/officeDocument/2006/relationships/theme" Target="../theme/theme7.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10" Type="http://schemas.openxmlformats.org/officeDocument/2006/relationships/image" Target="../media/image6.png"/><Relationship Id="rId4" Type="http://schemas.openxmlformats.org/officeDocument/2006/relationships/slideLayout" Target="../slideLayouts/slideLayout75.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9"/>
        <p:cNvGrpSpPr/>
        <p:nvPr/>
      </p:nvGrpSpPr>
      <p:grpSpPr>
        <a:xfrm>
          <a:off x="0" y="0"/>
          <a:ext cx="0" cy="0"/>
          <a:chOff x="0" y="0"/>
          <a:chExt cx="0" cy="0"/>
        </a:xfrm>
      </p:grpSpPr>
      <p:sp>
        <p:nvSpPr>
          <p:cNvPr id="1180" name="Google Shape;1180;p60"/>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81" name="Google Shape;1181;p60"/>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182" name="Google Shape;1182;p6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83" name="Google Shape;1183;p60"/>
          <p:cNvPicPr preferRelativeResize="0"/>
          <p:nvPr/>
        </p:nvPicPr>
        <p:blipFill rotWithShape="1">
          <a:blip r:embed="rId16">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4"/>
          <p:cNvGrpSpPr/>
          <p:nvPr/>
        </p:nvGrpSpPr>
        <p:grpSpPr>
          <a:xfrm>
            <a:off x="0" y="5607273"/>
            <a:ext cx="12214159" cy="1252536"/>
            <a:chOff x="-33239" y="5603791"/>
            <a:chExt cx="9160619" cy="1252536"/>
          </a:xfrm>
        </p:grpSpPr>
        <p:sp>
          <p:nvSpPr>
            <p:cNvPr id="16" name="Google Shape;16;p34"/>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4"/>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36"/>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36"/>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36"/>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36"/>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763"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p31"/>
          <p:cNvSpPr/>
          <p:nvPr/>
        </p:nvSpPr>
        <p:spPr>
          <a:xfrm>
            <a:off x="0" y="-11086"/>
            <a:ext cx="12192000" cy="1273233"/>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62" name="Google Shape;362;p3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363" name="Google Shape;363;p3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3"/>
        <p:cNvGrpSpPr/>
        <p:nvPr/>
      </p:nvGrpSpPr>
      <p:grpSpPr>
        <a:xfrm>
          <a:off x="0" y="0"/>
          <a:ext cx="0" cy="0"/>
          <a:chOff x="0" y="0"/>
          <a:chExt cx="0" cy="0"/>
        </a:xfrm>
      </p:grpSpPr>
      <p:sp>
        <p:nvSpPr>
          <p:cNvPr id="484" name="Google Shape;484;p44"/>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485" name="Google Shape;485;p44"/>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486" name="Google Shape;486;p4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87" name="Google Shape;487;p44"/>
          <p:cNvPicPr preferRelativeResize="0"/>
          <p:nvPr/>
        </p:nvPicPr>
        <p:blipFill rotWithShape="1">
          <a:blip r:embed="rId11">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2"/>
        <p:cNvGrpSpPr/>
        <p:nvPr/>
      </p:nvGrpSpPr>
      <p:grpSpPr>
        <a:xfrm>
          <a:off x="0" y="0"/>
          <a:ext cx="0" cy="0"/>
          <a:chOff x="0" y="0"/>
          <a:chExt cx="0" cy="0"/>
        </a:xfrm>
      </p:grpSpPr>
      <p:sp>
        <p:nvSpPr>
          <p:cNvPr id="603" name="Google Shape;603;p49"/>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604" name="Google Shape;604;p49"/>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605" name="Google Shape;605;p49"/>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606" name="Google Shape;606;p4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0"/>
        <p:cNvGrpSpPr/>
        <p:nvPr/>
      </p:nvGrpSpPr>
      <p:grpSpPr>
        <a:xfrm>
          <a:off x="0" y="0"/>
          <a:ext cx="0" cy="0"/>
          <a:chOff x="0" y="0"/>
          <a:chExt cx="0" cy="0"/>
        </a:xfrm>
      </p:grpSpPr>
      <p:sp>
        <p:nvSpPr>
          <p:cNvPr id="711" name="Google Shape;711;p51"/>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712" name="Google Shape;712;p51"/>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713" name="Google Shape;713;p51"/>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714" name="Google Shape;714;p51"/>
          <p:cNvPicPr preferRelativeResize="0"/>
          <p:nvPr/>
        </p:nvPicPr>
        <p:blipFill rotWithShape="1">
          <a:blip r:embed="rId17">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4"/>
        <p:cNvGrpSpPr/>
        <p:nvPr/>
      </p:nvGrpSpPr>
      <p:grpSpPr>
        <a:xfrm>
          <a:off x="0" y="0"/>
          <a:ext cx="0" cy="0"/>
          <a:chOff x="0" y="0"/>
          <a:chExt cx="0" cy="0"/>
        </a:xfrm>
      </p:grpSpPr>
      <p:sp>
        <p:nvSpPr>
          <p:cNvPr id="955" name="Google Shape;955;g1dc99f530c1_0_155"/>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956" name="Google Shape;956;g1dc99f530c1_0_155"/>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957" name="Google Shape;957;g1dc99f530c1_0_155"/>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7"/>
        <p:cNvGrpSpPr/>
        <p:nvPr/>
      </p:nvGrpSpPr>
      <p:grpSpPr>
        <a:xfrm>
          <a:off x="0" y="0"/>
          <a:ext cx="0" cy="0"/>
          <a:chOff x="0" y="0"/>
          <a:chExt cx="0" cy="0"/>
        </a:xfrm>
      </p:grpSpPr>
      <p:sp>
        <p:nvSpPr>
          <p:cNvPr id="1078" name="Google Shape;1078;g1f4e2506ff8_0_128"/>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79" name="Google Shape;1079;g1f4e2506ff8_0_128"/>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080" name="Google Shape;1080;g1f4e2506ff8_0_128"/>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081" name="Google Shape;1081;g1f4e2506ff8_0_12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2a5BdQr2O2Q" TargetMode="External"/><Relationship Id="rId2" Type="http://schemas.openxmlformats.org/officeDocument/2006/relationships/notesSlide" Target="../notesSlides/notesSlide13.xml"/><Relationship Id="rId1" Type="http://schemas.openxmlformats.org/officeDocument/2006/relationships/slideLayout" Target="../slideLayouts/slideLayout51.xml"/><Relationship Id="rId4" Type="http://schemas.openxmlformats.org/officeDocument/2006/relationships/hyperlink" Target="https://youtu.be/p22hlxCoaE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65.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80.xml"/><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Google Shape;1427;p1"/>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JM"/>
              <a:t>Workshop guide</a:t>
            </a:r>
            <a:endParaRPr/>
          </a:p>
        </p:txBody>
      </p:sp>
      <p:sp>
        <p:nvSpPr>
          <p:cNvPr id="1428" name="Google Shape;1428;p1"/>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JM">
                <a:solidFill>
                  <a:srgbClr val="006FB6"/>
                </a:solidFill>
              </a:rPr>
              <a:t>Share the story</a:t>
            </a:r>
            <a:endParaRPr/>
          </a:p>
        </p:txBody>
      </p:sp>
      <p:sp>
        <p:nvSpPr>
          <p:cNvPr id="1429" name="Google Shape;1429;p1"/>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SzPts val="3600"/>
              <a:buNone/>
            </a:pPr>
            <a:r>
              <a:rPr lang="en-JM" sz="4000">
                <a:solidFill>
                  <a:srgbClr val="006FB6"/>
                </a:solidFill>
              </a:rPr>
              <a:t> Facilitator: </a:t>
            </a:r>
            <a:endParaRPr sz="4000"/>
          </a:p>
          <a:p>
            <a:pPr marL="914400" lvl="1" indent="-482600" algn="l" rtl="0">
              <a:lnSpc>
                <a:spcPct val="100000"/>
              </a:lnSpc>
              <a:spcBef>
                <a:spcPts val="0"/>
              </a:spcBef>
              <a:spcAft>
                <a:spcPts val="0"/>
              </a:spcAft>
              <a:buClr>
                <a:srgbClr val="006FB6"/>
              </a:buClr>
              <a:buSzPts val="4000"/>
              <a:buChar char="•"/>
            </a:pPr>
            <a:r>
              <a:rPr lang="en-JM" sz="4000">
                <a:solidFill>
                  <a:srgbClr val="006FB6"/>
                </a:solidFill>
              </a:rPr>
              <a:t>Read notes to prepare. See English file. </a:t>
            </a:r>
            <a:endParaRPr/>
          </a:p>
          <a:p>
            <a:pPr marL="914400" lvl="1" indent="-482600" algn="l" rtl="0">
              <a:lnSpc>
                <a:spcPct val="100000"/>
              </a:lnSpc>
              <a:spcBef>
                <a:spcPts val="0"/>
              </a:spcBef>
              <a:spcAft>
                <a:spcPts val="0"/>
              </a:spcAft>
              <a:buClr>
                <a:srgbClr val="006FB6"/>
              </a:buClr>
              <a:buSzPts val="4000"/>
              <a:buChar char="•"/>
            </a:pPr>
            <a:r>
              <a:rPr lang="en-JM" sz="4000">
                <a:solidFill>
                  <a:srgbClr val="006FB6"/>
                </a:solidFill>
              </a:rPr>
              <a:t>Amend slides if needed.</a:t>
            </a:r>
            <a:endParaRPr sz="4000"/>
          </a:p>
          <a:p>
            <a:pPr marL="914400" lvl="1" indent="-482600" algn="l" rtl="0">
              <a:lnSpc>
                <a:spcPct val="100000"/>
              </a:lnSpc>
              <a:spcBef>
                <a:spcPts val="0"/>
              </a:spcBef>
              <a:spcAft>
                <a:spcPts val="0"/>
              </a:spcAft>
              <a:buClr>
                <a:srgbClr val="006FB6"/>
              </a:buClr>
              <a:buSzPts val="4000"/>
              <a:buChar char="•"/>
            </a:pPr>
            <a:r>
              <a:rPr lang="en-JM" sz="4000">
                <a:solidFill>
                  <a:srgbClr val="006FB6"/>
                </a:solidFill>
              </a:rPr>
              <a:t>Ready the family-facing materials.</a:t>
            </a:r>
            <a:endParaRPr sz="4000"/>
          </a:p>
          <a:p>
            <a:pPr marL="914400" lvl="1" indent="-482600" algn="l" rtl="0">
              <a:lnSpc>
                <a:spcPct val="100000"/>
              </a:lnSpc>
              <a:spcBef>
                <a:spcPts val="0"/>
              </a:spcBef>
              <a:spcAft>
                <a:spcPts val="0"/>
              </a:spcAft>
              <a:buClr>
                <a:srgbClr val="006FB6"/>
              </a:buClr>
              <a:buSzPts val="4000"/>
              <a:buChar char="•"/>
            </a:pPr>
            <a:r>
              <a:rPr lang="en-JM" sz="4000">
                <a:solidFill>
                  <a:srgbClr val="006FB6"/>
                </a:solidFill>
              </a:rPr>
              <a:t>Display slide 2 as families arrive.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3"/>
        <p:cNvGrpSpPr/>
        <p:nvPr/>
      </p:nvGrpSpPr>
      <p:grpSpPr>
        <a:xfrm>
          <a:off x="0" y="0"/>
          <a:ext cx="0" cy="0"/>
          <a:chOff x="0" y="0"/>
          <a:chExt cx="0" cy="0"/>
        </a:xfrm>
      </p:grpSpPr>
      <p:sp>
        <p:nvSpPr>
          <p:cNvPr id="1524" name="Google Shape;1524;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JM"/>
              <a:t>1. Yon moun - ou y ap chèche</a:t>
            </a:r>
            <a:endParaRPr/>
          </a:p>
        </p:txBody>
      </p:sp>
      <p:pic>
        <p:nvPicPr>
          <p:cNvPr id="1525" name="Google Shape;1525;p15" descr="A picture containing text&#10;&#10;Description automatically generated"/>
          <p:cNvPicPr preferRelativeResize="0">
            <a:picLocks noGrp="1"/>
          </p:cNvPicPr>
          <p:nvPr>
            <p:ph type="body" idx="2"/>
          </p:nvPr>
        </p:nvPicPr>
        <p:blipFill rotWithShape="1">
          <a:blip r:embed="rId3">
            <a:alphaModFix/>
          </a:blip>
          <a:srcRect l="11945" t="6472" r="9364" b="11182"/>
          <a:stretch/>
        </p:blipFill>
        <p:spPr>
          <a:xfrm>
            <a:off x="3741420" y="1461446"/>
            <a:ext cx="4709100" cy="4709100"/>
          </a:xfrm>
          <a:prstGeom prst="rect">
            <a:avLst/>
          </a:prstGeom>
          <a:noFill/>
          <a:ln>
            <a:noFill/>
          </a:ln>
        </p:spPr>
      </p:pic>
      <p:sp>
        <p:nvSpPr>
          <p:cNvPr id="1526" name="Google Shape;1526;p15"/>
          <p:cNvSpPr txBox="1">
            <a:spLocks noGrp="1"/>
          </p:cNvSpPr>
          <p:nvPr>
            <p:ph type="body" idx="1"/>
          </p:nvPr>
        </p:nvSpPr>
        <p:spPr>
          <a:xfrm>
            <a:off x="498764" y="2310937"/>
            <a:ext cx="3537584" cy="38764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3200"/>
              <a:buNone/>
            </a:pPr>
            <a:endParaRPr sz="3200"/>
          </a:p>
          <a:p>
            <a:pPr marL="0" lvl="0" indent="0" algn="l" rtl="0">
              <a:lnSpc>
                <a:spcPct val="90000"/>
              </a:lnSpc>
              <a:spcBef>
                <a:spcPts val="0"/>
              </a:spcBef>
              <a:spcAft>
                <a:spcPts val="0"/>
              </a:spcAft>
              <a:buClr>
                <a:srgbClr val="006FB6"/>
              </a:buClr>
              <a:buSzPts val="3200"/>
              <a:buNone/>
            </a:pPr>
            <a:endParaRPr/>
          </a:p>
          <a:p>
            <a:pPr marL="0" lvl="0" indent="0" algn="l" rtl="0">
              <a:lnSpc>
                <a:spcPct val="90000"/>
              </a:lnSpc>
              <a:spcBef>
                <a:spcPts val="0"/>
              </a:spcBef>
              <a:spcAft>
                <a:spcPts val="0"/>
              </a:spcAft>
              <a:buClr>
                <a:srgbClr val="006FB6"/>
              </a:buClr>
              <a:buSzPts val="3200"/>
              <a:buNone/>
            </a:pPr>
            <a:r>
              <a:rPr lang="en-JM" sz="3200"/>
              <a:t>pou manje zèb vèt nan lòt bò pon an.</a:t>
            </a:r>
            <a:endParaRPr/>
          </a:p>
          <a:p>
            <a:pPr marL="0" lvl="0" indent="0" algn="l" rtl="0">
              <a:lnSpc>
                <a:spcPct val="90000"/>
              </a:lnSpc>
              <a:spcBef>
                <a:spcPts val="0"/>
              </a:spcBef>
              <a:spcAft>
                <a:spcPts val="0"/>
              </a:spcAft>
              <a:buClr>
                <a:srgbClr val="006FB6"/>
              </a:buClr>
              <a:buSzPts val="3200"/>
              <a:buNone/>
            </a:pPr>
            <a:endParaRPr sz="3200" b="1"/>
          </a:p>
          <a:p>
            <a:pPr marL="0" lvl="0" indent="0" algn="l" rtl="0">
              <a:lnSpc>
                <a:spcPct val="90000"/>
              </a:lnSpc>
              <a:spcBef>
                <a:spcPts val="0"/>
              </a:spcBef>
              <a:spcAft>
                <a:spcPts val="0"/>
              </a:spcAft>
              <a:buClr>
                <a:srgbClr val="006FB6"/>
              </a:buClr>
              <a:buSzPts val="3200"/>
              <a:buNone/>
            </a:pPr>
            <a:endParaRPr sz="3200" b="1"/>
          </a:p>
          <a:p>
            <a:pPr marL="0" lvl="0" indent="0" algn="l" rtl="0">
              <a:lnSpc>
                <a:spcPct val="90000"/>
              </a:lnSpc>
              <a:spcBef>
                <a:spcPts val="0"/>
              </a:spcBef>
              <a:spcAft>
                <a:spcPts val="0"/>
              </a:spcAft>
              <a:buClr>
                <a:srgbClr val="006FB6"/>
              </a:buClr>
              <a:buSzPts val="3200"/>
              <a:buNone/>
            </a:pPr>
            <a:r>
              <a:rPr lang="en-JM" sz="3200" b="1"/>
              <a:t>Yon moun…</a:t>
            </a:r>
            <a:r>
              <a:rPr lang="en-JM" sz="3200"/>
              <a:t>Twa kabrit</a:t>
            </a:r>
            <a:endParaRPr sz="3200"/>
          </a:p>
        </p:txBody>
      </p:sp>
      <p:sp>
        <p:nvSpPr>
          <p:cNvPr id="1527" name="Google Shape;1527;p15"/>
          <p:cNvSpPr txBox="1"/>
          <p:nvPr/>
        </p:nvSpPr>
        <p:spPr>
          <a:xfrm>
            <a:off x="5531139" y="4093055"/>
            <a:ext cx="20331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JM" sz="3000" b="1" i="1" u="none" strike="noStrike" cap="none">
                <a:solidFill>
                  <a:srgbClr val="006FB6"/>
                </a:solidFill>
                <a:latin typeface="Calibri"/>
                <a:ea typeface="Calibri"/>
                <a:cs typeface="Calibri"/>
                <a:sym typeface="Calibri"/>
              </a:rPr>
              <a:t>The Three Billy Goats Gruff</a:t>
            </a:r>
            <a:endParaRPr sz="3000" b="0" i="0" u="none" strike="noStrike" cap="none">
              <a:solidFill>
                <a:srgbClr val="000000"/>
              </a:solidFill>
              <a:latin typeface="Arial"/>
              <a:ea typeface="Arial"/>
              <a:cs typeface="Arial"/>
              <a:sym typeface="Arial"/>
            </a:endParaRPr>
          </a:p>
        </p:txBody>
      </p:sp>
      <p:cxnSp>
        <p:nvCxnSpPr>
          <p:cNvPr id="1528" name="Google Shape;1528;p15"/>
          <p:cNvCxnSpPr/>
          <p:nvPr/>
        </p:nvCxnSpPr>
        <p:spPr>
          <a:xfrm rot="10800000" flipH="1">
            <a:off x="2745202" y="4766068"/>
            <a:ext cx="764100" cy="386700"/>
          </a:xfrm>
          <a:prstGeom prst="straightConnector1">
            <a:avLst/>
          </a:prstGeom>
          <a:noFill/>
          <a:ln w="82550" cap="flat" cmpd="sng">
            <a:solidFill>
              <a:srgbClr val="006FB6"/>
            </a:solidFill>
            <a:prstDash val="solid"/>
            <a:round/>
            <a:headEnd type="none" w="sm" len="sm"/>
            <a:tailEnd type="triangle" w="med" len="med"/>
          </a:ln>
        </p:spPr>
      </p:cxnSp>
      <p:cxnSp>
        <p:nvCxnSpPr>
          <p:cNvPr id="1529" name="Google Shape;1529;p15"/>
          <p:cNvCxnSpPr/>
          <p:nvPr/>
        </p:nvCxnSpPr>
        <p:spPr>
          <a:xfrm rot="10800000" flipH="1">
            <a:off x="3882186" y="2648951"/>
            <a:ext cx="823800" cy="671400"/>
          </a:xfrm>
          <a:prstGeom prst="straightConnector1">
            <a:avLst/>
          </a:prstGeom>
          <a:noFill/>
          <a:ln w="82550" cap="flat" cmpd="sng">
            <a:solidFill>
              <a:srgbClr val="006FB6"/>
            </a:solidFill>
            <a:prstDash val="solid"/>
            <a:round/>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1534" name="Google Shape;1534;p1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JM"/>
              <a:t>2. Men</a:t>
            </a:r>
            <a:endParaRPr/>
          </a:p>
        </p:txBody>
      </p:sp>
      <p:pic>
        <p:nvPicPr>
          <p:cNvPr id="1535" name="Google Shape;1535;p16" descr="A picture containing text&#10;&#10;Description automatically generated"/>
          <p:cNvPicPr preferRelativeResize="0">
            <a:picLocks noGrp="1"/>
          </p:cNvPicPr>
          <p:nvPr>
            <p:ph type="body" idx="2"/>
          </p:nvPr>
        </p:nvPicPr>
        <p:blipFill rotWithShape="1">
          <a:blip r:embed="rId3">
            <a:alphaModFix/>
          </a:blip>
          <a:srcRect l="11945" t="6472" r="9364" b="11182"/>
          <a:stretch/>
        </p:blipFill>
        <p:spPr>
          <a:xfrm>
            <a:off x="3741420" y="1461446"/>
            <a:ext cx="4709100" cy="4709100"/>
          </a:xfrm>
          <a:prstGeom prst="rect">
            <a:avLst/>
          </a:prstGeom>
          <a:noFill/>
          <a:ln>
            <a:noFill/>
          </a:ln>
        </p:spPr>
      </p:pic>
      <p:sp>
        <p:nvSpPr>
          <p:cNvPr id="1536" name="Google Shape;1536;p16"/>
          <p:cNvSpPr txBox="1">
            <a:spLocks noGrp="1"/>
          </p:cNvSpPr>
          <p:nvPr>
            <p:ph type="body" idx="1"/>
          </p:nvPr>
        </p:nvSpPr>
        <p:spPr>
          <a:xfrm>
            <a:off x="369540" y="1739410"/>
            <a:ext cx="3666808" cy="444793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200"/>
              <a:buNone/>
            </a:pPr>
            <a:r>
              <a:rPr lang="en-JM" sz="2800" b="1"/>
              <a:t>Men</a:t>
            </a:r>
            <a:r>
              <a:rPr lang="en-JM" sz="2800"/>
              <a:t> yon twòl lèd te bloke yo.</a:t>
            </a:r>
            <a:endParaRPr/>
          </a:p>
          <a:p>
            <a:pPr marL="0" lvl="0" indent="0" algn="l" rtl="0">
              <a:lnSpc>
                <a:spcPct val="90000"/>
              </a:lnSpc>
              <a:spcBef>
                <a:spcPts val="0"/>
              </a:spcBef>
              <a:spcAft>
                <a:spcPts val="0"/>
              </a:spcAft>
              <a:buClr>
                <a:srgbClr val="006FB6"/>
              </a:buClr>
              <a:buSzPts val="3200"/>
              <a:buNone/>
            </a:pPr>
            <a:endParaRPr sz="3200"/>
          </a:p>
        </p:txBody>
      </p:sp>
      <p:sp>
        <p:nvSpPr>
          <p:cNvPr id="1537" name="Google Shape;1537;p16"/>
          <p:cNvSpPr txBox="1"/>
          <p:nvPr/>
        </p:nvSpPr>
        <p:spPr>
          <a:xfrm>
            <a:off x="5531139" y="4093055"/>
            <a:ext cx="20331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JM" sz="3000" b="1" i="1" u="none" strike="noStrike" cap="none">
                <a:solidFill>
                  <a:srgbClr val="006FB6"/>
                </a:solidFill>
                <a:latin typeface="Calibri"/>
                <a:ea typeface="Calibri"/>
                <a:cs typeface="Calibri"/>
                <a:sym typeface="Calibri"/>
              </a:rPr>
              <a:t>The Three Billy Goats Gruff</a:t>
            </a:r>
            <a:endParaRPr sz="3000" b="0" i="0" u="none" strike="noStrike" cap="none">
              <a:solidFill>
                <a:srgbClr val="000000"/>
              </a:solidFill>
              <a:latin typeface="Arial"/>
              <a:ea typeface="Arial"/>
              <a:cs typeface="Arial"/>
              <a:sym typeface="Arial"/>
            </a:endParaRPr>
          </a:p>
        </p:txBody>
      </p:sp>
      <p:cxnSp>
        <p:nvCxnSpPr>
          <p:cNvPr id="1538" name="Google Shape;1538;p16"/>
          <p:cNvCxnSpPr/>
          <p:nvPr/>
        </p:nvCxnSpPr>
        <p:spPr>
          <a:xfrm rot="10800000" flipH="1">
            <a:off x="3444780" y="1739410"/>
            <a:ext cx="1930500" cy="234300"/>
          </a:xfrm>
          <a:prstGeom prst="straightConnector1">
            <a:avLst/>
          </a:prstGeom>
          <a:noFill/>
          <a:ln w="82550" cap="flat" cmpd="sng">
            <a:solidFill>
              <a:srgbClr val="006FB6"/>
            </a:solidFill>
            <a:prstDash val="solid"/>
            <a:round/>
            <a:headEnd type="none" w="sm" len="sm"/>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JM"/>
              <a:t>3. Konsa-answit</a:t>
            </a:r>
            <a:endParaRPr/>
          </a:p>
        </p:txBody>
      </p:sp>
      <p:pic>
        <p:nvPicPr>
          <p:cNvPr id="1544" name="Google Shape;1544;p17" descr="A picture containing text&#10;&#10;Description automatically generated"/>
          <p:cNvPicPr preferRelativeResize="0">
            <a:picLocks noGrp="1"/>
          </p:cNvPicPr>
          <p:nvPr>
            <p:ph type="body" idx="2"/>
          </p:nvPr>
        </p:nvPicPr>
        <p:blipFill rotWithShape="1">
          <a:blip r:embed="rId3">
            <a:alphaModFix/>
          </a:blip>
          <a:srcRect l="11945" t="6472" r="9364" b="11182"/>
          <a:stretch/>
        </p:blipFill>
        <p:spPr>
          <a:xfrm>
            <a:off x="3741420" y="1461446"/>
            <a:ext cx="4709100" cy="4709100"/>
          </a:xfrm>
          <a:prstGeom prst="rect">
            <a:avLst/>
          </a:prstGeom>
          <a:noFill/>
          <a:ln>
            <a:noFill/>
          </a:ln>
        </p:spPr>
      </p:pic>
      <p:sp>
        <p:nvSpPr>
          <p:cNvPr id="1545" name="Google Shape;1545;p17"/>
          <p:cNvSpPr txBox="1"/>
          <p:nvPr/>
        </p:nvSpPr>
        <p:spPr>
          <a:xfrm>
            <a:off x="8598308" y="1739549"/>
            <a:ext cx="3274200" cy="4447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200"/>
              <a:buFont typeface="Arial"/>
              <a:buNone/>
            </a:pPr>
            <a:r>
              <a:rPr lang="en-JM" sz="2800" b="1" i="0" u="none" strike="noStrike" cap="none">
                <a:solidFill>
                  <a:srgbClr val="006FB6"/>
                </a:solidFill>
                <a:latin typeface="Calibri"/>
                <a:ea typeface="Calibri"/>
                <a:cs typeface="Calibri"/>
                <a:sym typeface="Calibri"/>
              </a:rPr>
              <a:t>Konsa  </a:t>
            </a:r>
            <a:r>
              <a:rPr lang="en-JM" sz="2800" b="0" i="0" u="none" strike="noStrike" cap="none">
                <a:solidFill>
                  <a:srgbClr val="006FB6"/>
                </a:solidFill>
                <a:latin typeface="Calibri"/>
                <a:ea typeface="Calibri"/>
                <a:cs typeface="Calibri"/>
                <a:sym typeface="Calibri"/>
              </a:rPr>
              <a:t>pi gwo kabrit gamèl la te frape kò li sou pon an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6FB6"/>
              </a:buClr>
              <a:buSzPts val="3200"/>
              <a:buFont typeface="Arial"/>
              <a:buNone/>
            </a:pPr>
            <a:endParaRPr sz="3200" b="0" i="0" u="none" strike="noStrike" cap="none">
              <a:solidFill>
                <a:srgbClr val="006FB6"/>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3200"/>
              <a:buFont typeface="Arial"/>
              <a:buNone/>
            </a:pPr>
            <a:r>
              <a:rPr lang="en-JM" sz="2800" b="1" i="0" u="none" strike="noStrike" cap="none">
                <a:solidFill>
                  <a:srgbClr val="006FB6"/>
                </a:solidFill>
                <a:latin typeface="Calibri"/>
                <a:ea typeface="Calibri"/>
                <a:cs typeface="Calibri"/>
                <a:sym typeface="Calibri"/>
              </a:rPr>
              <a:t>Answit </a:t>
            </a:r>
            <a:r>
              <a:rPr lang="en-JM" sz="2800" b="0" i="0" u="none" strike="noStrike" cap="none">
                <a:solidFill>
                  <a:srgbClr val="006FB6"/>
                </a:solidFill>
                <a:latin typeface="Calibri"/>
                <a:ea typeface="Calibri"/>
                <a:cs typeface="Calibri"/>
                <a:sym typeface="Calibri"/>
              </a:rPr>
              <a:t> yo te kapab travèse pon an epi manje zèb la nan lapè.</a:t>
            </a:r>
            <a:endParaRPr sz="1400" b="0" i="0" u="none" strike="noStrike" cap="none">
              <a:solidFill>
                <a:srgbClr val="000000"/>
              </a:solidFill>
              <a:latin typeface="Arial"/>
              <a:ea typeface="Arial"/>
              <a:cs typeface="Arial"/>
              <a:sym typeface="Arial"/>
            </a:endParaRPr>
          </a:p>
        </p:txBody>
      </p:sp>
      <p:sp>
        <p:nvSpPr>
          <p:cNvPr id="1546" name="Google Shape;1546;p17"/>
          <p:cNvSpPr txBox="1"/>
          <p:nvPr/>
        </p:nvSpPr>
        <p:spPr>
          <a:xfrm>
            <a:off x="5531139" y="4093055"/>
            <a:ext cx="20331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JM" sz="3000" b="1" i="1" u="none" strike="noStrike" cap="none">
                <a:solidFill>
                  <a:srgbClr val="006FB6"/>
                </a:solidFill>
                <a:latin typeface="Calibri"/>
                <a:ea typeface="Calibri"/>
                <a:cs typeface="Calibri"/>
                <a:sym typeface="Calibri"/>
              </a:rPr>
              <a:t>The Three Billy Goats Gruff</a:t>
            </a:r>
            <a:endParaRPr sz="3000" b="0" i="0" u="none" strike="noStrike" cap="none">
              <a:solidFill>
                <a:srgbClr val="000000"/>
              </a:solidFill>
              <a:latin typeface="Arial"/>
              <a:ea typeface="Arial"/>
              <a:cs typeface="Arial"/>
              <a:sym typeface="Arial"/>
            </a:endParaRPr>
          </a:p>
        </p:txBody>
      </p:sp>
      <p:cxnSp>
        <p:nvCxnSpPr>
          <p:cNvPr id="1547" name="Google Shape;1547;p17"/>
          <p:cNvCxnSpPr/>
          <p:nvPr/>
        </p:nvCxnSpPr>
        <p:spPr>
          <a:xfrm rot="10800000">
            <a:off x="7564376" y="1973710"/>
            <a:ext cx="970800" cy="0"/>
          </a:xfrm>
          <a:prstGeom prst="straightConnector1">
            <a:avLst/>
          </a:prstGeom>
          <a:noFill/>
          <a:ln w="82550" cap="flat" cmpd="sng">
            <a:solidFill>
              <a:srgbClr val="006FB6"/>
            </a:solidFill>
            <a:prstDash val="solid"/>
            <a:round/>
            <a:headEnd type="none" w="sm" len="sm"/>
            <a:tailEnd type="triangle" w="med" len="med"/>
          </a:ln>
        </p:spPr>
      </p:cxnSp>
      <p:cxnSp>
        <p:nvCxnSpPr>
          <p:cNvPr id="1548" name="Google Shape;1548;p17"/>
          <p:cNvCxnSpPr/>
          <p:nvPr/>
        </p:nvCxnSpPr>
        <p:spPr>
          <a:xfrm rot="10800000">
            <a:off x="8443232" y="3251376"/>
            <a:ext cx="577200" cy="270300"/>
          </a:xfrm>
          <a:prstGeom prst="straightConnector1">
            <a:avLst/>
          </a:prstGeom>
          <a:noFill/>
          <a:ln w="82550" cap="flat" cmpd="sng">
            <a:solidFill>
              <a:srgbClr val="006FB6"/>
            </a:solidFill>
            <a:prstDash val="solid"/>
            <a:round/>
            <a:headEnd type="none" w="sm" len="sm"/>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JM"/>
              <a:t>An nou gade</a:t>
            </a:r>
            <a:endParaRPr/>
          </a:p>
        </p:txBody>
      </p:sp>
      <p:sp>
        <p:nvSpPr>
          <p:cNvPr id="1554" name="Google Shape;1554;p18"/>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600"/>
              <a:buNone/>
            </a:pPr>
            <a:r>
              <a:rPr lang="en-JM"/>
              <a:t>Anglè </a:t>
            </a:r>
            <a:endParaRPr/>
          </a:p>
          <a:p>
            <a:pPr marL="0" lvl="0" indent="0" algn="l" rtl="0">
              <a:lnSpc>
                <a:spcPct val="100000"/>
              </a:lnSpc>
              <a:spcBef>
                <a:spcPts val="0"/>
              </a:spcBef>
              <a:spcAft>
                <a:spcPts val="0"/>
              </a:spcAft>
              <a:buClr>
                <a:srgbClr val="006FB6"/>
              </a:buClr>
              <a:buSzPts val="3600"/>
              <a:buNone/>
            </a:pPr>
            <a:endParaRPr/>
          </a:p>
          <a:p>
            <a:pPr marL="0" lvl="0" indent="0" algn="l" rtl="0">
              <a:lnSpc>
                <a:spcPct val="100000"/>
              </a:lnSpc>
              <a:spcBef>
                <a:spcPts val="0"/>
              </a:spcBef>
              <a:spcAft>
                <a:spcPts val="0"/>
              </a:spcAft>
              <a:buClr>
                <a:srgbClr val="006FB6"/>
              </a:buClr>
              <a:buSzPts val="3600"/>
              <a:buNone/>
            </a:pPr>
            <a:r>
              <a:rPr lang="en-JM" u="sng">
                <a:solidFill>
                  <a:schemeClr val="hlink"/>
                </a:solidFill>
                <a:hlinkClick r:id="rId3"/>
              </a:rPr>
              <a:t>https://youtu.be/2a5BdQr2O2Q</a:t>
            </a:r>
            <a:endParaRPr/>
          </a:p>
          <a:p>
            <a:pPr marL="0" lvl="0" indent="0" algn="l" rtl="0">
              <a:lnSpc>
                <a:spcPct val="100000"/>
              </a:lnSpc>
              <a:spcBef>
                <a:spcPts val="0"/>
              </a:spcBef>
              <a:spcAft>
                <a:spcPts val="0"/>
              </a:spcAft>
              <a:buClr>
                <a:srgbClr val="006FB6"/>
              </a:buClr>
              <a:buSzPts val="3600"/>
              <a:buNone/>
            </a:pPr>
            <a:endParaRPr/>
          </a:p>
        </p:txBody>
      </p:sp>
      <p:sp>
        <p:nvSpPr>
          <p:cNvPr id="1555" name="Google Shape;1555;p18"/>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600"/>
              <a:buNone/>
            </a:pPr>
            <a:r>
              <a:rPr lang="en-JM"/>
              <a:t>Español</a:t>
            </a:r>
            <a:endParaRPr/>
          </a:p>
          <a:p>
            <a:pPr marL="0" lvl="0" indent="0" algn="l" rtl="0">
              <a:lnSpc>
                <a:spcPct val="90000"/>
              </a:lnSpc>
              <a:spcBef>
                <a:spcPts val="1000"/>
              </a:spcBef>
              <a:spcAft>
                <a:spcPts val="0"/>
              </a:spcAft>
              <a:buClr>
                <a:srgbClr val="006FB6"/>
              </a:buClr>
              <a:buSzPts val="3600"/>
              <a:buNone/>
            </a:pPr>
            <a:r>
              <a:rPr lang="en-JM" i="1"/>
              <a:t>Ap vini nan yon ti tan</a:t>
            </a:r>
            <a:endParaRPr/>
          </a:p>
        </p:txBody>
      </p:sp>
      <p:sp>
        <p:nvSpPr>
          <p:cNvPr id="1556" name="Google Shape;1556;p18"/>
          <p:cNvSpPr/>
          <p:nvPr/>
        </p:nvSpPr>
        <p:spPr>
          <a:xfrm>
            <a:off x="545785" y="2346332"/>
            <a:ext cx="1848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1557" name="Google Shape;1557;p18"/>
          <p:cNvSpPr/>
          <p:nvPr/>
        </p:nvSpPr>
        <p:spPr>
          <a:xfrm>
            <a:off x="6632820" y="2346332"/>
            <a:ext cx="1848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1562" name="Google Shape;1562;p1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None/>
            </a:pPr>
            <a:r>
              <a:rPr lang="en-JM"/>
              <a:t>Itilize men w</a:t>
            </a:r>
            <a:endParaRPr/>
          </a:p>
        </p:txBody>
      </p:sp>
      <p:sp>
        <p:nvSpPr>
          <p:cNvPr id="1563" name="Google Shape;1563;p19"/>
          <p:cNvSpPr txBox="1">
            <a:spLocks noGrp="1"/>
          </p:cNvSpPr>
          <p:nvPr>
            <p:ph type="body" idx="1"/>
          </p:nvPr>
        </p:nvSpPr>
        <p:spPr>
          <a:xfrm>
            <a:off x="257516" y="227488"/>
            <a:ext cx="3009300" cy="549300"/>
          </a:xfrm>
          <a:prstGeom prst="rect">
            <a:avLst/>
          </a:prstGeom>
          <a:noFill/>
          <a:ln>
            <a:noFill/>
          </a:ln>
        </p:spPr>
        <p:txBody>
          <a:bodyPr spcFirstLastPara="1" wrap="square" lIns="91425" tIns="45700" rIns="91425" bIns="45700" anchor="t" anchorCtr="0">
            <a:noAutofit/>
          </a:bodyPr>
          <a:lstStyle/>
          <a:p>
            <a:pPr marL="50800" lvl="0" indent="0" algn="ctr" rtl="0">
              <a:lnSpc>
                <a:spcPct val="90000"/>
              </a:lnSpc>
              <a:spcBef>
                <a:spcPts val="1000"/>
              </a:spcBef>
              <a:spcAft>
                <a:spcPts val="0"/>
              </a:spcAft>
              <a:buSzPts val="2800"/>
              <a:buNone/>
            </a:pPr>
            <a:r>
              <a:rPr lang="en-JM" sz="3200"/>
              <a:t>Konsèy ak sijesyon</a:t>
            </a:r>
            <a:endParaRPr/>
          </a:p>
        </p:txBody>
      </p:sp>
      <p:sp>
        <p:nvSpPr>
          <p:cNvPr id="1564" name="Google Shape;1564;p19"/>
          <p:cNvSpPr txBox="1">
            <a:spLocks noGrp="1"/>
          </p:cNvSpPr>
          <p:nvPr>
            <p:ph type="body" idx="2"/>
          </p:nvPr>
        </p:nvSpPr>
        <p:spPr>
          <a:xfrm>
            <a:off x="244816" y="1577339"/>
            <a:ext cx="3009300" cy="22623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Arial"/>
              <a:buChar char="•"/>
            </a:pPr>
            <a:r>
              <a:rPr lang="en-JM"/>
              <a:t>Timoun ki pi gran yo ta kapab rezime yon chapit oswa seksyon olye tout liv la! </a:t>
            </a:r>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565" name="Google Shape;1565;p19"/>
          <p:cNvSpPr txBox="1">
            <a:spLocks noGrp="1"/>
          </p:cNvSpPr>
          <p:nvPr>
            <p:ph type="body" idx="4"/>
          </p:nvPr>
        </p:nvSpPr>
        <p:spPr>
          <a:xfrm>
            <a:off x="4029444" y="3076773"/>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JM" sz="4000"/>
              <a:t>y ap chèche</a:t>
            </a:r>
            <a:endParaRPr sz="4000"/>
          </a:p>
        </p:txBody>
      </p:sp>
      <p:sp>
        <p:nvSpPr>
          <p:cNvPr id="1566" name="Google Shape;1566;p19"/>
          <p:cNvSpPr txBox="1">
            <a:spLocks noGrp="1"/>
          </p:cNvSpPr>
          <p:nvPr>
            <p:ph type="body" idx="5"/>
          </p:nvPr>
        </p:nvSpPr>
        <p:spPr>
          <a:xfrm>
            <a:off x="3847875" y="5060116"/>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JM" sz="4000"/>
              <a:t>Yon moun</a:t>
            </a:r>
            <a:endParaRPr sz="4000"/>
          </a:p>
        </p:txBody>
      </p:sp>
      <p:sp>
        <p:nvSpPr>
          <p:cNvPr id="1567" name="Google Shape;1567;p19"/>
          <p:cNvSpPr txBox="1">
            <a:spLocks noGrp="1"/>
          </p:cNvSpPr>
          <p:nvPr>
            <p:ph type="body" idx="6"/>
          </p:nvPr>
        </p:nvSpPr>
        <p:spPr>
          <a:xfrm>
            <a:off x="4909955" y="1818827"/>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JM" sz="4000"/>
              <a:t>men</a:t>
            </a:r>
            <a:endParaRPr/>
          </a:p>
        </p:txBody>
      </p:sp>
      <p:sp>
        <p:nvSpPr>
          <p:cNvPr id="1568" name="Google Shape;1568;p19"/>
          <p:cNvSpPr txBox="1">
            <a:spLocks noGrp="1"/>
          </p:cNvSpPr>
          <p:nvPr>
            <p:ph type="body" idx="7"/>
          </p:nvPr>
        </p:nvSpPr>
        <p:spPr>
          <a:xfrm>
            <a:off x="8854438" y="2333248"/>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JM" sz="4000"/>
              <a:t>konsa</a:t>
            </a:r>
            <a:endParaRPr sz="4000"/>
          </a:p>
        </p:txBody>
      </p:sp>
      <p:sp>
        <p:nvSpPr>
          <p:cNvPr id="1569" name="Google Shape;1569;p19"/>
          <p:cNvSpPr txBox="1">
            <a:spLocks noGrp="1"/>
          </p:cNvSpPr>
          <p:nvPr>
            <p:ph type="body" idx="8"/>
          </p:nvPr>
        </p:nvSpPr>
        <p:spPr>
          <a:xfrm>
            <a:off x="9046607" y="3920236"/>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JM" sz="4000"/>
              <a:t>answit</a:t>
            </a:r>
            <a:endParaRPr sz="4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
        <p:nvSpPr>
          <p:cNvPr id="1574" name="Google Shape;1574;p20"/>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JM"/>
              <a:t>Reading = conversation (K-1)</a:t>
            </a:r>
            <a:endParaRPr/>
          </a:p>
        </p:txBody>
      </p:sp>
      <p:sp>
        <p:nvSpPr>
          <p:cNvPr id="1575" name="Google Shape;1575;p20"/>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en-JM">
                <a:solidFill>
                  <a:srgbClr val="006FB6"/>
                </a:solidFill>
              </a:rPr>
              <a:t>Kisa pèsonaj la vle? Montre mo yo/imaj yo ki gte ede ou klonnen sa.</a:t>
            </a:r>
            <a:endParaRPr/>
          </a:p>
        </p:txBody>
      </p:sp>
      <p:sp>
        <p:nvSpPr>
          <p:cNvPr id="1576" name="Google Shape;1576;p20"/>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p>
            <a:pPr marL="233361" marR="0" lvl="0" indent="-4760" algn="l" rtl="0">
              <a:lnSpc>
                <a:spcPct val="90000"/>
              </a:lnSpc>
              <a:spcBef>
                <a:spcPts val="1000"/>
              </a:spcBef>
              <a:spcAft>
                <a:spcPts val="0"/>
              </a:spcAft>
              <a:buClr>
                <a:srgbClr val="0771BA"/>
              </a:buClr>
              <a:buSzPts val="2800"/>
              <a:buFont typeface="Arial"/>
              <a:buNone/>
            </a:pPr>
            <a:r>
              <a:rPr lang="en-JM"/>
              <a:t>Kisa ki te pase nan fen istwa a? Montre mwen nan liv la.</a:t>
            </a:r>
            <a:endParaRPr/>
          </a:p>
        </p:txBody>
      </p:sp>
      <p:sp>
        <p:nvSpPr>
          <p:cNvPr id="1577" name="Google Shape;1577;p20"/>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JM">
                <a:solidFill>
                  <a:srgbClr val="006FB6"/>
                </a:solidFill>
              </a:rPr>
              <a:t>Kimoun ki se pèsonaj prensipal la?</a:t>
            </a:r>
            <a:endParaRPr/>
          </a:p>
        </p:txBody>
      </p:sp>
      <p:sp>
        <p:nvSpPr>
          <p:cNvPr id="1578" name="Google Shape;1578;p20"/>
          <p:cNvSpPr txBox="1">
            <a:spLocks noGrp="1"/>
          </p:cNvSpPr>
          <p:nvPr>
            <p:ph type="body" idx="4"/>
          </p:nvPr>
        </p:nvSpPr>
        <p:spPr>
          <a:xfrm>
            <a:off x="319500" y="4495575"/>
            <a:ext cx="3138600" cy="1393200"/>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JM">
                <a:solidFill>
                  <a:srgbClr val="006FB6"/>
                </a:solidFill>
              </a:rPr>
              <a:t>Pou kisa pèsonaj la pa kapab jwenn sa li te vle a?</a:t>
            </a:r>
            <a:endParaRPr/>
          </a:p>
        </p:txBody>
      </p:sp>
      <p:pic>
        <p:nvPicPr>
          <p:cNvPr id="1579" name="Google Shape;1579;p20"/>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584" name="Google Shape;1584;p21"/>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JM"/>
              <a:t>Lekti = konvèsasyon (2-3)</a:t>
            </a:r>
            <a:endParaRPr/>
          </a:p>
        </p:txBody>
      </p:sp>
      <p:sp>
        <p:nvSpPr>
          <p:cNvPr id="1585" name="Google Shape;1585;p21"/>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JM">
                <a:solidFill>
                  <a:srgbClr val="006FB6"/>
                </a:solidFill>
              </a:rPr>
              <a:t>Kisa pwoblèm pèsonaj la ye? Montre mwen fason ou konnen sa.</a:t>
            </a:r>
            <a:endParaRPr/>
          </a:p>
        </p:txBody>
      </p:sp>
      <p:sp>
        <p:nvSpPr>
          <p:cNvPr id="1586" name="Google Shape;1586;p21"/>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JM">
                <a:solidFill>
                  <a:srgbClr val="006FB6"/>
                </a:solidFill>
              </a:rPr>
              <a:t>Kimoun ki se pèsonaj prensipal la? Kisa li vle? Kijan ou konnen sa?</a:t>
            </a:r>
            <a:endParaRPr/>
          </a:p>
        </p:txBody>
      </p:sp>
      <p:sp>
        <p:nvSpPr>
          <p:cNvPr id="1587" name="Google Shape;1587;p21"/>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en-JM">
                <a:solidFill>
                  <a:srgbClr val="006FB6"/>
                </a:solidFill>
              </a:rPr>
              <a:t>Epi answit kisa ki te pase? Kijan pèsonaj la te rezoud pwoblèm nan? Nan ki paj sa te pase?</a:t>
            </a:r>
            <a:endParaRPr/>
          </a:p>
        </p:txBody>
      </p:sp>
      <p:pic>
        <p:nvPicPr>
          <p:cNvPr id="1588" name="Google Shape;1588;p21"/>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g1dc99f530c1_0_1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JM"/>
              <a:t>Fanmi plizyè lang</a:t>
            </a:r>
            <a:endParaRPr/>
          </a:p>
        </p:txBody>
      </p:sp>
      <p:sp>
        <p:nvSpPr>
          <p:cNvPr id="1594" name="Google Shape;1594;g1dc99f530c1_0_147"/>
          <p:cNvSpPr txBox="1">
            <a:spLocks noGrp="1"/>
          </p:cNvSpPr>
          <p:nvPr>
            <p:ph type="body" idx="1"/>
          </p:nvPr>
        </p:nvSpPr>
        <p:spPr>
          <a:xfrm>
            <a:off x="4588050" y="1787486"/>
            <a:ext cx="7205400" cy="71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1100"/>
              <a:buFont typeface="Arial"/>
              <a:buNone/>
            </a:pPr>
            <a:r>
              <a:rPr lang="en-JM" sz="2400">
                <a:latin typeface="Calibri"/>
                <a:ea typeface="Calibri"/>
                <a:cs typeface="Calibri"/>
                <a:sym typeface="Calibri"/>
              </a:rPr>
              <a:t>Poze kesyon epi pale sou liv yo nan nenpòt lang! Eksplike mo yo ki nan glosè a nan nenpòt lòt lang.</a:t>
            </a:r>
            <a:r>
              <a:rPr lang="en-JM" sz="2400"/>
              <a:t> </a:t>
            </a:r>
            <a:endParaRPr sz="2400"/>
          </a:p>
        </p:txBody>
      </p:sp>
      <p:sp>
        <p:nvSpPr>
          <p:cNvPr id="1595" name="Google Shape;1595;g1dc99f530c1_0_147"/>
          <p:cNvSpPr txBox="1">
            <a:spLocks noGrp="1"/>
          </p:cNvSpPr>
          <p:nvPr>
            <p:ph type="body" idx="2"/>
          </p:nvPr>
        </p:nvSpPr>
        <p:spPr>
          <a:xfrm>
            <a:off x="4588042" y="2901153"/>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JM" sz="2400">
                <a:latin typeface="Calibri"/>
                <a:ea typeface="Calibri"/>
                <a:cs typeface="Calibri"/>
                <a:sym typeface="Calibri"/>
              </a:rPr>
              <a:t>Itilize sa avèk liv ki nan nenpòt lang.</a:t>
            </a:r>
            <a:r>
              <a:rPr lang="en-JM" sz="2400"/>
              <a:t> </a:t>
            </a:r>
            <a:endParaRPr sz="2400"/>
          </a:p>
        </p:txBody>
      </p:sp>
      <p:pic>
        <p:nvPicPr>
          <p:cNvPr id="1596" name="Google Shape;1596;g1dc99f530c1_0_147"/>
          <p:cNvPicPr preferRelativeResize="0"/>
          <p:nvPr/>
        </p:nvPicPr>
        <p:blipFill rotWithShape="1">
          <a:blip r:embed="rId3">
            <a:alphaModFix/>
          </a:blip>
          <a:srcRect/>
          <a:stretch/>
        </p:blipFill>
        <p:spPr>
          <a:xfrm>
            <a:off x="1877300" y="1566863"/>
            <a:ext cx="1280572" cy="1055700"/>
          </a:xfrm>
          <a:prstGeom prst="rect">
            <a:avLst/>
          </a:prstGeom>
          <a:noFill/>
          <a:ln>
            <a:noFill/>
          </a:ln>
        </p:spPr>
      </p:pic>
      <p:pic>
        <p:nvPicPr>
          <p:cNvPr id="1597" name="Google Shape;1597;g1dc99f530c1_0_147"/>
          <p:cNvPicPr preferRelativeResize="0"/>
          <p:nvPr/>
        </p:nvPicPr>
        <p:blipFill rotWithShape="1">
          <a:blip r:embed="rId4">
            <a:alphaModFix/>
          </a:blip>
          <a:srcRect/>
          <a:stretch/>
        </p:blipFill>
        <p:spPr>
          <a:xfrm>
            <a:off x="1946600" y="2995751"/>
            <a:ext cx="1141982" cy="10556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1602" name="Google Shape;1602;p2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JM"/>
              <a:t>Tan pou Pratik</a:t>
            </a:r>
            <a:endParaRPr/>
          </a:p>
        </p:txBody>
      </p:sp>
      <p:sp>
        <p:nvSpPr>
          <p:cNvPr id="1603" name="Google Shape;1603;p22"/>
          <p:cNvSpPr txBox="1">
            <a:spLocks noGrp="1"/>
          </p:cNvSpPr>
          <p:nvPr>
            <p:ph type="body" idx="1"/>
          </p:nvPr>
        </p:nvSpPr>
        <p:spPr>
          <a:xfrm>
            <a:off x="1629539" y="1519614"/>
            <a:ext cx="3393900" cy="105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JM" sz="3200"/>
              <a:t>Yon moun - ou y ap chèche </a:t>
            </a:r>
            <a:endParaRPr/>
          </a:p>
        </p:txBody>
      </p:sp>
      <p:sp>
        <p:nvSpPr>
          <p:cNvPr id="1604" name="Google Shape;1604;p22"/>
          <p:cNvSpPr txBox="1">
            <a:spLocks noGrp="1"/>
          </p:cNvSpPr>
          <p:nvPr>
            <p:ph type="body" idx="2"/>
          </p:nvPr>
        </p:nvSpPr>
        <p:spPr>
          <a:xfrm>
            <a:off x="1733450" y="2727720"/>
            <a:ext cx="3393900" cy="1482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JM" sz="3200"/>
              <a:t>Men</a:t>
            </a:r>
            <a:endParaRPr/>
          </a:p>
        </p:txBody>
      </p:sp>
      <p:sp>
        <p:nvSpPr>
          <p:cNvPr id="1605" name="Google Shape;1605;p22"/>
          <p:cNvSpPr txBox="1">
            <a:spLocks noGrp="1"/>
          </p:cNvSpPr>
          <p:nvPr>
            <p:ph type="body" idx="4"/>
          </p:nvPr>
        </p:nvSpPr>
        <p:spPr>
          <a:xfrm>
            <a:off x="698572" y="1374437"/>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JM" sz="6475"/>
              <a:t>1</a:t>
            </a:r>
            <a:endParaRPr/>
          </a:p>
        </p:txBody>
      </p:sp>
      <p:sp>
        <p:nvSpPr>
          <p:cNvPr id="1606" name="Google Shape;1606;p22"/>
          <p:cNvSpPr txBox="1">
            <a:spLocks noGrp="1"/>
          </p:cNvSpPr>
          <p:nvPr>
            <p:ph type="body" idx="7"/>
          </p:nvPr>
        </p:nvSpPr>
        <p:spPr>
          <a:xfrm>
            <a:off x="698497" y="2901162"/>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JM" sz="6475"/>
              <a:t>2</a:t>
            </a:r>
            <a:endParaRPr/>
          </a:p>
        </p:txBody>
      </p:sp>
      <p:sp>
        <p:nvSpPr>
          <p:cNvPr id="1607" name="Google Shape;1607;p22"/>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JM" sz="3000"/>
              <a:t>Rele mwen lè ou gen yon kesyon!</a:t>
            </a:r>
            <a:endParaRPr/>
          </a:p>
        </p:txBody>
      </p:sp>
      <p:sp>
        <p:nvSpPr>
          <p:cNvPr id="1608" name="Google Shape;1608;p22"/>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609" name="Google Shape;1609;p22"/>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
        <p:nvSpPr>
          <p:cNvPr id="1610" name="Google Shape;1610;p22"/>
          <p:cNvSpPr txBox="1">
            <a:spLocks noGrp="1"/>
          </p:cNvSpPr>
          <p:nvPr>
            <p:ph type="body" idx="4"/>
          </p:nvPr>
        </p:nvSpPr>
        <p:spPr>
          <a:xfrm>
            <a:off x="1629538" y="428706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JM" sz="3200" b="0"/>
              <a:t>Konsa-answit</a:t>
            </a:r>
            <a:endParaRPr/>
          </a:p>
        </p:txBody>
      </p:sp>
      <p:sp>
        <p:nvSpPr>
          <p:cNvPr id="1611" name="Google Shape;1611;p22"/>
          <p:cNvSpPr txBox="1">
            <a:spLocks noGrp="1"/>
          </p:cNvSpPr>
          <p:nvPr>
            <p:ph type="body" idx="7"/>
          </p:nvPr>
        </p:nvSpPr>
        <p:spPr>
          <a:xfrm>
            <a:off x="698572" y="4118487"/>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JM" sz="6475"/>
              <a:t>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1616" name="Google Shape;1616;g1f4e2506ff8_0_12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JM" sz="4400">
                <a:latin typeface="Calibri"/>
                <a:ea typeface="Calibri"/>
                <a:cs typeface="Calibri"/>
                <a:sym typeface="Calibri"/>
              </a:rPr>
              <a:t>Refleksyon</a:t>
            </a:r>
            <a:r>
              <a:rPr lang="en-JM"/>
              <a:t>  </a:t>
            </a:r>
            <a:endParaRPr/>
          </a:p>
        </p:txBody>
      </p:sp>
      <p:sp>
        <p:nvSpPr>
          <p:cNvPr id="1617" name="Google Shape;1617;g1f4e2506ff8_0_12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2400"/>
              </a:spcBef>
              <a:spcAft>
                <a:spcPts val="0"/>
              </a:spcAft>
              <a:buClr>
                <a:srgbClr val="006FB6"/>
              </a:buClr>
              <a:buSzPts val="3400"/>
              <a:buChar char="•"/>
            </a:pPr>
            <a:r>
              <a:rPr lang="en-JM" sz="3100"/>
              <a:t>Èske w genyen kesyon sou ti konsèy sou lekti a?</a:t>
            </a:r>
            <a:endParaRPr sz="3100"/>
          </a:p>
          <a:p>
            <a:pPr marL="457200" lvl="0" indent="-457200" algn="l" rtl="0">
              <a:lnSpc>
                <a:spcPct val="100000"/>
              </a:lnSpc>
              <a:spcBef>
                <a:spcPts val="2400"/>
              </a:spcBef>
              <a:spcAft>
                <a:spcPts val="0"/>
              </a:spcAft>
              <a:buClr>
                <a:srgbClr val="006FB6"/>
              </a:buClr>
              <a:buSzPts val="3400"/>
              <a:buChar char="•"/>
            </a:pPr>
            <a:r>
              <a:rPr lang="en-JM" sz="3100"/>
              <a:t>Vire epi pale ak piti ou a: Èske w santi w pare pou eseye ti konsèy sou lekti lakay ou?</a:t>
            </a:r>
            <a:endParaRPr sz="3100"/>
          </a:p>
          <a:p>
            <a:pPr marL="457200" lvl="0" indent="-457200" algn="l" rtl="0">
              <a:lnSpc>
                <a:spcPct val="100000"/>
              </a:lnSpc>
              <a:spcBef>
                <a:spcPts val="2400"/>
              </a:spcBef>
              <a:spcAft>
                <a:spcPts val="0"/>
              </a:spcAft>
              <a:buSzPts val="3400"/>
              <a:buChar char="•"/>
            </a:pPr>
            <a:r>
              <a:rPr lang="en-JM" sz="3100"/>
              <a:t>Tanpri pataje kijan ou ta ka itilize sa a lakay ou.</a:t>
            </a:r>
            <a:endParaRPr sz="3100"/>
          </a:p>
        </p:txBody>
      </p:sp>
      <p:sp>
        <p:nvSpPr>
          <p:cNvPr id="1618" name="Google Shape;1618;g1f4e2506ff8_0_12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JM"/>
              <a:t>Kesyon w lan pral ede yon lòt moun nan sal la!</a:t>
            </a:r>
            <a:endParaRPr/>
          </a:p>
        </p:txBody>
      </p:sp>
      <p:pic>
        <p:nvPicPr>
          <p:cNvPr id="1619" name="Google Shape;1619;g1f4e2506ff8_0_121" descr="A close up of a logo&#10;&#10;Description automatically generated"/>
          <p:cNvPicPr preferRelativeResize="0">
            <a:picLocks noGrp="1"/>
          </p:cNvPicPr>
          <p:nvPr>
            <p:ph type="pic" idx="2"/>
          </p:nvPr>
        </p:nvPicPr>
        <p:blipFill rotWithShape="1">
          <a:blip r:embed="rId3">
            <a:alphaModFix/>
          </a:blip>
          <a:srcRect l="6933" r="6932"/>
          <a:stretch/>
        </p:blipFill>
        <p:spPr>
          <a:xfrm>
            <a:off x="457146" y="524736"/>
            <a:ext cx="2514599" cy="2935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1434" name="Google Shape;1434;p4"/>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JM" sz="4400"/>
              <a:t>Pataje istwa 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4" name="Google Shape;1624;p2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SzPts val="5000"/>
              <a:buNone/>
            </a:pPr>
            <a:r>
              <a:rPr lang="en-JM"/>
              <a:t>Remak, souple</a:t>
            </a:r>
            <a:endParaRPr/>
          </a:p>
        </p:txBody>
      </p:sp>
      <p:pic>
        <p:nvPicPr>
          <p:cNvPr id="1625" name="Google Shape;1625;p27"/>
          <p:cNvPicPr preferRelativeResize="0">
            <a:picLocks noGrp="1"/>
          </p:cNvPicPr>
          <p:nvPr>
            <p:ph type="pic" idx="2"/>
          </p:nvPr>
        </p:nvPicPr>
        <p:blipFill rotWithShape="1">
          <a:blip r:embed="rId3">
            <a:alphaModFix/>
          </a:blip>
          <a:srcRect l="274" t="-7982" r="274" b="-4522"/>
          <a:stretch/>
        </p:blipFill>
        <p:spPr>
          <a:xfrm>
            <a:off x="8953152" y="1444919"/>
            <a:ext cx="2916936" cy="2596896"/>
          </a:xfrm>
          <a:prstGeom prst="rect">
            <a:avLst/>
          </a:prstGeom>
          <a:noFill/>
          <a:ln>
            <a:noFill/>
          </a:ln>
        </p:spPr>
      </p:pic>
      <p:sp>
        <p:nvSpPr>
          <p:cNvPr id="1626" name="Google Shape;1626;p27"/>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p>
            <a:pPr marL="57150" lvl="0" indent="0" algn="l" rtl="0">
              <a:lnSpc>
                <a:spcPct val="90000"/>
              </a:lnSpc>
              <a:spcBef>
                <a:spcPts val="1000"/>
              </a:spcBef>
              <a:spcAft>
                <a:spcPts val="0"/>
              </a:spcAft>
              <a:buSzPts val="2700"/>
              <a:buNone/>
            </a:pPr>
            <a:r>
              <a:rPr lang="en-JM" sz="3200"/>
              <a:t>Remak ou ap amelyore ran nou ansanm!</a:t>
            </a:r>
            <a:endParaRPr/>
          </a:p>
        </p:txBody>
      </p:sp>
      <p:pic>
        <p:nvPicPr>
          <p:cNvPr id="1627" name="Google Shape;1627;p27"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Google Shape;1439;p5"/>
          <p:cNvSpPr txBox="1">
            <a:spLocks noGrp="1"/>
          </p:cNvSpPr>
          <p:nvPr>
            <p:ph type="body" idx="1"/>
          </p:nvPr>
        </p:nvSpPr>
        <p:spPr>
          <a:xfrm>
            <a:off x="1660583" y="1489802"/>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r>
              <a:rPr lang="en-JM"/>
              <a:t>Byenveni </a:t>
            </a:r>
            <a:endParaRPr/>
          </a:p>
        </p:txBody>
      </p:sp>
      <p:sp>
        <p:nvSpPr>
          <p:cNvPr id="1440" name="Google Shape;1440;p5"/>
          <p:cNvSpPr txBox="1">
            <a:spLocks noGrp="1"/>
          </p:cNvSpPr>
          <p:nvPr>
            <p:ph type="body" idx="3"/>
          </p:nvPr>
        </p:nvSpPr>
        <p:spPr>
          <a:xfrm>
            <a:off x="1660583" y="2653440"/>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r>
              <a:rPr lang="en-JM"/>
              <a:t>Ti Konsèy </a:t>
            </a:r>
            <a:endParaRPr/>
          </a:p>
        </p:txBody>
      </p:sp>
      <p:sp>
        <p:nvSpPr>
          <p:cNvPr id="1441" name="Google Shape;1441;p5"/>
          <p:cNvSpPr txBox="1">
            <a:spLocks noGrp="1"/>
          </p:cNvSpPr>
          <p:nvPr>
            <p:ph type="body" idx="4"/>
          </p:nvPr>
        </p:nvSpPr>
        <p:spPr>
          <a:xfrm>
            <a:off x="1660583" y="3817079"/>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r>
              <a:rPr lang="en-JM"/>
              <a:t>Tan pou Pratik</a:t>
            </a:r>
            <a:endParaRPr/>
          </a:p>
        </p:txBody>
      </p:sp>
      <p:sp>
        <p:nvSpPr>
          <p:cNvPr id="1442" name="Google Shape;1442;p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JM"/>
              <a:t>Ajanda </a:t>
            </a:r>
            <a:endParaRPr/>
          </a:p>
        </p:txBody>
      </p:sp>
      <p:sp>
        <p:nvSpPr>
          <p:cNvPr id="1443" name="Google Shape;1443;p5"/>
          <p:cNvSpPr txBox="1">
            <a:spLocks noGrp="1"/>
          </p:cNvSpPr>
          <p:nvPr>
            <p:ph type="body" idx="5"/>
          </p:nvPr>
        </p:nvSpPr>
        <p:spPr>
          <a:xfrm>
            <a:off x="1660583" y="4992079"/>
            <a:ext cx="3642601"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r>
              <a:rPr lang="en-JM"/>
              <a:t>Refleksyon ak mizajou </a:t>
            </a:r>
            <a:endParaRPr/>
          </a:p>
        </p:txBody>
      </p:sp>
      <p:pic>
        <p:nvPicPr>
          <p:cNvPr id="1444" name="Google Shape;1444;p5"/>
          <p:cNvPicPr preferRelativeResize="0">
            <a:picLocks noGrp="1"/>
          </p:cNvPicPr>
          <p:nvPr>
            <p:ph type="body" idx="6"/>
          </p:nvPr>
        </p:nvPicPr>
        <p:blipFill rotWithShape="1">
          <a:blip r:embed="rId3">
            <a:alphaModFix/>
          </a:blip>
          <a:srcRect/>
          <a:stretch/>
        </p:blipFill>
        <p:spPr>
          <a:xfrm>
            <a:off x="912540" y="1504823"/>
            <a:ext cx="573024" cy="908304"/>
          </a:xfrm>
          <a:prstGeom prst="rect">
            <a:avLst/>
          </a:prstGeom>
          <a:noFill/>
          <a:ln>
            <a:noFill/>
          </a:ln>
        </p:spPr>
      </p:pic>
      <p:pic>
        <p:nvPicPr>
          <p:cNvPr id="1445" name="Google Shape;1445;p5"/>
          <p:cNvPicPr preferRelativeResize="0">
            <a:picLocks noGrp="1"/>
          </p:cNvPicPr>
          <p:nvPr>
            <p:ph type="body" idx="7"/>
          </p:nvPr>
        </p:nvPicPr>
        <p:blipFill rotWithShape="1">
          <a:blip r:embed="rId4">
            <a:alphaModFix/>
          </a:blip>
          <a:srcRect/>
          <a:stretch/>
        </p:blipFill>
        <p:spPr>
          <a:xfrm>
            <a:off x="693738" y="2821020"/>
            <a:ext cx="758825" cy="710260"/>
          </a:xfrm>
          <a:prstGeom prst="rect">
            <a:avLst/>
          </a:prstGeom>
          <a:noFill/>
          <a:ln>
            <a:noFill/>
          </a:ln>
        </p:spPr>
      </p:pic>
      <p:pic>
        <p:nvPicPr>
          <p:cNvPr id="1446" name="Google Shape;1446;p5"/>
          <p:cNvPicPr preferRelativeResize="0">
            <a:picLocks noGrp="1"/>
          </p:cNvPicPr>
          <p:nvPr>
            <p:ph type="body" idx="8"/>
          </p:nvPr>
        </p:nvPicPr>
        <p:blipFill rotWithShape="1">
          <a:blip r:embed="rId5">
            <a:alphaModFix/>
          </a:blip>
          <a:srcRect/>
          <a:stretch/>
        </p:blipFill>
        <p:spPr>
          <a:xfrm>
            <a:off x="676611" y="3936650"/>
            <a:ext cx="793077" cy="714375"/>
          </a:xfrm>
          <a:prstGeom prst="rect">
            <a:avLst/>
          </a:prstGeom>
          <a:noFill/>
          <a:ln>
            <a:noFill/>
          </a:ln>
        </p:spPr>
      </p:pic>
      <p:pic>
        <p:nvPicPr>
          <p:cNvPr id="1447" name="Google Shape;1447;p5"/>
          <p:cNvPicPr preferRelativeResize="0">
            <a:picLocks noGrp="1"/>
          </p:cNvPicPr>
          <p:nvPr>
            <p:ph type="body" idx="9"/>
          </p:nvPr>
        </p:nvPicPr>
        <p:blipFill rotWithShape="1">
          <a:blip r:embed="rId6">
            <a:alphaModFix/>
          </a:blip>
          <a:srcRect/>
          <a:stretch/>
        </p:blipFill>
        <p:spPr>
          <a:xfrm>
            <a:off x="743965" y="5088376"/>
            <a:ext cx="658368" cy="719328"/>
          </a:xfrm>
          <a:prstGeom prst="rect">
            <a:avLst/>
          </a:prstGeom>
          <a:noFill/>
          <a:ln>
            <a:noFill/>
          </a:ln>
        </p:spPr>
      </p:pic>
      <p:pic>
        <p:nvPicPr>
          <p:cNvPr id="1448" name="Google Shape;1448;p5"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5"/>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vert="horz" wrap="square" lIns="274300" tIns="45700" rIns="91433" bIns="45700" rtlCol="0" anchor="ctr" anchorCtr="0">
            <a:normAutofit/>
          </a:bodyPr>
          <a:lstStyle/>
          <a:p>
            <a:r>
              <a:rPr lang="en"/>
              <a:t>Sondaj sou Konfyans Familyal</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spcBef>
                <a:spcPct val="0"/>
              </a:spcBef>
              <a:spcAft>
                <a:spcPct val="0"/>
              </a:spcAft>
            </a:pPr>
            <a:r>
              <a:rPr lang="en" sz="3200" b="1">
                <a:solidFill>
                  <a:srgbClr val="0771BA"/>
                </a:solidFill>
                <a:latin typeface="Calibri"/>
                <a:ea typeface="Calibri"/>
                <a:cs typeface="Calibri"/>
                <a:sym typeface="Calibri"/>
              </a:rPr>
              <a:t>Eskane kòd sa a pou pataje kijan ou santi ou sou lekti ak pitit ou. Patisipan yo ap antre nan yon tiraj osò pou yon kat kado 15 dola. Yo pral chwazi yon gayan pou chak lekòl apre premye ak dènye atelye yo.</a:t>
            </a:r>
            <a:endParaRPr sz="3200" b="1">
              <a:solidFill>
                <a:srgbClr val="0771BA"/>
              </a:solidFill>
              <a:latin typeface="Calibri"/>
              <a:ea typeface="Calibri"/>
              <a:cs typeface="Calibri"/>
              <a:sym typeface="Calibri"/>
            </a:endParaRPr>
          </a:p>
          <a:p>
            <a:pPr>
              <a:lnSpc>
                <a:spcPct val="90000"/>
              </a:lnSpc>
              <a:spcBef>
                <a:spcPct val="0"/>
              </a:spcBef>
              <a:spcAft>
                <a:spcPct val="0"/>
              </a:spcAft>
            </a:pPr>
            <a:endParaRPr sz="3467" b="1">
              <a:solidFill>
                <a:srgbClr val="0771BA"/>
              </a:solidFill>
              <a:latin typeface="Calibri"/>
              <a:ea typeface="Calibri"/>
              <a:cs typeface="Calibri"/>
              <a:sym typeface="Calibri"/>
            </a:endParaRPr>
          </a:p>
          <a:p>
            <a:pPr>
              <a:lnSpc>
                <a:spcPct val="90000"/>
              </a:lnSpc>
              <a:spcBef>
                <a:spcPct val="0"/>
              </a:spcBef>
              <a:spcAft>
                <a:spcPct val="0"/>
              </a:spcAft>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6"/>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61" name="Google Shape;1461;p6"/>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62" name="Google Shape;1462;p6"/>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63" name="Google Shape;1463;p6"/>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64" name="Google Shape;1464;p6"/>
          <p:cNvSpPr txBox="1">
            <a:spLocks noGrp="1"/>
          </p:cNvSpPr>
          <p:nvPr>
            <p:ph type="body" idx="5"/>
          </p:nvPr>
        </p:nvSpPr>
        <p:spPr>
          <a:xfrm>
            <a:off x="1044438" y="1502511"/>
            <a:ext cx="3435278" cy="10429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JM"/>
              <a:t>Prepare ou.</a:t>
            </a:r>
            <a:endParaRPr/>
          </a:p>
        </p:txBody>
      </p:sp>
      <p:sp>
        <p:nvSpPr>
          <p:cNvPr id="1465" name="Google Shape;1465;p6"/>
          <p:cNvSpPr txBox="1">
            <a:spLocks noGrp="1"/>
          </p:cNvSpPr>
          <p:nvPr>
            <p:ph type="body" idx="6"/>
          </p:nvPr>
        </p:nvSpPr>
        <p:spPr>
          <a:xfrm>
            <a:off x="1046485" y="2653440"/>
            <a:ext cx="3433231" cy="10429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JM"/>
              <a:t>Montre ou prezan.</a:t>
            </a:r>
            <a:endParaRPr/>
          </a:p>
        </p:txBody>
      </p:sp>
      <p:sp>
        <p:nvSpPr>
          <p:cNvPr id="1466" name="Google Shape;1466;p6"/>
          <p:cNvSpPr txBox="1">
            <a:spLocks noGrp="1"/>
          </p:cNvSpPr>
          <p:nvPr>
            <p:ph type="body" idx="7"/>
          </p:nvPr>
        </p:nvSpPr>
        <p:spPr>
          <a:xfrm>
            <a:off x="1044439" y="3804369"/>
            <a:ext cx="3433231" cy="10429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JM"/>
              <a:t>Montre ou gen koutwazi.</a:t>
            </a:r>
            <a:endParaRPr/>
          </a:p>
        </p:txBody>
      </p:sp>
      <p:sp>
        <p:nvSpPr>
          <p:cNvPr id="1467" name="Google Shape;1467;p6"/>
          <p:cNvSpPr txBox="1">
            <a:spLocks noGrp="1"/>
          </p:cNvSpPr>
          <p:nvPr>
            <p:ph type="body" idx="8"/>
          </p:nvPr>
        </p:nvSpPr>
        <p:spPr>
          <a:xfrm>
            <a:off x="1044438" y="4959551"/>
            <a:ext cx="3433231" cy="10429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JM"/>
              <a:t>Poze kesyon.</a:t>
            </a:r>
            <a:endParaRPr/>
          </a:p>
        </p:txBody>
      </p:sp>
      <p:sp>
        <p:nvSpPr>
          <p:cNvPr id="1468" name="Google Shape;1468;p6"/>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JM"/>
              <a:t>Gid pou atelye yo </a:t>
            </a:r>
            <a:endParaRPr/>
          </a:p>
        </p:txBody>
      </p:sp>
      <p:pic>
        <p:nvPicPr>
          <p:cNvPr id="1469" name="Google Shape;1469;p6"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70" name="Google Shape;1470;p6" descr="Icon&#10;&#10;Description automatically generated"/>
          <p:cNvPicPr preferRelativeResize="0"/>
          <p:nvPr/>
        </p:nvPicPr>
        <p:blipFill rotWithShape="1">
          <a:blip r:embed="rId4">
            <a:alphaModFix/>
          </a:blip>
          <a:srcRect/>
          <a:stretch/>
        </p:blipFill>
        <p:spPr>
          <a:xfrm>
            <a:off x="350915" y="5188440"/>
            <a:ext cx="585197" cy="585197"/>
          </a:xfrm>
          <a:prstGeom prst="rect">
            <a:avLst/>
          </a:prstGeom>
          <a:noFill/>
          <a:ln>
            <a:noFill/>
          </a:ln>
        </p:spPr>
      </p:pic>
      <p:pic>
        <p:nvPicPr>
          <p:cNvPr id="1471" name="Google Shape;1471;p6" descr="Icon&#10;&#10;Description automatically generated"/>
          <p:cNvPicPr preferRelativeResize="0"/>
          <p:nvPr/>
        </p:nvPicPr>
        <p:blipFill rotWithShape="1">
          <a:blip r:embed="rId5">
            <a:alphaModFix/>
          </a:blip>
          <a:srcRect/>
          <a:stretch/>
        </p:blipFill>
        <p:spPr>
          <a:xfrm>
            <a:off x="350915" y="4116743"/>
            <a:ext cx="585197" cy="418227"/>
          </a:xfrm>
          <a:prstGeom prst="rect">
            <a:avLst/>
          </a:prstGeom>
          <a:noFill/>
          <a:ln>
            <a:noFill/>
          </a:ln>
        </p:spPr>
      </p:pic>
      <p:pic>
        <p:nvPicPr>
          <p:cNvPr id="1472" name="Google Shape;1472;p6"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1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JM">
                <a:solidFill>
                  <a:srgbClr val="006FB6"/>
                </a:solidFill>
              </a:rPr>
              <a:t>Pataje istwa a</a:t>
            </a:r>
            <a:endParaRPr/>
          </a:p>
        </p:txBody>
      </p:sp>
      <p:sp>
        <p:nvSpPr>
          <p:cNvPr id="1478" name="Google Shape;1478;p11"/>
          <p:cNvSpPr txBox="1">
            <a:spLocks noGrp="1"/>
          </p:cNvSpPr>
          <p:nvPr>
            <p:ph type="body" idx="1"/>
          </p:nvPr>
        </p:nvSpPr>
        <p:spPr>
          <a:xfrm>
            <a:off x="9222900" y="4748864"/>
            <a:ext cx="2497200" cy="21324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JM"/>
              <a:t>Rezime istwa a ap ede nou konprann li pi byen</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79" name="Google Shape;1479;p11"/>
          <p:cNvPicPr preferRelativeResize="0">
            <a:picLocks noGrp="1"/>
          </p:cNvPicPr>
          <p:nvPr>
            <p:ph type="pic" idx="2"/>
          </p:nvPr>
        </p:nvPicPr>
        <p:blipFill rotWithShape="1">
          <a:blip r:embed="rId3">
            <a:alphaModFix/>
          </a:blip>
          <a:srcRect/>
          <a:stretch/>
        </p:blipFill>
        <p:spPr>
          <a:xfrm>
            <a:off x="9282749" y="2009143"/>
            <a:ext cx="2377500" cy="1722081"/>
          </a:xfrm>
          <a:prstGeom prst="rect">
            <a:avLst/>
          </a:prstGeom>
          <a:noFill/>
          <a:ln>
            <a:noFill/>
          </a:ln>
        </p:spPr>
      </p:pic>
      <p:sp>
        <p:nvSpPr>
          <p:cNvPr id="1480" name="Google Shape;1480;p11"/>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JM"/>
              <a:t>2</a:t>
            </a:r>
            <a:endParaRPr/>
          </a:p>
        </p:txBody>
      </p:sp>
      <p:sp>
        <p:nvSpPr>
          <p:cNvPr id="1481" name="Google Shape;1481;p11"/>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JM"/>
              <a:t>3</a:t>
            </a:r>
            <a:endParaRPr/>
          </a:p>
        </p:txBody>
      </p:sp>
      <p:sp>
        <p:nvSpPr>
          <p:cNvPr id="1482" name="Google Shape;1482;p11"/>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JM"/>
              <a:t>Yon moun - ou y ap chèche</a:t>
            </a:r>
            <a:endParaRPr/>
          </a:p>
        </p:txBody>
      </p:sp>
      <p:sp>
        <p:nvSpPr>
          <p:cNvPr id="1483" name="Google Shape;1483;p11"/>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JM"/>
              <a:t>Men </a:t>
            </a:r>
            <a:endParaRPr/>
          </a:p>
        </p:txBody>
      </p:sp>
      <p:sp>
        <p:nvSpPr>
          <p:cNvPr id="1484" name="Google Shape;1484;p11"/>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JM"/>
              <a:t>Konsa-answit</a:t>
            </a:r>
            <a:endParaRPr/>
          </a:p>
        </p:txBody>
      </p:sp>
      <p:sp>
        <p:nvSpPr>
          <p:cNvPr id="1485" name="Google Shape;1485;p11"/>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JM"/>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sp>
        <p:nvSpPr>
          <p:cNvPr id="1490" name="Google Shape;1490;p1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JM" sz="3000"/>
              <a:t>Fè yon deklarasyon kout sou pwen prensipal yo ki nan istwa a.</a:t>
            </a:r>
            <a:endParaRPr/>
          </a:p>
        </p:txBody>
      </p:sp>
      <p:sp>
        <p:nvSpPr>
          <p:cNvPr id="1491" name="Google Shape;1491;p1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92" name="Google Shape;1492;p1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93" name="Google Shape;1493;p1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94" name="Google Shape;1494;p1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JM" sz="4000" b="1"/>
              <a:t>Fè rezime</a:t>
            </a:r>
            <a:endParaRPr/>
          </a:p>
        </p:txBody>
      </p:sp>
      <p:sp>
        <p:nvSpPr>
          <p:cNvPr id="1495" name="Google Shape;1495;p1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96" name="Google Shape;1496;p1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97" name="Google Shape;1497;p1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98" name="Google Shape;1498;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JM"/>
              <a:t>Verifye tèm alfabetizasyon yo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p1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771BA"/>
              </a:buClr>
              <a:buSzPts val="5000"/>
              <a:buFont typeface="Calibri"/>
              <a:buNone/>
            </a:pPr>
            <a:r>
              <a:rPr lang="en-JM" sz="4400"/>
              <a:t>Rezime tèks fiksyon ak tèks non-fiksyon</a:t>
            </a:r>
            <a:endParaRPr/>
          </a:p>
        </p:txBody>
      </p:sp>
      <p:sp>
        <p:nvSpPr>
          <p:cNvPr id="1504" name="Google Shape;1504;p13"/>
          <p:cNvSpPr txBox="1">
            <a:spLocks noGrp="1"/>
          </p:cNvSpPr>
          <p:nvPr>
            <p:ph type="body" idx="1"/>
          </p:nvPr>
        </p:nvSpPr>
        <p:spPr>
          <a:xfrm>
            <a:off x="831273" y="1251300"/>
            <a:ext cx="3083638" cy="468352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3000"/>
              <a:buNone/>
            </a:pPr>
            <a:r>
              <a:rPr lang="en-JM" b="1"/>
              <a:t>Rezime long </a:t>
            </a:r>
            <a:endParaRPr/>
          </a:p>
          <a:p>
            <a:pPr marL="0" lvl="0" indent="0" algn="ctr" rtl="0">
              <a:lnSpc>
                <a:spcPct val="90000"/>
              </a:lnSpc>
              <a:spcBef>
                <a:spcPts val="1000"/>
              </a:spcBef>
              <a:spcAft>
                <a:spcPts val="0"/>
              </a:spcAft>
              <a:buClr>
                <a:srgbClr val="006FB6"/>
              </a:buClr>
              <a:buSzPts val="2500"/>
              <a:buNone/>
            </a:pPr>
            <a:r>
              <a:rPr lang="en-JM" sz="2400">
                <a:latin typeface="Calibri"/>
                <a:ea typeface="Calibri"/>
                <a:cs typeface="Calibri"/>
                <a:sym typeface="Calibri"/>
              </a:rPr>
              <a:t>Tit</a:t>
            </a:r>
            <a:endParaRPr/>
          </a:p>
          <a:p>
            <a:pPr marL="0" lvl="0" indent="0" algn="ctr" rtl="0">
              <a:lnSpc>
                <a:spcPct val="90000"/>
              </a:lnSpc>
              <a:spcBef>
                <a:spcPts val="1000"/>
              </a:spcBef>
              <a:spcAft>
                <a:spcPts val="0"/>
              </a:spcAft>
              <a:buClr>
                <a:srgbClr val="006FB6"/>
              </a:buClr>
              <a:buSzPts val="2500"/>
              <a:buNone/>
            </a:pPr>
            <a:r>
              <a:rPr lang="en-JM" sz="2400">
                <a:latin typeface="Calibri"/>
                <a:ea typeface="Calibri"/>
                <a:cs typeface="Calibri"/>
                <a:sym typeface="Calibri"/>
              </a:rPr>
              <a:t>Rezime</a:t>
            </a:r>
            <a:endParaRPr/>
          </a:p>
          <a:p>
            <a:pPr marL="0" lvl="0" indent="0" algn="ctr" rtl="0">
              <a:lnSpc>
                <a:spcPct val="90000"/>
              </a:lnSpc>
              <a:spcBef>
                <a:spcPts val="1000"/>
              </a:spcBef>
              <a:spcAft>
                <a:spcPts val="0"/>
              </a:spcAft>
              <a:buClr>
                <a:srgbClr val="006FB6"/>
              </a:buClr>
              <a:buSzPts val="2500"/>
              <a:buNone/>
            </a:pPr>
            <a:r>
              <a:rPr lang="en-JM" sz="2400">
                <a:latin typeface="Calibri"/>
                <a:ea typeface="Calibri"/>
                <a:cs typeface="Calibri"/>
                <a:sym typeface="Calibri"/>
              </a:rPr>
              <a:t>Pèsonaj yo</a:t>
            </a:r>
            <a:endParaRPr/>
          </a:p>
          <a:p>
            <a:pPr marL="0" lvl="0" indent="0" algn="ctr" rtl="0">
              <a:lnSpc>
                <a:spcPct val="90000"/>
              </a:lnSpc>
              <a:spcBef>
                <a:spcPts val="1000"/>
              </a:spcBef>
              <a:spcAft>
                <a:spcPts val="0"/>
              </a:spcAft>
              <a:buClr>
                <a:srgbClr val="006FB6"/>
              </a:buClr>
              <a:buSzPts val="2500"/>
              <a:buNone/>
            </a:pPr>
            <a:r>
              <a:rPr lang="en-JM" sz="2400">
                <a:latin typeface="Calibri"/>
                <a:ea typeface="Calibri"/>
                <a:cs typeface="Calibri"/>
                <a:sym typeface="Calibri"/>
              </a:rPr>
              <a:t>Anviwònman: </a:t>
            </a:r>
            <a:endParaRPr/>
          </a:p>
          <a:p>
            <a:pPr marL="0" lvl="0" indent="0" algn="ctr" rtl="0">
              <a:lnSpc>
                <a:spcPct val="90000"/>
              </a:lnSpc>
              <a:spcBef>
                <a:spcPts val="1000"/>
              </a:spcBef>
              <a:spcAft>
                <a:spcPts val="0"/>
              </a:spcAft>
              <a:buClr>
                <a:srgbClr val="006FB6"/>
              </a:buClr>
              <a:buSzPts val="2500"/>
              <a:buNone/>
            </a:pPr>
            <a:r>
              <a:rPr lang="en-JM" sz="2400">
                <a:latin typeface="Calibri"/>
                <a:ea typeface="Calibri"/>
                <a:cs typeface="Calibri"/>
                <a:sym typeface="Calibri"/>
              </a:rPr>
              <a:t>Kòmansman  </a:t>
            </a:r>
            <a:endParaRPr/>
          </a:p>
          <a:p>
            <a:pPr marL="0" lvl="0" indent="0" algn="ctr" rtl="0">
              <a:lnSpc>
                <a:spcPct val="90000"/>
              </a:lnSpc>
              <a:spcBef>
                <a:spcPts val="1000"/>
              </a:spcBef>
              <a:spcAft>
                <a:spcPts val="0"/>
              </a:spcAft>
              <a:buClr>
                <a:srgbClr val="006FB6"/>
              </a:buClr>
              <a:buSzPts val="2500"/>
              <a:buNone/>
            </a:pPr>
            <a:r>
              <a:rPr lang="en-JM" sz="2400">
                <a:latin typeface="Calibri"/>
                <a:ea typeface="Calibri"/>
                <a:cs typeface="Calibri"/>
                <a:sym typeface="Calibri"/>
              </a:rPr>
              <a:t>Mitan </a:t>
            </a:r>
            <a:endParaRPr/>
          </a:p>
          <a:p>
            <a:pPr marL="0" lvl="0" indent="0" algn="ctr" rtl="0">
              <a:lnSpc>
                <a:spcPct val="90000"/>
              </a:lnSpc>
              <a:spcBef>
                <a:spcPts val="1000"/>
              </a:spcBef>
              <a:spcAft>
                <a:spcPts val="0"/>
              </a:spcAft>
              <a:buClr>
                <a:srgbClr val="006FB6"/>
              </a:buClr>
              <a:buSzPts val="2500"/>
              <a:buNone/>
            </a:pPr>
            <a:r>
              <a:rPr lang="en-JM" sz="2400">
                <a:latin typeface="Calibri"/>
                <a:ea typeface="Calibri"/>
                <a:cs typeface="Calibri"/>
                <a:sym typeface="Calibri"/>
              </a:rPr>
              <a:t>Fen</a:t>
            </a:r>
            <a:endParaRPr/>
          </a:p>
          <a:p>
            <a:pPr marL="0" lvl="0" indent="0" algn="ctr" rtl="0">
              <a:lnSpc>
                <a:spcPct val="90000"/>
              </a:lnSpc>
              <a:spcBef>
                <a:spcPts val="1000"/>
              </a:spcBef>
              <a:spcAft>
                <a:spcPts val="0"/>
              </a:spcAft>
              <a:buClr>
                <a:srgbClr val="006FB6"/>
              </a:buClr>
              <a:buSzPts val="2500"/>
              <a:buNone/>
            </a:pPr>
            <a:r>
              <a:rPr lang="en-JM" sz="2400">
                <a:latin typeface="Calibri"/>
                <a:ea typeface="Calibri"/>
                <a:cs typeface="Calibri"/>
                <a:sym typeface="Calibri"/>
              </a:rPr>
              <a:t>Anpil detay</a:t>
            </a:r>
            <a:endParaRPr/>
          </a:p>
          <a:p>
            <a:pPr marL="0" lvl="0" indent="0" algn="ctr" rtl="0">
              <a:lnSpc>
                <a:spcPct val="90000"/>
              </a:lnSpc>
              <a:spcBef>
                <a:spcPts val="1000"/>
              </a:spcBef>
              <a:spcAft>
                <a:spcPts val="0"/>
              </a:spcAft>
              <a:buClr>
                <a:srgbClr val="006FB6"/>
              </a:buClr>
              <a:buSzPts val="2500"/>
              <a:buNone/>
            </a:pPr>
            <a:r>
              <a:rPr lang="en-JM" sz="2400">
                <a:latin typeface="Calibri"/>
                <a:ea typeface="Calibri"/>
                <a:cs typeface="Calibri"/>
                <a:sym typeface="Calibri"/>
              </a:rPr>
              <a:t>Objektif otè a</a:t>
            </a:r>
            <a:endParaRPr/>
          </a:p>
          <a:p>
            <a:pPr marL="0" lvl="0" indent="0" algn="ctr" rtl="0">
              <a:lnSpc>
                <a:spcPct val="90000"/>
              </a:lnSpc>
              <a:spcBef>
                <a:spcPts val="1000"/>
              </a:spcBef>
              <a:spcAft>
                <a:spcPts val="0"/>
              </a:spcAft>
              <a:buClr>
                <a:srgbClr val="006FB6"/>
              </a:buClr>
              <a:buSzPts val="2500"/>
              <a:buNone/>
            </a:pPr>
            <a:r>
              <a:rPr lang="en-JM" sz="2400">
                <a:latin typeface="Calibri"/>
                <a:ea typeface="Calibri"/>
                <a:cs typeface="Calibri"/>
                <a:sym typeface="Calibri"/>
              </a:rPr>
              <a:t>Koneksyon pèsonèl</a:t>
            </a:r>
            <a:endParaRPr/>
          </a:p>
          <a:p>
            <a:pPr marL="0" lvl="0" indent="0" algn="ctr" rtl="0">
              <a:lnSpc>
                <a:spcPct val="90000"/>
              </a:lnSpc>
              <a:spcBef>
                <a:spcPts val="1000"/>
              </a:spcBef>
              <a:spcAft>
                <a:spcPts val="0"/>
              </a:spcAft>
              <a:buClr>
                <a:srgbClr val="006FB6"/>
              </a:buClr>
              <a:buSzPts val="2800"/>
              <a:buNone/>
            </a:pPr>
            <a:endParaRPr/>
          </a:p>
        </p:txBody>
      </p:sp>
      <p:pic>
        <p:nvPicPr>
          <p:cNvPr id="1505" name="Google Shape;1505;p13" descr="A close up of a sign&#10;&#10;Description automatically generated"/>
          <p:cNvPicPr preferRelativeResize="0">
            <a:picLocks noGrp="1"/>
          </p:cNvPicPr>
          <p:nvPr>
            <p:ph type="pic" idx="2"/>
          </p:nvPr>
        </p:nvPicPr>
        <p:blipFill rotWithShape="1">
          <a:blip r:embed="rId3">
            <a:alphaModFix/>
          </a:blip>
          <a:srcRect t="13842" b="13835"/>
          <a:stretch/>
        </p:blipFill>
        <p:spPr>
          <a:xfrm>
            <a:off x="9114503" y="1586830"/>
            <a:ext cx="2545209" cy="1842170"/>
          </a:xfrm>
          <a:prstGeom prst="rect">
            <a:avLst/>
          </a:prstGeom>
          <a:noFill/>
          <a:ln>
            <a:noFill/>
          </a:ln>
        </p:spPr>
      </p:pic>
      <p:sp>
        <p:nvSpPr>
          <p:cNvPr id="1506" name="Google Shape;1506;p13"/>
          <p:cNvSpPr txBox="1">
            <a:spLocks noGrp="1"/>
          </p:cNvSpPr>
          <p:nvPr>
            <p:ph type="body" idx="3"/>
          </p:nvPr>
        </p:nvSpPr>
        <p:spPr>
          <a:xfrm>
            <a:off x="9055510" y="3687097"/>
            <a:ext cx="2604600" cy="2564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100"/>
              <a:buFont typeface="Noto Sans Symbols"/>
              <a:buNone/>
            </a:pPr>
            <a:r>
              <a:rPr lang="en-JM" sz="2800">
                <a:latin typeface="Calibri"/>
                <a:ea typeface="Calibri"/>
                <a:cs typeface="Calibri"/>
                <a:sym typeface="Calibri"/>
              </a:rPr>
              <a:t>Rakonte istwa a tankou ou ta rakonte yon film.</a:t>
            </a:r>
            <a:endParaRPr/>
          </a:p>
          <a:p>
            <a:pPr marL="0" lvl="0" indent="0" algn="l" rtl="0">
              <a:lnSpc>
                <a:spcPct val="90000"/>
              </a:lnSpc>
              <a:spcBef>
                <a:spcPts val="1000"/>
              </a:spcBef>
              <a:spcAft>
                <a:spcPts val="0"/>
              </a:spcAft>
              <a:buClr>
                <a:srgbClr val="006FB6"/>
              </a:buClr>
              <a:buSzPts val="1650"/>
              <a:buNone/>
            </a:pPr>
            <a:endParaRPr/>
          </a:p>
        </p:txBody>
      </p:sp>
      <p:sp>
        <p:nvSpPr>
          <p:cNvPr id="1507" name="Google Shape;1507;p13"/>
          <p:cNvSpPr txBox="1">
            <a:spLocks noGrp="1"/>
          </p:cNvSpPr>
          <p:nvPr>
            <p:ph type="body" idx="4"/>
          </p:nvPr>
        </p:nvSpPr>
        <p:spPr>
          <a:xfrm>
            <a:off x="4245044" y="982127"/>
            <a:ext cx="3383100" cy="4952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3000"/>
              <a:buNone/>
            </a:pPr>
            <a:r>
              <a:rPr lang="en-JM" b="1"/>
              <a:t>Rezime kout</a:t>
            </a:r>
            <a:endParaRPr/>
          </a:p>
          <a:p>
            <a:pPr marL="0" lvl="0" indent="0" algn="ctr" rtl="0">
              <a:lnSpc>
                <a:spcPct val="90000"/>
              </a:lnSpc>
              <a:spcBef>
                <a:spcPts val="1000"/>
              </a:spcBef>
              <a:spcAft>
                <a:spcPts val="0"/>
              </a:spcAft>
              <a:buClr>
                <a:srgbClr val="006FB6"/>
              </a:buClr>
              <a:buSzPts val="2500"/>
              <a:buNone/>
            </a:pPr>
            <a:r>
              <a:rPr lang="en-JM" sz="2400">
                <a:latin typeface="Calibri"/>
                <a:ea typeface="Calibri"/>
                <a:cs typeface="Calibri"/>
                <a:sym typeface="Calibri"/>
              </a:rPr>
              <a:t>Tit</a:t>
            </a:r>
            <a:endParaRPr/>
          </a:p>
          <a:p>
            <a:pPr marL="0" lvl="0" indent="0" algn="ctr" rtl="0">
              <a:lnSpc>
                <a:spcPct val="90000"/>
              </a:lnSpc>
              <a:spcBef>
                <a:spcPts val="1000"/>
              </a:spcBef>
              <a:spcAft>
                <a:spcPts val="0"/>
              </a:spcAft>
              <a:buClr>
                <a:srgbClr val="006FB6"/>
              </a:buClr>
              <a:buSzPts val="2500"/>
              <a:buNone/>
            </a:pPr>
            <a:r>
              <a:rPr lang="en-JM" sz="2400">
                <a:latin typeface="Calibri"/>
                <a:ea typeface="Calibri"/>
                <a:cs typeface="Calibri"/>
                <a:sym typeface="Calibri"/>
              </a:rPr>
              <a:t>Pèsonaj prensipal</a:t>
            </a:r>
            <a:endParaRPr/>
          </a:p>
          <a:p>
            <a:pPr marL="0" lvl="0" indent="0" algn="ctr" rtl="0">
              <a:lnSpc>
                <a:spcPct val="90000"/>
              </a:lnSpc>
              <a:spcBef>
                <a:spcPts val="1000"/>
              </a:spcBef>
              <a:spcAft>
                <a:spcPts val="0"/>
              </a:spcAft>
              <a:buClr>
                <a:srgbClr val="006FB6"/>
              </a:buClr>
              <a:buSzPts val="2500"/>
              <a:buNone/>
            </a:pPr>
            <a:r>
              <a:rPr lang="en-JM" sz="2400">
                <a:latin typeface="Calibri"/>
                <a:ea typeface="Calibri"/>
                <a:cs typeface="Calibri"/>
                <a:sym typeface="Calibri"/>
              </a:rPr>
              <a:t>Pwoblèm (oswa konfli)</a:t>
            </a:r>
            <a:endParaRPr/>
          </a:p>
          <a:p>
            <a:pPr marL="0" lvl="0" indent="0" algn="ctr" rtl="0">
              <a:lnSpc>
                <a:spcPct val="90000"/>
              </a:lnSpc>
              <a:spcBef>
                <a:spcPts val="1000"/>
              </a:spcBef>
              <a:spcAft>
                <a:spcPts val="0"/>
              </a:spcAft>
              <a:buClr>
                <a:srgbClr val="006FB6"/>
              </a:buClr>
              <a:buSzPts val="2500"/>
              <a:buNone/>
            </a:pPr>
            <a:r>
              <a:rPr lang="en-JM" sz="2400">
                <a:latin typeface="Calibri"/>
                <a:ea typeface="Calibri"/>
                <a:cs typeface="Calibri"/>
                <a:sym typeface="Calibri"/>
              </a:rPr>
              <a:t>Solisyon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1"/>
        <p:cNvGrpSpPr/>
        <p:nvPr/>
      </p:nvGrpSpPr>
      <p:grpSpPr>
        <a:xfrm>
          <a:off x="0" y="0"/>
          <a:ext cx="0" cy="0"/>
          <a:chOff x="0" y="0"/>
          <a:chExt cx="0" cy="0"/>
        </a:xfrm>
      </p:grpSpPr>
      <p:sp>
        <p:nvSpPr>
          <p:cNvPr id="1512" name="Google Shape;1512;p1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None/>
            </a:pPr>
            <a:r>
              <a:rPr lang="en-JM"/>
              <a:t>Yon moun y ap chèche- men</a:t>
            </a:r>
            <a:endParaRPr/>
          </a:p>
        </p:txBody>
      </p:sp>
      <p:sp>
        <p:nvSpPr>
          <p:cNvPr id="1513" name="Google Shape;1513;p14"/>
          <p:cNvSpPr txBox="1">
            <a:spLocks noGrp="1"/>
          </p:cNvSpPr>
          <p:nvPr>
            <p:ph type="body" idx="1"/>
          </p:nvPr>
        </p:nvSpPr>
        <p:spPr>
          <a:xfrm>
            <a:off x="257516" y="227488"/>
            <a:ext cx="3009300" cy="549300"/>
          </a:xfrm>
          <a:prstGeom prst="rect">
            <a:avLst/>
          </a:prstGeom>
          <a:noFill/>
          <a:ln>
            <a:noFill/>
          </a:ln>
        </p:spPr>
        <p:txBody>
          <a:bodyPr spcFirstLastPara="1" wrap="square" lIns="91425" tIns="45700" rIns="91425" bIns="45700" anchor="t" anchorCtr="0">
            <a:noAutofit/>
          </a:bodyPr>
          <a:lstStyle/>
          <a:p>
            <a:pPr marL="50800" lvl="0" indent="0" algn="ctr" rtl="0">
              <a:lnSpc>
                <a:spcPct val="90000"/>
              </a:lnSpc>
              <a:spcBef>
                <a:spcPts val="1000"/>
              </a:spcBef>
              <a:spcAft>
                <a:spcPts val="0"/>
              </a:spcAft>
              <a:buSzPts val="2800"/>
              <a:buNone/>
            </a:pPr>
            <a:r>
              <a:rPr lang="en-JM" sz="3200"/>
              <a:t>Konsèy ak sijesyon</a:t>
            </a:r>
            <a:endParaRPr/>
          </a:p>
        </p:txBody>
      </p:sp>
      <p:sp>
        <p:nvSpPr>
          <p:cNvPr id="1514" name="Google Shape;1514;p14"/>
          <p:cNvSpPr txBox="1">
            <a:spLocks noGrp="1"/>
          </p:cNvSpPr>
          <p:nvPr>
            <p:ph type="body" idx="2"/>
          </p:nvPr>
        </p:nvSpPr>
        <p:spPr>
          <a:xfrm>
            <a:off x="244816" y="1577339"/>
            <a:ext cx="3009300" cy="22623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Arial"/>
              <a:buChar char="•"/>
            </a:pPr>
            <a:r>
              <a:rPr lang="en-JM"/>
              <a:t>Somebody = </a:t>
            </a:r>
            <a:r>
              <a:rPr lang="en-JM" b="1"/>
              <a:t>pèsonaj prensipal</a:t>
            </a:r>
            <a:endParaRPr/>
          </a:p>
          <a:p>
            <a:pPr marL="457200" marR="0" lvl="0" indent="-406400" algn="l" rtl="0">
              <a:lnSpc>
                <a:spcPct val="90000"/>
              </a:lnSpc>
              <a:spcBef>
                <a:spcPts val="1000"/>
              </a:spcBef>
              <a:spcAft>
                <a:spcPts val="0"/>
              </a:spcAft>
              <a:buClr>
                <a:srgbClr val="0771BA"/>
              </a:buClr>
              <a:buSzPts val="2800"/>
              <a:buFont typeface="Arial"/>
              <a:buChar char="•"/>
            </a:pPr>
            <a:r>
              <a:rPr lang="en-JM"/>
              <a:t>Y ap chèche/men = </a:t>
            </a:r>
            <a:r>
              <a:rPr lang="en-JM" b="1"/>
              <a:t>pwoblèm         (oswa konfli)</a:t>
            </a:r>
            <a:endParaRPr/>
          </a:p>
          <a:p>
            <a:pPr marL="457200" marR="0" lvl="0" indent="-406400" algn="l" rtl="0">
              <a:lnSpc>
                <a:spcPct val="90000"/>
              </a:lnSpc>
              <a:spcBef>
                <a:spcPts val="1000"/>
              </a:spcBef>
              <a:spcAft>
                <a:spcPts val="0"/>
              </a:spcAft>
              <a:buClr>
                <a:srgbClr val="0771BA"/>
              </a:buClr>
              <a:buSzPts val="2800"/>
              <a:buFont typeface="Arial"/>
              <a:buChar char="•"/>
            </a:pPr>
            <a:r>
              <a:rPr lang="en-JM"/>
              <a:t>Konsa /answit = </a:t>
            </a:r>
            <a:r>
              <a:rPr lang="en-JM" b="1"/>
              <a:t>solisyon            (oswa rezolisyon)</a:t>
            </a:r>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515" name="Google Shape;1515;p14"/>
          <p:cNvSpPr txBox="1">
            <a:spLocks noGrp="1"/>
          </p:cNvSpPr>
          <p:nvPr>
            <p:ph type="body" idx="4"/>
          </p:nvPr>
        </p:nvSpPr>
        <p:spPr>
          <a:xfrm>
            <a:off x="4029444" y="3076773"/>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JM" sz="4000"/>
              <a:t>y ap chèche</a:t>
            </a:r>
            <a:endParaRPr sz="4000"/>
          </a:p>
        </p:txBody>
      </p:sp>
      <p:sp>
        <p:nvSpPr>
          <p:cNvPr id="1516" name="Google Shape;1516;p14"/>
          <p:cNvSpPr txBox="1">
            <a:spLocks noGrp="1"/>
          </p:cNvSpPr>
          <p:nvPr>
            <p:ph type="body" idx="5"/>
          </p:nvPr>
        </p:nvSpPr>
        <p:spPr>
          <a:xfrm>
            <a:off x="3847875" y="5060116"/>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JM" sz="4000"/>
              <a:t>Yon moun </a:t>
            </a:r>
            <a:endParaRPr/>
          </a:p>
        </p:txBody>
      </p:sp>
      <p:sp>
        <p:nvSpPr>
          <p:cNvPr id="1517" name="Google Shape;1517;p14"/>
          <p:cNvSpPr txBox="1">
            <a:spLocks noGrp="1"/>
          </p:cNvSpPr>
          <p:nvPr>
            <p:ph type="body" idx="6"/>
          </p:nvPr>
        </p:nvSpPr>
        <p:spPr>
          <a:xfrm>
            <a:off x="4909955" y="1818827"/>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JM" sz="4000"/>
              <a:t>men</a:t>
            </a:r>
            <a:endParaRPr/>
          </a:p>
        </p:txBody>
      </p:sp>
      <p:sp>
        <p:nvSpPr>
          <p:cNvPr id="1518" name="Google Shape;1518;p14"/>
          <p:cNvSpPr txBox="1">
            <a:spLocks noGrp="1"/>
          </p:cNvSpPr>
          <p:nvPr>
            <p:ph type="body" idx="7"/>
          </p:nvPr>
        </p:nvSpPr>
        <p:spPr>
          <a:xfrm>
            <a:off x="8854438" y="2333248"/>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JM" sz="4000"/>
              <a:t>konsa</a:t>
            </a:r>
            <a:endParaRPr sz="4000"/>
          </a:p>
        </p:txBody>
      </p:sp>
      <p:sp>
        <p:nvSpPr>
          <p:cNvPr id="1519" name="Google Shape;1519;p14"/>
          <p:cNvSpPr txBox="1">
            <a:spLocks noGrp="1"/>
          </p:cNvSpPr>
          <p:nvPr>
            <p:ph type="body" idx="8"/>
          </p:nvPr>
        </p:nvSpPr>
        <p:spPr>
          <a:xfrm>
            <a:off x="9046607" y="3920236"/>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JM" sz="4000"/>
              <a:t>answit</a:t>
            </a:r>
            <a:endParaRPr sz="4000"/>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784</Words>
  <Application>Microsoft Macintosh PowerPoint</Application>
  <PresentationFormat>Widescreen</PresentationFormat>
  <Paragraphs>124</Paragraphs>
  <Slides>20</Slides>
  <Notes>20</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20</vt:i4>
      </vt:variant>
    </vt:vector>
  </HeadingPairs>
  <TitlesOfParts>
    <vt:vector size="33" baseType="lpstr">
      <vt:lpstr>Arial</vt:lpstr>
      <vt:lpstr>Calibri</vt:lpstr>
      <vt:lpstr>Noto Sans Symbols</vt:lpstr>
      <vt:lpstr>1_Custom Design</vt:lpstr>
      <vt:lpstr>Title Slides</vt:lpstr>
      <vt:lpstr>2_Main Slides</vt:lpstr>
      <vt:lpstr>3_Custom Design</vt:lpstr>
      <vt:lpstr>Right Side Bar Slides</vt:lpstr>
      <vt:lpstr>Left Sidebar Slides</vt:lpstr>
      <vt:lpstr>Main Slides</vt:lpstr>
      <vt:lpstr>Custom Design</vt:lpstr>
      <vt:lpstr>Left Sidebar Slides</vt:lpstr>
      <vt:lpstr>1_Right Side Bar Slides</vt:lpstr>
      <vt:lpstr>Workshop guide</vt:lpstr>
      <vt:lpstr>Pataje istwa a</vt:lpstr>
      <vt:lpstr>Ajanda </vt:lpstr>
      <vt:lpstr>Sondaj sou Konfyans Familyal</vt:lpstr>
      <vt:lpstr>Gid pou atelye yo </vt:lpstr>
      <vt:lpstr>Pataje istwa a</vt:lpstr>
      <vt:lpstr>Verifye tèm alfabetizasyon yo</vt:lpstr>
      <vt:lpstr>Rezime tèks fiksyon ak tèks non-fiksyon</vt:lpstr>
      <vt:lpstr>Yon moun y ap chèche- men</vt:lpstr>
      <vt:lpstr>1. Yon moun - ou y ap chèche</vt:lpstr>
      <vt:lpstr>2. Men</vt:lpstr>
      <vt:lpstr>3. Konsa-answit</vt:lpstr>
      <vt:lpstr>An nou gade</vt:lpstr>
      <vt:lpstr>Itilize men w</vt:lpstr>
      <vt:lpstr>Reading = conversation (K-1)</vt:lpstr>
      <vt:lpstr>Lekti = konvèsasyon (2-3)</vt:lpstr>
      <vt:lpstr>Fanmi plizyè lang</vt:lpstr>
      <vt:lpstr>Tan pou Pratik</vt:lpstr>
      <vt:lpstr>Refleksyon  </vt:lpstr>
      <vt:lpstr>Remak, souple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Denise D'Amaddio</dc:creator>
  <cp:lastModifiedBy>e.howard@springboardcollaborative.org</cp:lastModifiedBy>
  <cp:revision>1</cp:revision>
  <dcterms:modified xsi:type="dcterms:W3CDTF">2025-02-07T16:38:39Z</dcterms:modified>
</cp:coreProperties>
</file>