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3" r:id="rId8"/>
    <p:sldMasterId id="2147483693" r:id="rId9"/>
    <p:sldMasterId id="2147483702" r:id="rId10"/>
    <p:sldMasterId id="2147483718" r:id="rId11"/>
    <p:sldMasterId id="2147483726" r:id="rId12"/>
    <p:sldMasterId id="2147483735" r:id="rId13"/>
    <p:sldMasterId id="2147483750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jbhw9myEWZDQ+3+KYsI1ZUxgUo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8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35" Type="http://schemas.openxmlformats.org/officeDocument/2006/relationships/slide" Target="slides/slide20.xml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36" Type="http://customschemas.google.com/relationships/presentationmetadata" Target="metadata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5" name="Google Shape;1425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16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2" name="Google Shape;1532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17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1" name="Google Shape;1541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1" name="Google Shape;1551;p18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19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0" name="Google Shape;1560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2" name="Google Shape;1572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2" name="Google Shape;1582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1dc99f530c1_0_147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1" name="Google Shape;1591;g1dc99f530c1_0_14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2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0" name="Google Shape;1600;p2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1f4e2506ff8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4" name="Google Shape;1614;g1f4e2506ff8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2" name="Google Shape;1432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2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2" name="Google Shape;1622;p2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7" name="Google Shape;1437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2dfa7bec999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1" name="Google Shape;1451;g2dfa7bec999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8" name="Google Shape;1458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5" name="Google Shape;1475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8" name="Google Shape;1488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3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1" name="Google Shape;1501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0" name="Google Shape;1510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25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5" Type="http://schemas.openxmlformats.org/officeDocument/2006/relationships/image" Target="../media/image1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18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22.png"/><Relationship Id="rId7" Type="http://schemas.openxmlformats.org/officeDocument/2006/relationships/image" Target="../media/image26.png"/><Relationship Id="rId8" Type="http://schemas.openxmlformats.org/officeDocument/2006/relationships/image" Target="../media/image1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21.png"/><Relationship Id="rId7" Type="http://schemas.openxmlformats.org/officeDocument/2006/relationships/image" Target="../media/image26.png"/><Relationship Id="rId8" Type="http://schemas.openxmlformats.org/officeDocument/2006/relationships/image" Target="../media/image2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24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24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5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Relationship Id="rId3" Type="http://schemas.openxmlformats.org/officeDocument/2006/relationships/image" Target="../media/image1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5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5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22.png"/><Relationship Id="rId7" Type="http://schemas.openxmlformats.org/officeDocument/2006/relationships/image" Target="../media/image26.png"/><Relationship Id="rId8" Type="http://schemas.openxmlformats.org/officeDocument/2006/relationships/image" Target="../media/image1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30.jpg"/><Relationship Id="rId5" Type="http://schemas.openxmlformats.org/officeDocument/2006/relationships/image" Target="../media/image10.png"/><Relationship Id="rId6" Type="http://schemas.openxmlformats.org/officeDocument/2006/relationships/image" Target="../media/image21.png"/><Relationship Id="rId7" Type="http://schemas.openxmlformats.org/officeDocument/2006/relationships/image" Target="../media/image26.png"/><Relationship Id="rId8" Type="http://schemas.openxmlformats.org/officeDocument/2006/relationships/image" Target="../media/image2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36.jpg"/><Relationship Id="rId4" Type="http://schemas.openxmlformats.org/officeDocument/2006/relationships/image" Target="../media/image8.png"/><Relationship Id="rId5" Type="http://schemas.openxmlformats.org/officeDocument/2006/relationships/image" Target="../media/image27.png"/><Relationship Id="rId6" Type="http://schemas.openxmlformats.org/officeDocument/2006/relationships/image" Target="../media/image1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3.jpg"/><Relationship Id="rId3" Type="http://schemas.openxmlformats.org/officeDocument/2006/relationships/image" Target="../media/image20.png"/><Relationship Id="rId4" Type="http://schemas.openxmlformats.org/officeDocument/2006/relationships/image" Target="../media/image8.png"/><Relationship Id="rId5" Type="http://schemas.openxmlformats.org/officeDocument/2006/relationships/image" Target="../media/image27.png"/><Relationship Id="rId6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1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5" Type="http://schemas.openxmlformats.org/officeDocument/2006/relationships/image" Target="../media/image10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1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Relationship Id="rId6" Type="http://schemas.openxmlformats.org/officeDocument/2006/relationships/image" Target="../media/image3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Relationship Id="rId6" Type="http://schemas.openxmlformats.org/officeDocument/2006/relationships/image" Target="../media/image37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5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5" Type="http://schemas.openxmlformats.org/officeDocument/2006/relationships/image" Target="../media/image10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5" Type="http://schemas.openxmlformats.org/officeDocument/2006/relationships/image" Target="../media/image5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22.png"/><Relationship Id="rId7" Type="http://schemas.openxmlformats.org/officeDocument/2006/relationships/image" Target="../media/image26.png"/><Relationship Id="rId8" Type="http://schemas.openxmlformats.org/officeDocument/2006/relationships/image" Target="../media/image19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21.png"/><Relationship Id="rId7" Type="http://schemas.openxmlformats.org/officeDocument/2006/relationships/image" Target="../media/image26.png"/><Relationship Id="rId8" Type="http://schemas.openxmlformats.org/officeDocument/2006/relationships/image" Target="../media/image29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24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24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5" Type="http://schemas.openxmlformats.org/officeDocument/2006/relationships/image" Target="../media/image10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5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5" Type="http://schemas.openxmlformats.org/officeDocument/2006/relationships/image" Target="../media/image5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5" Type="http://schemas.openxmlformats.org/officeDocument/2006/relationships/image" Target="../media/image10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22.png"/><Relationship Id="rId7" Type="http://schemas.openxmlformats.org/officeDocument/2006/relationships/image" Target="../media/image26.png"/><Relationship Id="rId8" Type="http://schemas.openxmlformats.org/officeDocument/2006/relationships/image" Target="../media/image19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30.jpg"/><Relationship Id="rId5" Type="http://schemas.openxmlformats.org/officeDocument/2006/relationships/image" Target="../media/image10.png"/><Relationship Id="rId6" Type="http://schemas.openxmlformats.org/officeDocument/2006/relationships/image" Target="../media/image21.png"/><Relationship Id="rId7" Type="http://schemas.openxmlformats.org/officeDocument/2006/relationships/image" Target="../media/image26.png"/><Relationship Id="rId8" Type="http://schemas.openxmlformats.org/officeDocument/2006/relationships/image" Target="../media/image29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0.png"/><Relationship Id="rId3" Type="http://schemas.openxmlformats.org/officeDocument/2006/relationships/image" Target="../media/image36.jpg"/><Relationship Id="rId4" Type="http://schemas.openxmlformats.org/officeDocument/2006/relationships/image" Target="../media/image8.png"/><Relationship Id="rId5" Type="http://schemas.openxmlformats.org/officeDocument/2006/relationships/image" Target="../media/image27.png"/><Relationship Id="rId6" Type="http://schemas.openxmlformats.org/officeDocument/2006/relationships/image" Target="../media/image10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3.jpg"/><Relationship Id="rId3" Type="http://schemas.openxmlformats.org/officeDocument/2006/relationships/image" Target="../media/image20.png"/><Relationship Id="rId4" Type="http://schemas.openxmlformats.org/officeDocument/2006/relationships/image" Target="../media/image8.png"/><Relationship Id="rId5" Type="http://schemas.openxmlformats.org/officeDocument/2006/relationships/image" Target="../media/image27.png"/><Relationship Id="rId6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Relationship Id="rId6" Type="http://schemas.openxmlformats.org/officeDocument/2006/relationships/image" Target="../media/image37.jp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7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0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30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30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30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9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99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99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9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9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9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9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2dfa7bec999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7" name="Google Shape;1407;g2dfa7bec999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2dfa7bec999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g2dfa7bec999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1" name="Google Shape;1411;g2dfa7bec999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2" name="Google Shape;1412;g2dfa7bec999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3" name="Google Shape;1413;g2dfa7bec999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2dfa7bec999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416" name="Google Shape;1416;g2dfa7bec999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2dfa7bec999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419" name="Google Shape;1419;g2dfa7bec999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0" name="Google Shape;1420;g2dfa7bec999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2dfa7bec999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10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0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10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10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10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10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0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0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0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0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0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0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0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0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0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02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02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02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02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0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3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0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03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03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4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0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04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04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0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0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0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0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0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0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0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0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0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0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0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0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0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0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0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0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0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0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0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0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0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0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7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07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7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7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08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8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5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5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0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09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09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10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10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10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10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10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10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10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1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1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1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1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1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11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1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1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3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13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3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3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3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3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3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9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9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9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9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9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95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95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5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5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95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95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95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95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9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96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96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96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6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96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96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5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5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9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9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97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62" name="Google Shape;462;p97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9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6" name="Google Shape;466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2" name="Google Shape;472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4" name="Google Shape;474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9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9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9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9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9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5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5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5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5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5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5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5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5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5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5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ading tip">
  <p:cSld name="3_Reading tip_1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8"/>
          <p:cNvSpPr txBox="1"/>
          <p:nvPr>
            <p:ph idx="1" type="body"/>
          </p:nvPr>
        </p:nvSpPr>
        <p:spPr>
          <a:xfrm>
            <a:off x="875625" y="1591510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8"/>
          <p:cNvSpPr/>
          <p:nvPr>
            <p:ph idx="2" type="pic"/>
          </p:nvPr>
        </p:nvSpPr>
        <p:spPr>
          <a:xfrm>
            <a:off x="9114503" y="1586830"/>
            <a:ext cx="2545200" cy="18423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8"/>
          <p:cNvSpPr txBox="1"/>
          <p:nvPr>
            <p:ph idx="3" type="body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48"/>
          <p:cNvSpPr txBox="1"/>
          <p:nvPr>
            <p:ph idx="4" type="body"/>
          </p:nvPr>
        </p:nvSpPr>
        <p:spPr>
          <a:xfrm>
            <a:off x="4588856" y="1591509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2" name="Google Shape;522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5" name="Google Shape;525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6" name="Google Shape;52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81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81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31" name="Google Shape;531;p81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4" name="Google Shape;534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5" name="Google Shape;535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6" name="Google Shape;536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7" name="Google Shape;537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8" name="Google Shape;53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82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42" name="Google Shape;542;p82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82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82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7" name="Google Shape;547;p83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83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83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0" name="Google Shape;550;p83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5" name="Google Shape;555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8" name="Google Shape;558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9" name="Google Shape;559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85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3" name="Google Shape;563;p85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Google Shape;564;p85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5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5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9" name="Google Shape;569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0" name="Google Shape;570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1" name="Google Shape;571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2" name="Google Shape;57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3" name="Google Shape;57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86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86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8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Google Shape;579;p86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0" name="Google Shape;580;p8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1" name="Google Shape;581;p8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6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8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6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6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6" name="Google Shape;586;p87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87" name="Google Shape;587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8" name="Google Shape;588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9" name="Google Shape;589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0" name="Google Shape;590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1" name="Google Shape;591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87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p87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p87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Google Shape;597;p87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8" name="Google Shape;598;p87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p87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87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1" name="Google Shape;601;p87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9" name="Google Shape;609;p50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50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50"/>
          <p:cNvSpPr txBox="1"/>
          <p:nvPr>
            <p:ph idx="3" type="body"/>
          </p:nvPr>
        </p:nvSpPr>
        <p:spPr>
          <a:xfrm>
            <a:off x="257516" y="3992563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12" name="Google Shape;612;p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5" name="Google Shape;61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6" name="Google Shape;61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619" name="Google Shape;619;p50"/>
          <p:cNvPicPr preferRelativeResize="0"/>
          <p:nvPr/>
        </p:nvPicPr>
        <p:blipFill rotWithShape="1">
          <a:blip r:embed="rId6">
            <a:alphaModFix/>
          </a:blip>
          <a:srcRect b="11182" l="11945" r="9364" t="6472"/>
          <a:stretch/>
        </p:blipFill>
        <p:spPr>
          <a:xfrm>
            <a:off x="5669726" y="2096334"/>
            <a:ext cx="4073925" cy="4145002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50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50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50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50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50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7" name="Google Shape;627;p88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8" name="Google Shape;628;p88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29" name="Google Shape;629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0" name="Google Shape;630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2" name="Google Shape;632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3" name="Google Shape;633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36" name="Google Shape;636;p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37" name="Google Shape;637;p88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88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88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88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88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4" name="Google Shape;644;p89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5" name="Google Shape;645;p89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6" name="Google Shape;646;p89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47" name="Google Shape;647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8" name="Google Shape;648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9" name="Google Shape;649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0" name="Google Shape;650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1" name="Google Shape;651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89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Google Shape;655;p89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6" name="Google Shape;656;p89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p89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0" name="Google Shape;660;p90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90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2" name="Google Shape;662;p90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3" name="Google Shape;663;p90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64" name="Google Shape;664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5" name="Google Shape;665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6" name="Google Shape;666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7" name="Google Shape;667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8" name="Google Shape;668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9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73" name="Google Shape;673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Google Shape;674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6" name="Google Shape;676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7" name="Google Shape;67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9" name="Google Shape;679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9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82" name="Google Shape;682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5" name="Google Shape;685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6" name="Google Shape;68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9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91" name="Google Shape;691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2" name="Google Shape;692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3" name="Google Shape;693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5" name="Google Shape;695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6" name="Google Shape;696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9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00" name="Google Shape;700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1" name="Google Shape;701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2" name="Google Shape;702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3" name="Google Shape;703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4" name="Google Shape;704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5" name="Google Shape;705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9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9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09" name="Google Shape;709;p9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7" name="Google Shape;717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8" name="Google Shape;718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9" name="Google Shape;719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2" name="Google Shape;72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4" name="Google Shape;724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6" name="Google Shape;726;p52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p52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7"/>
          <p:cNvPicPr preferRelativeResize="0"/>
          <p:nvPr/>
        </p:nvPicPr>
        <p:blipFill rotWithShape="1">
          <a:blip r:embed="rId2">
            <a:alphaModFix/>
          </a:blip>
          <a:srcRect b="7385" l="547" r="-546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7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0" name="Google Shape;730;p5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p5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32" name="Google Shape;73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3" name="Google Shape;733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4" name="Google Shape;734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5" name="Google Shape;735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6" name="Google Shape;736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7" name="Google Shape;737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8" name="Google Shape;73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0" name="Google Shape;740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3" name="Google Shape;743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6" name="Google Shape;74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8" name="Google Shape;748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9" name="Google Shape;749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0" name="Google Shape;750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2" name="Google Shape;752;p5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5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4" name="Google Shape;754;p5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5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5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p5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p5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9" name="Google Shape;759;p5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0" name="Google Shape;760;p56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61" name="Google Shape;761;p56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2" name="Google Shape;762;p56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Google Shape;765;p6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6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6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p69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69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69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p69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2" name="Google Shape;772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73" name="Google Shape;773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4" name="Google Shape;774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9" name="Google Shape;77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1" name="Google Shape;781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4" name="Google Shape;784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7" name="Google Shape;787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88" name="Google Shape;788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9" name="Google Shape;789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1" name="Google Shape;791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2" name="Google Shape;792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3" name="Google Shape;793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4" name="Google Shape;794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6" name="Google Shape;796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7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2" name="Google Shape;802;p7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7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5" name="Google Shape;805;p7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06" name="Google Shape;806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7" name="Google Shape;807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2" name="Google Shape;81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4" name="Google Shape;814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7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7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7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7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72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p72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72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72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7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8" name="Google Shape;82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9" name="Google Shape;829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2" name="Google Shape;832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4" name="Google Shape;83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6" name="Google Shape;836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" name="Google Shape;838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9" name="Google Shape;839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0" name="Google Shape;840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1" name="Google Shape;841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2" name="Google Shape;84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4" name="Google Shape;844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5" name="Google Shape;845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6" name="Google Shape;846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8" name="Google Shape;848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56" name="Google Shape;856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Google Shape;858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9" name="Google Shape;859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2" name="Google Shape;86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4" name="Google Shape;864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6" name="Google Shape;866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8" name="Google Shape;868;p7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7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7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7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7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7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7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7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74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77" name="Google Shape;877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78" name="Google Shape;878;p7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7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74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" name="Google Shape;882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3" name="Google Shape;883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" name="Google Shape;884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5" name="Google Shape;885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6" name="Google Shape;886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7" name="Google Shape;887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8" name="Google Shape;88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0" name="Google Shape;890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2" name="Google Shape;892;p75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3" name="Google Shape;893;p75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6" name="Google Shape;896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7" name="Google Shape;897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9" name="Google Shape;89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1" name="Google Shape;901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2" name="Google Shape;902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3" name="Google Shape;903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5" name="Google Shape;905;p76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76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8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" name="Google Shape;908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9" name="Google Shape;909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1" name="Google Shape;911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2" name="Google Shape;91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4" name="Google Shape;914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5" name="Google Shape;915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6" name="Google Shape;916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8" name="Google Shape;918;p77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77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77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77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77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77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4" name="Google Shape;924;p77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7" name="Google Shape;927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1" name="Google Shape;931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2" name="Google Shape;932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3" name="Google Shape;933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4" name="Google Shape;934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p78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8" name="Google Shape;938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9" name="Google Shape;939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2" name="Google Shape;942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3" name="Google Shape;943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5" name="Google Shape;945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6" name="Google Shape;946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8" name="Google Shape;948;p7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7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80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2" name="Google Shape;952;p80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1dc99f530c1_0_15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0" name="Google Shape;960;g1dc99f530c1_0_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1" name="Google Shape;961;g1dc99f530c1_0_1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g1dc99f530c1_0_1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3" name="Google Shape;963;g1dc99f530c1_0_1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g1dc99f530c1_0_1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g1dc99f530c1_0_1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6" name="Google Shape;966;g1dc99f530c1_0_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g1dc99f530c1_0_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8" name="Google Shape;968;g1dc99f530c1_0_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g1dc99f530c1_0_15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g1dc99f530c1_0_15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g1dc99f530c1_0_15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g1dc99f530c1_0_15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g1dc99f530c1_0_15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g1dc99f530c1_0_15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g1dc99f530c1_0_15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g1dc99f530c1_0_15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1dc99f530c1_0_178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9" name="Google Shape;979;g1dc99f530c1_0_17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g1dc99f530c1_0_178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g1dc99f530c1_0_1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2" name="Google Shape;982;g1dc99f530c1_0_178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83" name="Google Shape;983;g1dc99f530c1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4" name="Google Shape;984;g1dc99f530c1_0_1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g1dc99f530c1_0_1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6" name="Google Shape;986;g1dc99f530c1_0_1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7" name="Google Shape;987;g1dc99f530c1_0_1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8" name="Google Shape;988;g1dc99f530c1_0_1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9" name="Google Shape;989;g1dc99f530c1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g1dc99f530c1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1" name="Google Shape;991;g1dc99f530c1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g1dc99f530c1_0_1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g1dc99f530c1_0_1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g1dc99f530c1_0_17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1dc99f530c1_0_19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7" name="Google Shape;997;g1dc99f530c1_0_196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g1dc99f530c1_0_19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9" name="Google Shape;999;g1dc99f530c1_0_196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00" name="Google Shape;1000;g1dc99f530c1_0_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1" name="Google Shape;1001;g1dc99f530c1_0_1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2" name="Google Shape;1002;g1dc99f530c1_0_1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3" name="Google Shape;1003;g1dc99f530c1_0_1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4" name="Google Shape;1004;g1dc99f530c1_0_1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5" name="Google Shape;1005;g1dc99f530c1_0_1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6" name="Google Shape;1006;g1dc99f530c1_0_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g1dc99f530c1_0_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8" name="Google Shape;1008;g1dc99f530c1_0_1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g1dc99f530c1_0_1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g1dc99f530c1_0_19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g1dc99f530c1_0_19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012" name="Google Shape;1012;g1dc99f530c1_0_19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1dc99f530c1_0_21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5" name="Google Shape;1015;g1dc99f530c1_0_21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g1dc99f530c1_0_21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g1dc99f530c1_0_21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8" name="Google Shape;1018;g1dc99f530c1_0_21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9" name="Google Shape;1019;g1dc99f530c1_0_21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g1dc99f530c1_0_21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g1dc99f530c1_0_21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2" name="Google Shape;1022;g1dc99f530c1_0_21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3" name="Google Shape;1023;g1dc99f530c1_0_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4" name="Google Shape;1024;g1dc99f530c1_0_2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5" name="Google Shape;1025;g1dc99f530c1_0_2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6" name="Google Shape;1026;g1dc99f530c1_0_2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7" name="Google Shape;1027;g1dc99f530c1_0_2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g1dc99f530c1_0_2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9" name="Google Shape;1029;g1dc99f530c1_0_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g1dc99f530c1_0_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1" name="Google Shape;1031;g1dc99f530c1_0_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1dc99f530c1_0_2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34" name="Google Shape;1034;g1dc99f530c1_0_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035" name="Google Shape;1035;g1dc99f530c1_0_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6" name="Google Shape;1036;g1dc99f530c1_0_2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g1dc99f530c1_0_2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8" name="Google Shape;1038;g1dc99f530c1_0_2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9" name="Google Shape;1039;g1dc99f530c1_0_2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0" name="Google Shape;1040;g1dc99f530c1_0_2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41" name="Google Shape;1041;g1dc99f530c1_0_233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2" name="Google Shape;1042;g1dc99f530c1_0_2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g1dc99f530c1_0_2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g1dc99f530c1_0_233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45" name="Google Shape;1045;g1dc99f530c1_0_2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g1dc99f530c1_0_233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g1dc99f530c1_0_233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g1dc99f530c1_0_233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g1dc99f530c1_0_233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0" name="Google Shape;1050;g1dc99f530c1_0_233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1" name="Google Shape;1051;g1dc99f530c1_0_233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Google Shape;1053;g1dc99f530c1_0_2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g1dc99f530c1_0_2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55" name="Google Shape;1055;g1dc99f530c1_0_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6" name="Google Shape;1056;g1dc99f530c1_0_2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7" name="Google Shape;1057;g1dc99f530c1_0_2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8" name="Google Shape;1058;g1dc99f530c1_0_2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9" name="Google Shape;1059;g1dc99f530c1_0_2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0" name="Google Shape;1060;g1dc99f530c1_0_2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1" name="Google Shape;1061;g1dc99f530c1_0_2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g1dc99f530c1_0_2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g1dc99f530c1_0_253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64" name="Google Shape;1064;g1dc99f530c1_0_2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g1dc99f530c1_0_253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g1dc99f530c1_0_253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g1dc99f530c1_0_253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g1dc99f530c1_0_253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9" name="Google Shape;1069;g1dc99f530c1_0_253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7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7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7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7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7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7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7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1dc99f530c1_0_271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2" name="Google Shape;1072;g1dc99f530c1_0_271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g1dc99f530c1_0_271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074" name="Google Shape;1074;g1dc99f530c1_0_271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075" name="Google Shape;1075;g1dc99f530c1_0_27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76" name="Google Shape;1076;g1dc99f530c1_0_27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1f4e2506ff8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4" name="Google Shape;1084;g1f4e2506ff8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5" name="Google Shape;1085;g1f4e2506ff8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6" name="Google Shape;1086;g1f4e2506ff8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7" name="Google Shape;1087;g1f4e2506ff8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8" name="Google Shape;1088;g1f4e2506ff8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9" name="Google Shape;1089;g1f4e2506ff8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g1f4e2506ff8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g1f4e2506ff8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2" name="Google Shape;1092;g1f4e2506ff8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3" name="Google Shape;1093;g1f4e2506ff8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1f4e2506ff8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6" name="Google Shape;1096;g1f4e2506ff8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g1f4e2506ff8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98" name="Google Shape;1098;g1f4e2506ff8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g1f4e2506ff8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0" name="Google Shape;1100;g1f4e2506ff8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1" name="Google Shape;1101;g1f4e2506ff8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2" name="Google Shape;1102;g1f4e2506ff8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g1f4e2506ff8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g1f4e2506ff8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05" name="Google Shape;1105;g1f4e2506ff8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06" name="Google Shape;1106;g1f4e2506ff8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g1f4e2506ff8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g1f4e2506ff8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g1f4e2506ff8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g1f4e2506ff8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1f4e2506ff8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3" name="Google Shape;1113;g1f4e2506ff8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4" name="Google Shape;1114;g1f4e2506ff8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5" name="Google Shape;1115;g1f4e2506ff8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16" name="Google Shape;1116;g1f4e2506ff8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g1f4e2506ff8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8" name="Google Shape;1118;g1f4e2506ff8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9" name="Google Shape;1119;g1f4e2506ff8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0" name="Google Shape;1120;g1f4e2506ff8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g1f4e2506ff8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g1f4e2506ff8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g1f4e2506ff8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g1f4e2506ff8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g1f4e2506ff8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g1f4e2506ff8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1f4e2506ff8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9" name="Google Shape;1129;g1f4e2506ff8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g1f4e2506ff8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g1f4e2506ff8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g1f4e2506ff8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33" name="Google Shape;1133;g1f4e2506ff8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4" name="Google Shape;1134;g1f4e2506ff8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5" name="Google Shape;1135;g1f4e2506ff8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6" name="Google Shape;1136;g1f4e2506ff8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7" name="Google Shape;1137;g1f4e2506ff8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g1f4e2506ff8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g1f4e2506ff8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1f4e2506ff8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42" name="Google Shape;1142;g1f4e2506ff8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3" name="Google Shape;1143;g1f4e2506ff8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g1f4e2506ff8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g1f4e2506ff8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6" name="Google Shape;1146;g1f4e2506ff8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g1f4e2506ff8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8" name="Google Shape;1148;g1f4e2506ff8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f4e2506ff8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1" name="Google Shape;1151;g1f4e2506ff8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g1f4e2506ff8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3" name="Google Shape;1153;g1f4e2506ff8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4" name="Google Shape;1154;g1f4e2506ff8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5" name="Google Shape;1155;g1f4e2506ff8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g1f4e2506ff8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g1f4e2506ff8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1f4e2506ff8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0" name="Google Shape;1160;g1f4e2506ff8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g1f4e2506ff8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2" name="Google Shape;1162;g1f4e2506ff8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g1f4e2506ff8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4" name="Google Shape;1164;g1f4e2506ff8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5" name="Google Shape;1165;g1f4e2506ff8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g1f4e2506ff8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1f4e2506ff8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9" name="Google Shape;1169;g1f4e2506ff8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g1f4e2506ff8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1" name="Google Shape;1171;g1f4e2506ff8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2" name="Google Shape;1172;g1f4e2506ff8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3" name="Google Shape;1173;g1f4e2506ff8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4" name="Google Shape;1174;g1f4e2506ff8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g1f4e2506ff8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g1f4e2506ff8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g1f4e2506ff8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78" name="Google Shape;1178;g1f4e2506ff8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6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62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87" name="Google Shape;1187;p62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88" name="Google Shape;1188;p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p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0" name="Google Shape;1190;p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1" name="Google Shape;119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2" name="Google Shape;119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62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41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4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4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4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4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1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41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6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8" name="Google Shape;1198;p6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p6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0" name="Google Shape;1200;p6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1" name="Google Shape;120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2" name="Google Shape;120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p6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06" name="Google Shape;1206;p6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6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6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p6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0" name="Google Shape;1210;p6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1" name="Google Shape;1211;p6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2" name="Google Shape;1212;p6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63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5" name="Google Shape;1215;p63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6" name="Google Shape;1216;p63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17" name="Google Shape;1217;p63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18" name="Google Shape;1218;p6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9" name="Google Shape;1219;p6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0" name="Google Shape;1220;p6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1" name="Google Shape;122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2" name="Google Shape;122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5" name="Google Shape;1225;p6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15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28" name="Google Shape;1228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9" name="Google Shape;1229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0" name="Google Shape;1230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1" name="Google Shape;1231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2" name="Google Shape;1232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4" name="Google Shape;1234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5" name="Google Shape;1235;p150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p150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p150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p150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p150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5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42" name="Google Shape;1242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3" name="Google Shape;1243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4" name="Google Shape;1244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5" name="Google Shape;1245;p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6" name="Google Shape;1246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9" name="Google Shape;1249;p15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50" name="Google Shape;1250;p15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1" name="Google Shape;1251;p15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2" name="Google Shape;1252;p15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3" name="Google Shape;1253;p15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4" name="Google Shape;1254;p15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5" name="Google Shape;1255;p15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6" name="Google Shape;1256;p15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7" name="Google Shape;1257;p15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8" name="Google Shape;1258;p15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1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1" name="Google Shape;1261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2" name="Google Shape;1262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3" name="Google Shape;1263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4" name="Google Shape;1264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5" name="Google Shape;1265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p152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9" name="Google Shape;1269;p152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70" name="Google Shape;1270;p152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1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3" name="Google Shape;1273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4" name="Google Shape;1274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5" name="Google Shape;1275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6" name="Google Shape;1276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7" name="Google Shape;1277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0" name="Google Shape;1280;p153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81" name="Google Shape;1281;p153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p153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3" name="Google Shape;1283;p153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15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6" name="Google Shape;1286;p154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p154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p154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9" name="Google Shape;1289;p154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5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1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4" name="Google Shape;1294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5" name="Google Shape;1295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6" name="Google Shape;1296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7" name="Google Shape;1297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8" name="Google Shape;1298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01" name="Google Shape;1301;p156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02" name="Google Shape;1302;p156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3" name="Google Shape;1303;p156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4" name="Google Shape;1304;p156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5" name="Google Shape;1305;p156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1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8" name="Google Shape;1308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1" name="Google Shape;1311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2" name="Google Shape;1312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15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6" name="Google Shape;1316;p15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p1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p15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p1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p1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p15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p1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5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1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5" name="Google Shape;1325;p158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26" name="Google Shape;1326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7" name="Google Shape;1327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8" name="Google Shape;1328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9" name="Google Shape;1329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0" name="Google Shape;1330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3" name="Google Shape;1333;p158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p158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5" name="Google Shape;1335;p158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p158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7" name="Google Shape;1337;p158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8" name="Google Shape;1338;p158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9" name="Google Shape;1339;p158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0" name="Google Shape;1340;p158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2" name="Google Shape;1342;p159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3" name="Google Shape;1343;p159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4" name="Google Shape;1344;p15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5" name="Google Shape;1345;p15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6" name="Google Shape;1346;p15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7" name="Google Shape;1347;p15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8" name="Google Shape;1348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9" name="Google Shape;1349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0" name="Google Shape;1350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p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52" name="Google Shape;1352;p159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3" name="Google Shape;1353;p159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4" name="Google Shape;1354;p159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5" name="Google Shape;1355;p159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159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159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159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159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0" name="Google Shape;1360;p159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1" name="Google Shape;1361;p159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2" name="Google Shape;1362;p159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16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65" name="Google Shape;1365;p16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6" name="Google Shape;1366;p16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7" name="Google Shape;1367;p16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8" name="Google Shape;1368;p1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9" name="Google Shape;1369;p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1" name="Google Shape;1371;p1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160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3" name="Google Shape;1373;p160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74" name="Google Shape;1374;p160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2dfa7bec999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8" name="Google Shape;1378;g2dfa7bec999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9" name="Google Shape;1379;g2dfa7bec999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0" name="Google Shape;1380;g2dfa7bec999_0_70"/>
          <p:cNvCxnSpPr>
            <a:endCxn id="1377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1" name="Google Shape;1381;g2dfa7bec999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382" name="Google Shape;1382;g2dfa7bec999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3" name="Google Shape;1383;g2dfa7bec999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4" name="Google Shape;1384;g2dfa7bec999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2dfa7bec999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8" name="Google Shape;1388;g2dfa7bec999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2dfa7bec999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1" name="Google Shape;1391;g2dfa7bec999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g2dfa7bec999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2dfa7bec999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5" name="Google Shape;1395;g2dfa7bec999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6" name="Google Shape;1396;g2dfa7bec999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7" name="Google Shape;1397;g2dfa7bec999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2dfa7bec999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0" name="Google Shape;1400;g2dfa7bec999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2dfa7bec999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3" name="Google Shape;1403;g2dfa7bec999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4" name="Google Shape;1404;g2dfa7bec999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JM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8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89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1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2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0" Type="http://schemas.openxmlformats.org/officeDocument/2006/relationships/theme" Target="../theme/theme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1.xml"/><Relationship Id="rId17" Type="http://schemas.openxmlformats.org/officeDocument/2006/relationships/theme" Target="../theme/theme6.xml"/><Relationship Id="rId1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9" Type="http://schemas.openxmlformats.org/officeDocument/2006/relationships/theme" Target="../theme/theme10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1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60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1" name="Google Shape;1181;p60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2" name="Google Shape;1182;p6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83" name="Google Shape;1183;p6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6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3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4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9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4" name="Google Shape;604;p49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5" name="Google Shape;605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4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5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2" name="Google Shape;712;p5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3" name="Google Shape;713;p51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4" name="Google Shape;714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1dc99f530c1_0_155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6" name="Google Shape;956;g1dc99f530c1_0_15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7" name="Google Shape;957;g1dc99f530c1_0_15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1f4e2506ff8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9" name="Google Shape;1079;g1f4e2506ff8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0" name="Google Shape;1080;g1f4e2506ff8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g1f4e2506ff8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outu.be/2a5BdQr2O2Q" TargetMode="External"/><Relationship Id="rId4" Type="http://schemas.openxmlformats.org/officeDocument/2006/relationships/hyperlink" Target="https://youtu.be/p22hlxCoaEk" TargetMode="External"/><Relationship Id="rId5" Type="http://schemas.openxmlformats.org/officeDocument/2006/relationships/hyperlink" Target="https://youtu.be/p22hlxCoaEk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7.png"/><Relationship Id="rId4" Type="http://schemas.openxmlformats.org/officeDocument/2006/relationships/image" Target="../media/image6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3.png"/><Relationship Id="rId4" Type="http://schemas.openxmlformats.org/officeDocument/2006/relationships/image" Target="../media/image6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5.jpg"/><Relationship Id="rId4" Type="http://schemas.openxmlformats.org/officeDocument/2006/relationships/image" Target="../media/image51.jpg"/><Relationship Id="rId5" Type="http://schemas.openxmlformats.org/officeDocument/2006/relationships/image" Target="../media/image56.jpg"/><Relationship Id="rId6" Type="http://schemas.openxmlformats.org/officeDocument/2006/relationships/image" Target="../media/image57.jpg"/><Relationship Id="rId7" Type="http://schemas.openxmlformats.org/officeDocument/2006/relationships/image" Target="../media/image4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6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JM"/>
              <a:t>Workshop guide</a:t>
            </a:r>
            <a:endParaRPr/>
          </a:p>
        </p:txBody>
      </p:sp>
      <p:sp>
        <p:nvSpPr>
          <p:cNvPr id="1428" name="Google Shape;1428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JM">
                <a:solidFill>
                  <a:srgbClr val="006FB6"/>
                </a:solidFill>
              </a:rPr>
              <a:t>Share the story</a:t>
            </a:r>
            <a:endParaRPr/>
          </a:p>
        </p:txBody>
      </p:sp>
      <p:sp>
        <p:nvSpPr>
          <p:cNvPr id="1429" name="Google Shape;1429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JM" sz="4000">
                <a:solidFill>
                  <a:srgbClr val="006FB6"/>
                </a:solidFill>
              </a:rPr>
              <a:t> Facilitator: 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Amend slides if needed.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Ready the family-facing materials.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Display slide 2 as families arrive.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1. Yon moun - ou y ap chèche</a:t>
            </a:r>
            <a:endParaRPr/>
          </a:p>
        </p:txBody>
      </p:sp>
      <p:pic>
        <p:nvPicPr>
          <p:cNvPr descr="A picture containing text&#10;&#10;Description automatically generated" id="1525" name="Google Shape;1525;p1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p15"/>
          <p:cNvSpPr txBox="1"/>
          <p:nvPr>
            <p:ph idx="1" type="body"/>
          </p:nvPr>
        </p:nvSpPr>
        <p:spPr>
          <a:xfrm>
            <a:off x="498764" y="2310937"/>
            <a:ext cx="3537584" cy="3876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en-JM" sz="3200"/>
              <a:t>pou manje zèb vèt nan lòt bò pon an.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b="1"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b="1"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en-JM" sz="3200"/>
              <a:t>Yon moun…</a:t>
            </a:r>
            <a:r>
              <a:rPr lang="en-JM" sz="3200"/>
              <a:t>Twa kabrit</a:t>
            </a:r>
            <a:endParaRPr sz="3200"/>
          </a:p>
        </p:txBody>
      </p:sp>
      <p:sp>
        <p:nvSpPr>
          <p:cNvPr id="1527" name="Google Shape;1527;p15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-JM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The Three Billy Goats Gruff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8" name="Google Shape;1528;p15"/>
          <p:cNvCxnSpPr/>
          <p:nvPr/>
        </p:nvCxnSpPr>
        <p:spPr>
          <a:xfrm flipH="1" rot="10800000">
            <a:off x="2745202" y="4766068"/>
            <a:ext cx="764100" cy="3867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29" name="Google Shape;1529;p15"/>
          <p:cNvCxnSpPr/>
          <p:nvPr/>
        </p:nvCxnSpPr>
        <p:spPr>
          <a:xfrm flipH="1" rot="10800000">
            <a:off x="3882186" y="2648951"/>
            <a:ext cx="823800" cy="6714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2. Men</a:t>
            </a:r>
            <a:endParaRPr/>
          </a:p>
        </p:txBody>
      </p:sp>
      <p:pic>
        <p:nvPicPr>
          <p:cNvPr descr="A picture containing text&#10;&#10;Description automatically generated" id="1535" name="Google Shape;1535;p1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6" name="Google Shape;1536;p16"/>
          <p:cNvSpPr txBox="1"/>
          <p:nvPr>
            <p:ph idx="1" type="body"/>
          </p:nvPr>
        </p:nvSpPr>
        <p:spPr>
          <a:xfrm>
            <a:off x="369540" y="1739410"/>
            <a:ext cx="3666808" cy="4447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en-JM" sz="2800"/>
              <a:t>Men</a:t>
            </a:r>
            <a:r>
              <a:rPr lang="en-JM" sz="2800"/>
              <a:t> yon twòl lèd te bloke yo.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537" name="Google Shape;1537;p16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-JM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The Three Billy Goats Gruff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8" name="Google Shape;1538;p16"/>
          <p:cNvCxnSpPr/>
          <p:nvPr/>
        </p:nvCxnSpPr>
        <p:spPr>
          <a:xfrm flipH="1" rot="10800000">
            <a:off x="3444780" y="1739410"/>
            <a:ext cx="1930500" cy="2343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3. Konsa-answit</a:t>
            </a:r>
            <a:endParaRPr/>
          </a:p>
        </p:txBody>
      </p:sp>
      <p:pic>
        <p:nvPicPr>
          <p:cNvPr descr="A picture containing text&#10;&#10;Description automatically generated" id="1544" name="Google Shape;1544;p1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5" name="Google Shape;1545;p17"/>
          <p:cNvSpPr txBox="1"/>
          <p:nvPr/>
        </p:nvSpPr>
        <p:spPr>
          <a:xfrm>
            <a:off x="8598308" y="1739549"/>
            <a:ext cx="32742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rPr b="1" i="0" lang="en-JM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Konsa  </a:t>
            </a:r>
            <a:r>
              <a:rPr b="0" i="0" lang="en-JM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pi gwo kabrit gamèl la te frape kò li sou pon 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JM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Answit </a:t>
            </a:r>
            <a:r>
              <a:rPr b="0" i="0" lang="en-JM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yo te kapab travèse pon an epi manje zèb la nan lapè.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17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-JM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The Three Billy Goats Gruff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7" name="Google Shape;1547;p17"/>
          <p:cNvCxnSpPr/>
          <p:nvPr/>
        </p:nvCxnSpPr>
        <p:spPr>
          <a:xfrm rot="10800000">
            <a:off x="7564376" y="1973710"/>
            <a:ext cx="970800" cy="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48" name="Google Shape;1548;p17"/>
          <p:cNvCxnSpPr/>
          <p:nvPr/>
        </p:nvCxnSpPr>
        <p:spPr>
          <a:xfrm rot="10800000">
            <a:off x="8443232" y="3251376"/>
            <a:ext cx="577200" cy="2703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An nou gade</a:t>
            </a:r>
            <a:endParaRPr/>
          </a:p>
        </p:txBody>
      </p:sp>
      <p:sp>
        <p:nvSpPr>
          <p:cNvPr id="1554" name="Google Shape;1554;p18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JM"/>
              <a:t>Anglè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JM" u="sng">
                <a:solidFill>
                  <a:schemeClr val="hlink"/>
                </a:solidFill>
                <a:hlinkClick r:id="rId3"/>
              </a:rPr>
              <a:t>https://youtu.be/2a5BdQr2O2Q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555" name="Google Shape;1555;p18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JM"/>
              <a:t>Español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i="1" lang="en-JM"/>
              <a:t>Ap vini nan yon ti tan</a:t>
            </a:r>
            <a:endParaRPr/>
          </a:p>
        </p:txBody>
      </p:sp>
      <p:sp>
        <p:nvSpPr>
          <p:cNvPr id="1556" name="Google Shape;1556;p18"/>
          <p:cNvSpPr/>
          <p:nvPr/>
        </p:nvSpPr>
        <p:spPr>
          <a:xfrm>
            <a:off x="545785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18"/>
          <p:cNvSpPr/>
          <p:nvPr/>
        </p:nvSpPr>
        <p:spPr>
          <a:xfrm>
            <a:off x="6632820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1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en-JM"/>
              <a:t>Itilize men w</a:t>
            </a:r>
            <a:endParaRPr/>
          </a:p>
        </p:txBody>
      </p:sp>
      <p:sp>
        <p:nvSpPr>
          <p:cNvPr id="1563" name="Google Shape;1563;p19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Konsèy ak sijesyon</a:t>
            </a:r>
            <a:endParaRPr/>
          </a:p>
        </p:txBody>
      </p:sp>
      <p:sp>
        <p:nvSpPr>
          <p:cNvPr id="1564" name="Google Shape;1564;p19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JM"/>
              <a:t>Timoun ki pi gran yo ta kapab rezime yon chapit oswa seksyon olye tout liv la!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65" name="Google Shape;1565;p19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4000"/>
              <a:t>y ap chèche</a:t>
            </a:r>
            <a:endParaRPr sz="4000"/>
          </a:p>
        </p:txBody>
      </p:sp>
      <p:sp>
        <p:nvSpPr>
          <p:cNvPr id="1566" name="Google Shape;1566;p19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4000"/>
              <a:t>Yon moun</a:t>
            </a:r>
            <a:endParaRPr sz="4000"/>
          </a:p>
        </p:txBody>
      </p:sp>
      <p:sp>
        <p:nvSpPr>
          <p:cNvPr id="1567" name="Google Shape;1567;p19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4000"/>
              <a:t>men</a:t>
            </a:r>
            <a:endParaRPr/>
          </a:p>
        </p:txBody>
      </p:sp>
      <p:sp>
        <p:nvSpPr>
          <p:cNvPr id="1568" name="Google Shape;1568;p19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4000"/>
              <a:t>konsa</a:t>
            </a:r>
            <a:endParaRPr sz="4000"/>
          </a:p>
        </p:txBody>
      </p:sp>
      <p:sp>
        <p:nvSpPr>
          <p:cNvPr id="1569" name="Google Shape;1569;p19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4000"/>
              <a:t>answit</a:t>
            </a:r>
            <a:endParaRPr sz="4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20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Reading = conversation (K-1)</a:t>
            </a:r>
            <a:endParaRPr/>
          </a:p>
        </p:txBody>
      </p:sp>
      <p:sp>
        <p:nvSpPr>
          <p:cNvPr id="1575" name="Google Shape;1575;p20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JM">
                <a:solidFill>
                  <a:srgbClr val="006FB6"/>
                </a:solidFill>
              </a:rPr>
              <a:t>Kisa pèsonaj la vle? Montre mo yo/imaj yo ki gte ede ou klonnen sa.</a:t>
            </a:r>
            <a:endParaRPr/>
          </a:p>
        </p:txBody>
      </p:sp>
      <p:sp>
        <p:nvSpPr>
          <p:cNvPr id="1576" name="Google Shape;1576;p20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0" lvl="0" marL="23336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/>
              <a:t>Kisa ki te pase nan fen istwa a? Montre mwen nan liv la.</a:t>
            </a:r>
            <a:endParaRPr/>
          </a:p>
        </p:txBody>
      </p:sp>
      <p:sp>
        <p:nvSpPr>
          <p:cNvPr id="1577" name="Google Shape;1577;p20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Kimoun ki se pèsonaj prensipal la?</a:t>
            </a:r>
            <a:endParaRPr/>
          </a:p>
        </p:txBody>
      </p:sp>
      <p:sp>
        <p:nvSpPr>
          <p:cNvPr id="1578" name="Google Shape;1578;p20"/>
          <p:cNvSpPr txBox="1"/>
          <p:nvPr>
            <p:ph idx="4" type="body"/>
          </p:nvPr>
        </p:nvSpPr>
        <p:spPr>
          <a:xfrm>
            <a:off x="319500" y="4495575"/>
            <a:ext cx="313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>
                <a:solidFill>
                  <a:srgbClr val="006FB6"/>
                </a:solidFill>
              </a:rPr>
              <a:t>Pou kisa pèsonaj la pa kapab jwenn sa li te vle a?</a:t>
            </a:r>
            <a:endParaRPr/>
          </a:p>
        </p:txBody>
      </p:sp>
      <p:pic>
        <p:nvPicPr>
          <p:cNvPr id="1579" name="Google Shape;1579;p20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21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= konvèsasyon (2-3)</a:t>
            </a:r>
            <a:endParaRPr/>
          </a:p>
        </p:txBody>
      </p:sp>
      <p:sp>
        <p:nvSpPr>
          <p:cNvPr id="1585" name="Google Shape;1585;p21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Kisa pwoblèm pèsonaj la ye? Montre mwen fason ou konnen sa.</a:t>
            </a:r>
            <a:endParaRPr/>
          </a:p>
        </p:txBody>
      </p:sp>
      <p:sp>
        <p:nvSpPr>
          <p:cNvPr id="1586" name="Google Shape;1586;p21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Kimoun ki se pèsonaj prensipal la? Kisa li vle? Kijan ou konnen sa?</a:t>
            </a:r>
            <a:endParaRPr/>
          </a:p>
        </p:txBody>
      </p:sp>
      <p:sp>
        <p:nvSpPr>
          <p:cNvPr id="1587" name="Google Shape;1587;p21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JM">
                <a:solidFill>
                  <a:srgbClr val="006FB6"/>
                </a:solidFill>
              </a:rPr>
              <a:t>Epi answit kisa ki te pase? Kijan pèsonaj la te rezoud pwoblèm nan? Nan ki paj sa te pase?</a:t>
            </a:r>
            <a:endParaRPr/>
          </a:p>
        </p:txBody>
      </p:sp>
      <p:pic>
        <p:nvPicPr>
          <p:cNvPr id="1588" name="Google Shape;158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1dc99f530c1_0_1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Fanmi plizyè lang</a:t>
            </a:r>
            <a:endParaRPr/>
          </a:p>
        </p:txBody>
      </p:sp>
      <p:sp>
        <p:nvSpPr>
          <p:cNvPr id="1594" name="Google Shape;1594;g1dc99f530c1_0_147"/>
          <p:cNvSpPr txBox="1"/>
          <p:nvPr>
            <p:ph idx="1" type="body"/>
          </p:nvPr>
        </p:nvSpPr>
        <p:spPr>
          <a:xfrm>
            <a:off x="4588050" y="1787486"/>
            <a:ext cx="72054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Poze kesyon epi pale sou liv yo nan nenpòt lang! Eksplike mo yo ki nan glosè a nan nenpòt lòt lang.</a:t>
            </a:r>
            <a:r>
              <a:rPr lang="en-JM" sz="2400"/>
              <a:t> </a:t>
            </a:r>
            <a:endParaRPr sz="2400"/>
          </a:p>
        </p:txBody>
      </p:sp>
      <p:sp>
        <p:nvSpPr>
          <p:cNvPr id="1595" name="Google Shape;1595;g1dc99f530c1_0_147"/>
          <p:cNvSpPr txBox="1"/>
          <p:nvPr>
            <p:ph idx="2" type="body"/>
          </p:nvPr>
        </p:nvSpPr>
        <p:spPr>
          <a:xfrm>
            <a:off x="4588042" y="290115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Itilize sa avèk liv ki nan nenpòt lang.</a:t>
            </a:r>
            <a:r>
              <a:rPr lang="en-JM" sz="2400"/>
              <a:t> </a:t>
            </a:r>
            <a:endParaRPr sz="2400"/>
          </a:p>
        </p:txBody>
      </p:sp>
      <p:pic>
        <p:nvPicPr>
          <p:cNvPr id="1596" name="Google Shape;1596;g1dc99f530c1_0_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7300" y="1566863"/>
            <a:ext cx="1280572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7" name="Google Shape;1597;g1dc99f530c1_0_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6600" y="2995751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Tan pou Pratik</a:t>
            </a:r>
            <a:endParaRPr/>
          </a:p>
        </p:txBody>
      </p:sp>
      <p:sp>
        <p:nvSpPr>
          <p:cNvPr id="1603" name="Google Shape;1603;p22"/>
          <p:cNvSpPr txBox="1"/>
          <p:nvPr>
            <p:ph idx="1" type="body"/>
          </p:nvPr>
        </p:nvSpPr>
        <p:spPr>
          <a:xfrm>
            <a:off x="1629539" y="15196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Yon moun - ou y ap chèche </a:t>
            </a:r>
            <a:endParaRPr/>
          </a:p>
        </p:txBody>
      </p:sp>
      <p:sp>
        <p:nvSpPr>
          <p:cNvPr id="1604" name="Google Shape;1604;p22"/>
          <p:cNvSpPr txBox="1"/>
          <p:nvPr>
            <p:ph idx="2" type="body"/>
          </p:nvPr>
        </p:nvSpPr>
        <p:spPr>
          <a:xfrm>
            <a:off x="1733450" y="2727720"/>
            <a:ext cx="3393900" cy="14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Men</a:t>
            </a:r>
            <a:endParaRPr/>
          </a:p>
        </p:txBody>
      </p:sp>
      <p:sp>
        <p:nvSpPr>
          <p:cNvPr id="1605" name="Google Shape;1605;p22"/>
          <p:cNvSpPr txBox="1"/>
          <p:nvPr>
            <p:ph idx="4" type="body"/>
          </p:nvPr>
        </p:nvSpPr>
        <p:spPr>
          <a:xfrm>
            <a:off x="698572" y="13744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1</a:t>
            </a:r>
            <a:endParaRPr/>
          </a:p>
        </p:txBody>
      </p:sp>
      <p:sp>
        <p:nvSpPr>
          <p:cNvPr id="1606" name="Google Shape;1606;p22"/>
          <p:cNvSpPr txBox="1"/>
          <p:nvPr>
            <p:ph idx="7" type="body"/>
          </p:nvPr>
        </p:nvSpPr>
        <p:spPr>
          <a:xfrm>
            <a:off x="698497" y="290116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2</a:t>
            </a:r>
            <a:endParaRPr/>
          </a:p>
        </p:txBody>
      </p:sp>
      <p:sp>
        <p:nvSpPr>
          <p:cNvPr id="1607" name="Google Shape;1607;p22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JM" sz="3000"/>
              <a:t>Rele mwen lè ou gen yon kesyon!</a:t>
            </a:r>
            <a:endParaRPr/>
          </a:p>
        </p:txBody>
      </p:sp>
      <p:sp>
        <p:nvSpPr>
          <p:cNvPr id="1608" name="Google Shape;1608;p22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09" name="Google Shape;1609;p22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610" name="Google Shape;1610;p22"/>
          <p:cNvSpPr txBox="1"/>
          <p:nvPr>
            <p:ph idx="4" type="body"/>
          </p:nvPr>
        </p:nvSpPr>
        <p:spPr>
          <a:xfrm>
            <a:off x="1629538" y="428706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en-JM" sz="3200"/>
              <a:t>Konsa-answit</a:t>
            </a:r>
            <a:endParaRPr/>
          </a:p>
        </p:txBody>
      </p:sp>
      <p:sp>
        <p:nvSpPr>
          <p:cNvPr id="1611" name="Google Shape;1611;p22"/>
          <p:cNvSpPr txBox="1"/>
          <p:nvPr>
            <p:ph idx="7" type="body"/>
          </p:nvPr>
        </p:nvSpPr>
        <p:spPr>
          <a:xfrm>
            <a:off x="698572" y="411848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3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g1f4e2506ff8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JM" sz="4400">
                <a:latin typeface="Calibri"/>
                <a:ea typeface="Calibri"/>
                <a:cs typeface="Calibri"/>
                <a:sym typeface="Calibri"/>
              </a:rPr>
              <a:t>Refleksyon</a:t>
            </a:r>
            <a:r>
              <a:rPr lang="en-JM"/>
              <a:t>  </a:t>
            </a:r>
            <a:endParaRPr/>
          </a:p>
        </p:txBody>
      </p:sp>
      <p:sp>
        <p:nvSpPr>
          <p:cNvPr id="1617" name="Google Shape;1617;g1f4e2506ff8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Èske w genyen kesyon sou ti konsèy sou lekti a?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Vire epi pale ak piti ou a: Èske w santi w pare pou eseye ti konsèy sou lekti lakay ou?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JM" sz="3100"/>
              <a:t>Tanpri pataje kijan ou ta ka itilize sa a lakay ou.</a:t>
            </a:r>
            <a:endParaRPr sz="3100"/>
          </a:p>
        </p:txBody>
      </p:sp>
      <p:sp>
        <p:nvSpPr>
          <p:cNvPr id="1618" name="Google Shape;1618;g1f4e2506ff8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JM"/>
              <a:t>Kesyon w lan pral ede yon lòt moun nan sal la!</a:t>
            </a:r>
            <a:endParaRPr/>
          </a:p>
        </p:txBody>
      </p:sp>
      <p:pic>
        <p:nvPicPr>
          <p:cNvPr descr="A close up of a logo&#10;&#10;Description automatically generated" id="1619" name="Google Shape;1619;g1f4e2506ff8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JM" sz="4400"/>
              <a:t>Pataje istwa 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2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Remak, souple</a:t>
            </a:r>
            <a:endParaRPr/>
          </a:p>
        </p:txBody>
      </p:sp>
      <p:pic>
        <p:nvPicPr>
          <p:cNvPr id="1625" name="Google Shape;1625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26" name="Google Shape;1626;p27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JM" sz="3200"/>
              <a:t>Remak ou ap amelyore ran nou ansanm!</a:t>
            </a:r>
            <a:endParaRPr/>
          </a:p>
        </p:txBody>
      </p:sp>
      <p:pic>
        <p:nvPicPr>
          <p:cNvPr descr="A picture containing person, indoor, blue&#10;&#10;Description automatically generated" id="1627" name="Google Shape;1627;p2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Byenveni </a:t>
            </a:r>
            <a:endParaRPr/>
          </a:p>
        </p:txBody>
      </p:sp>
      <p:sp>
        <p:nvSpPr>
          <p:cNvPr id="1440" name="Google Shape;1440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Ti Konsèy </a:t>
            </a:r>
            <a:endParaRPr/>
          </a:p>
        </p:txBody>
      </p:sp>
      <p:sp>
        <p:nvSpPr>
          <p:cNvPr id="1441" name="Google Shape;1441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Tan pou Pratik</a:t>
            </a:r>
            <a:endParaRPr/>
          </a:p>
        </p:txBody>
      </p:sp>
      <p:sp>
        <p:nvSpPr>
          <p:cNvPr id="1442" name="Google Shape;1442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Ajanda </a:t>
            </a:r>
            <a:endParaRPr/>
          </a:p>
        </p:txBody>
      </p:sp>
      <p:sp>
        <p:nvSpPr>
          <p:cNvPr id="1443" name="Google Shape;1443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Refleksyon ak mizajou </a:t>
            </a:r>
            <a:endParaRPr/>
          </a:p>
        </p:txBody>
      </p:sp>
      <p:pic>
        <p:nvPicPr>
          <p:cNvPr id="1444" name="Google Shape;1444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48" name="Google Shape;1448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2dfa7bec999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JM"/>
              <a:t>Sondaj sou Konfidans Fanmi</a:t>
            </a:r>
            <a:endParaRPr/>
          </a:p>
        </p:txBody>
      </p:sp>
      <p:pic>
        <p:nvPicPr>
          <p:cNvPr id="1454" name="Google Shape;1454;g2dfa7bec999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455" name="Google Shape;1455;g2dfa7bec999_0_63"/>
          <p:cNvSpPr txBox="1"/>
          <p:nvPr/>
        </p:nvSpPr>
        <p:spPr>
          <a:xfrm>
            <a:off x="1035333" y="2645700"/>
            <a:ext cx="4023300" cy="22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JM" sz="37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Eskane kòd sa a pou pataje kijan w santi w konsènan  fè lekti ak pitit ou. </a:t>
            </a:r>
            <a:endParaRPr b="1" i="0" sz="37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1" name="Google Shape;1461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2" name="Google Shape;1462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3" name="Google Shape;1463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4" name="Google Shape;1464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Prepare ou.</a:t>
            </a:r>
            <a:endParaRPr/>
          </a:p>
        </p:txBody>
      </p:sp>
      <p:sp>
        <p:nvSpPr>
          <p:cNvPr id="1465" name="Google Shape;1465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prezan.</a:t>
            </a:r>
            <a:endParaRPr/>
          </a:p>
        </p:txBody>
      </p:sp>
      <p:sp>
        <p:nvSpPr>
          <p:cNvPr id="1466" name="Google Shape;1466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gen koutwazi.</a:t>
            </a:r>
            <a:endParaRPr/>
          </a:p>
        </p:txBody>
      </p:sp>
      <p:sp>
        <p:nvSpPr>
          <p:cNvPr id="1467" name="Google Shape;1467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Poze kesyon.</a:t>
            </a:r>
            <a:endParaRPr/>
          </a:p>
        </p:txBody>
      </p:sp>
      <p:sp>
        <p:nvSpPr>
          <p:cNvPr id="1468" name="Google Shape;1468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Gid pou atelye yo </a:t>
            </a:r>
            <a:endParaRPr/>
          </a:p>
        </p:txBody>
      </p:sp>
      <p:pic>
        <p:nvPicPr>
          <p:cNvPr descr="Icon&#10;&#10;Description automatically generated" id="1469" name="Google Shape;146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70" name="Google Shape;147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71" name="Google Shape;147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72" name="Google Shape;147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>
                <a:solidFill>
                  <a:srgbClr val="006FB6"/>
                </a:solidFill>
              </a:rPr>
              <a:t>Pataje istwa a</a:t>
            </a:r>
            <a:endParaRPr/>
          </a:p>
        </p:txBody>
      </p:sp>
      <p:sp>
        <p:nvSpPr>
          <p:cNvPr id="1478" name="Google Shape;1478;p11"/>
          <p:cNvSpPr txBox="1"/>
          <p:nvPr>
            <p:ph idx="1" type="body"/>
          </p:nvPr>
        </p:nvSpPr>
        <p:spPr>
          <a:xfrm>
            <a:off x="9222900" y="4748864"/>
            <a:ext cx="24972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en-JM"/>
              <a:t>Rezime istwa a ap ede nou konprann li pi byen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79" name="Google Shape;1479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009143"/>
            <a:ext cx="2377500" cy="1722081"/>
          </a:xfrm>
          <a:prstGeom prst="rect">
            <a:avLst/>
          </a:prstGeom>
          <a:noFill/>
          <a:ln>
            <a:noFill/>
          </a:ln>
        </p:spPr>
      </p:pic>
      <p:sp>
        <p:nvSpPr>
          <p:cNvPr id="1480" name="Google Shape;1480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2</a:t>
            </a:r>
            <a:endParaRPr/>
          </a:p>
        </p:txBody>
      </p:sp>
      <p:sp>
        <p:nvSpPr>
          <p:cNvPr id="1481" name="Google Shape;1481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3</a:t>
            </a:r>
            <a:endParaRPr/>
          </a:p>
        </p:txBody>
      </p:sp>
      <p:sp>
        <p:nvSpPr>
          <p:cNvPr id="1482" name="Google Shape;1482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Yon moun - ou y ap chèche</a:t>
            </a:r>
            <a:endParaRPr/>
          </a:p>
        </p:txBody>
      </p:sp>
      <p:sp>
        <p:nvSpPr>
          <p:cNvPr id="1483" name="Google Shape;1483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Men </a:t>
            </a:r>
            <a:endParaRPr/>
          </a:p>
        </p:txBody>
      </p:sp>
      <p:sp>
        <p:nvSpPr>
          <p:cNvPr id="1484" name="Google Shape;1484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Konsa-answit</a:t>
            </a:r>
            <a:endParaRPr/>
          </a:p>
        </p:txBody>
      </p:sp>
      <p:sp>
        <p:nvSpPr>
          <p:cNvPr id="1485" name="Google Shape;1485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 sz="3000"/>
              <a:t>Fè yon deklarasyon kout sou pwen prensipal yo ki nan istwa a.</a:t>
            </a:r>
            <a:endParaRPr/>
          </a:p>
        </p:txBody>
      </p:sp>
      <p:sp>
        <p:nvSpPr>
          <p:cNvPr id="1491" name="Google Shape;1491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2" name="Google Shape;1492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3" name="Google Shape;1493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4" name="Google Shape;1494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JM" sz="4000"/>
              <a:t>Fè rezime</a:t>
            </a:r>
            <a:endParaRPr/>
          </a:p>
        </p:txBody>
      </p:sp>
      <p:sp>
        <p:nvSpPr>
          <p:cNvPr id="1495" name="Google Shape;1495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96" name="Google Shape;1496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97" name="Google Shape;1497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98" name="Google Shape;1498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Verifye tèm alfabetizasyon yo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1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JM" sz="4400"/>
              <a:t>Rezime tèks fiksyon ak tèks non-fiksyon</a:t>
            </a:r>
            <a:endParaRPr/>
          </a:p>
        </p:txBody>
      </p:sp>
      <p:sp>
        <p:nvSpPr>
          <p:cNvPr id="1504" name="Google Shape;1504;p13"/>
          <p:cNvSpPr txBox="1"/>
          <p:nvPr>
            <p:ph idx="1" type="body"/>
          </p:nvPr>
        </p:nvSpPr>
        <p:spPr>
          <a:xfrm>
            <a:off x="831273" y="1251300"/>
            <a:ext cx="3083638" cy="4683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1" lang="en-JM"/>
              <a:t>Rezime long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Tit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Rezime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Pèsonaj yo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Anviwònman: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Kòmansman 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Mitan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Fen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Anpil detay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Objektif otè 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Koneksyon pèsonèl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close up of a sign&#10;&#10;Description automatically generated" id="1505" name="Google Shape;1505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3835" l="0" r="0" t="13842"/>
          <a:stretch/>
        </p:blipFill>
        <p:spPr>
          <a:xfrm>
            <a:off x="9114503" y="1586830"/>
            <a:ext cx="2545209" cy="1842170"/>
          </a:xfrm>
          <a:prstGeom prst="rect">
            <a:avLst/>
          </a:prstGeom>
          <a:noFill/>
          <a:ln>
            <a:noFill/>
          </a:ln>
        </p:spPr>
      </p:pic>
      <p:sp>
        <p:nvSpPr>
          <p:cNvPr id="1506" name="Google Shape;1506;p13"/>
          <p:cNvSpPr txBox="1"/>
          <p:nvPr>
            <p:ph idx="3" type="body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JM" sz="2800">
                <a:latin typeface="Calibri"/>
                <a:ea typeface="Calibri"/>
                <a:cs typeface="Calibri"/>
                <a:sym typeface="Calibri"/>
              </a:rPr>
              <a:t>Rakonte istwa a tankou ou ta rakonte yon film.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None/>
            </a:pPr>
            <a:r>
              <a:t/>
            </a:r>
            <a:endParaRPr/>
          </a:p>
        </p:txBody>
      </p:sp>
      <p:sp>
        <p:nvSpPr>
          <p:cNvPr id="1507" name="Google Shape;1507;p13"/>
          <p:cNvSpPr txBox="1"/>
          <p:nvPr>
            <p:ph idx="4" type="body"/>
          </p:nvPr>
        </p:nvSpPr>
        <p:spPr>
          <a:xfrm>
            <a:off x="4245044" y="982127"/>
            <a:ext cx="3383100" cy="4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1" lang="en-JM"/>
              <a:t>Rezime kout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Tit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Pèsonaj prensipal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Pwoblèm (oswa konfli)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Solisyon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en-JM"/>
              <a:t>Yon moun y ap chèche- men</a:t>
            </a:r>
            <a:endParaRPr/>
          </a:p>
        </p:txBody>
      </p:sp>
      <p:sp>
        <p:nvSpPr>
          <p:cNvPr id="1513" name="Google Shape;1513;p14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Konsèy ak sijesyon</a:t>
            </a:r>
            <a:endParaRPr/>
          </a:p>
        </p:txBody>
      </p:sp>
      <p:sp>
        <p:nvSpPr>
          <p:cNvPr id="1514" name="Google Shape;1514;p14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JM"/>
              <a:t>Somebody = </a:t>
            </a:r>
            <a:r>
              <a:rPr b="1" lang="en-JM"/>
              <a:t>pèsonaj prensipal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JM"/>
              <a:t>Y ap chèche/men = </a:t>
            </a:r>
            <a:r>
              <a:rPr b="1" lang="en-JM"/>
              <a:t>pwoblèm         (oswa konfli)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JM"/>
              <a:t>Konsa /answit = </a:t>
            </a:r>
            <a:r>
              <a:rPr b="1" lang="en-JM"/>
              <a:t>solisyon            (oswa rezolisyon)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15" name="Google Shape;1515;p14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4000"/>
              <a:t>y ap chèche</a:t>
            </a:r>
            <a:endParaRPr sz="4000"/>
          </a:p>
        </p:txBody>
      </p:sp>
      <p:sp>
        <p:nvSpPr>
          <p:cNvPr id="1516" name="Google Shape;1516;p14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4000"/>
              <a:t>Yon moun </a:t>
            </a:r>
            <a:endParaRPr/>
          </a:p>
        </p:txBody>
      </p:sp>
      <p:sp>
        <p:nvSpPr>
          <p:cNvPr id="1517" name="Google Shape;1517;p14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4000"/>
              <a:t>men</a:t>
            </a:r>
            <a:endParaRPr/>
          </a:p>
        </p:txBody>
      </p:sp>
      <p:sp>
        <p:nvSpPr>
          <p:cNvPr id="1518" name="Google Shape;1518;p14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4000"/>
              <a:t>konsa</a:t>
            </a:r>
            <a:endParaRPr sz="4000"/>
          </a:p>
        </p:txBody>
      </p:sp>
      <p:sp>
        <p:nvSpPr>
          <p:cNvPr id="1519" name="Google Shape;1519;p14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4000"/>
              <a:t>answit</a:t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