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3" r:id="rId9"/>
    <p:sldMasterId id="2147483702" r:id="rId10"/>
    <p:sldMasterId id="2147483718" r:id="rId11"/>
    <p:sldMasterId id="2147483726" r:id="rId12"/>
    <p:sldMasterId id="2147483735" r:id="rId13"/>
    <p:sldMasterId id="2147483750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ikslQrMPpKhdO6vl7MNyr7OtpN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20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36" Type="http://customschemas.google.com/relationships/presentationmetadata" Target="metadata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5" name="Google Shape;1425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4" name="Google Shape;1524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4" name="Google Shape;1534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7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3" name="Google Shape;1543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3" name="Google Shape;1553;p18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2" name="Google Shape;1562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4" name="Google Shape;1574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4" name="Google Shape;1584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1dc92da15e9_0_147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3" name="Google Shape;1593;g1dc92da15e9_0_14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2" name="Google Shape;1602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1f4e2111ff4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6" name="Google Shape;1616;g1f4e2111ff4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2" name="Google Shape;1432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2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4" name="Google Shape;1624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7" name="Google Shape;143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2dfa5e35152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3" name="Google Shape;1453;g2dfa5e35152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0" name="Google Shape;1460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7" name="Google Shape;1477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0" name="Google Shape;1490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3" name="Google Shape;1503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2" name="Google Shape;1512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4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5.png"/><Relationship Id="rId7" Type="http://schemas.openxmlformats.org/officeDocument/2006/relationships/image" Target="../media/image21.png"/><Relationship Id="rId8" Type="http://schemas.openxmlformats.org/officeDocument/2006/relationships/image" Target="../media/image3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2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2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31.jpg"/><Relationship Id="rId5" Type="http://schemas.openxmlformats.org/officeDocument/2006/relationships/image" Target="../media/image6.png"/><Relationship Id="rId6" Type="http://schemas.openxmlformats.org/officeDocument/2006/relationships/image" Target="../media/image25.png"/><Relationship Id="rId7" Type="http://schemas.openxmlformats.org/officeDocument/2006/relationships/image" Target="../media/image21.png"/><Relationship Id="rId8" Type="http://schemas.openxmlformats.org/officeDocument/2006/relationships/image" Target="../media/image3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34.jp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jp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2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2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38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36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27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5.png"/><Relationship Id="rId7" Type="http://schemas.openxmlformats.org/officeDocument/2006/relationships/image" Target="../media/image21.png"/><Relationship Id="rId8" Type="http://schemas.openxmlformats.org/officeDocument/2006/relationships/image" Target="../media/image3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28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28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31.jpg"/><Relationship Id="rId5" Type="http://schemas.openxmlformats.org/officeDocument/2006/relationships/image" Target="../media/image6.png"/><Relationship Id="rId6" Type="http://schemas.openxmlformats.org/officeDocument/2006/relationships/image" Target="../media/image25.png"/><Relationship Id="rId7" Type="http://schemas.openxmlformats.org/officeDocument/2006/relationships/image" Target="../media/image21.png"/><Relationship Id="rId8" Type="http://schemas.openxmlformats.org/officeDocument/2006/relationships/image" Target="../media/image3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34.jp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jp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36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22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3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2dfa5e35152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7" name="Google Shape;1407;g2dfa5e35152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2dfa5e35152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g2dfa5e35152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1" name="Google Shape;1411;g2dfa5e35152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2" name="Google Shape;1412;g2dfa5e35152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3" name="Google Shape;1413;g2dfa5e35152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2dfa5e35152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16" name="Google Shape;1416;g2dfa5e35152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dfa5e35152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19" name="Google Shape;1419;g2dfa5e35152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0" name="Google Shape;1420;g2dfa5e35152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dfa5e35152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0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0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1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1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1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1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1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1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1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1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3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3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95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9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9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">
  <p:cSld name="3_Reading tip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/>
          <p:nvPr>
            <p:ph idx="1" type="body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8"/>
          <p:cNvSpPr/>
          <p:nvPr>
            <p:ph idx="2" type="pic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8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48"/>
          <p:cNvSpPr txBox="1"/>
          <p:nvPr>
            <p:ph idx="4" type="body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2" name="Google Shape;52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5" name="Google Shape;52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6" name="Google Shape;52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8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4" name="Google Shape;534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5" name="Google Shape;535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7" name="Google Shape;53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8" name="Google Shape;53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8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42" name="Google Shape;542;p8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8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83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83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83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83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5" name="Google Shape;555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8" name="Google Shape;55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9" name="Google Shape;559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85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3" name="Google Shape;563;p85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85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5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5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9" name="Google Shape;569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2" name="Google Shape;57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3" name="Google Shape;57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8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8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8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87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7" name="Google Shape;587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0" name="Google Shape;59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1" name="Google Shape;59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87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7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87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87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87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7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7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87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50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50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50"/>
          <p:cNvSpPr txBox="1"/>
          <p:nvPr>
            <p:ph idx="3" type="body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12" name="Google Shape;612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619" name="Google Shape;619;p50"/>
          <p:cNvPicPr preferRelativeResize="0"/>
          <p:nvPr/>
        </p:nvPicPr>
        <p:blipFill rotWithShape="1">
          <a:blip r:embed="rId6">
            <a:alphaModFix/>
          </a:blip>
          <a:srcRect b="11182" l="11945" r="9364" t="6472"/>
          <a:stretch/>
        </p:blipFill>
        <p:spPr>
          <a:xfrm>
            <a:off x="5669726" y="2096334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0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50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50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50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50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8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8" name="Google Shape;628;p8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29" name="Google Shape;62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2" name="Google Shape;63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3" name="Google Shape;63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36" name="Google Shape;636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37" name="Google Shape;637;p8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8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8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8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8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8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8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8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47" name="Google Shape;647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0" name="Google Shape;650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1" name="Google Shape;651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8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8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8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8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9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9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9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Google Shape;663;p9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4" name="Google Shape;66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5" name="Google Shape;665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7" name="Google Shape;667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8" name="Google Shape;66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73" name="Google Shape;673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7" name="Google Shape;67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9" name="Google Shape;67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82" name="Google Shape;682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5" name="Google Shape;68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6" name="Google Shape;68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1" name="Google Shape;691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3" name="Google Shape;693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0" name="Google Shape;700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1" name="Google Shape;701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2" name="Google Shape;70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3" name="Google Shape;70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5" name="Google Shape;705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9" name="Google Shape;709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7" name="Google Shape;717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2" name="Google Shape;72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4" name="Google Shape;724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52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52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7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0" name="Google Shape;730;p5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5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32" name="Google Shape;73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8" name="Google Shape;73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3" name="Google Shape;743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8" name="Google Shape;748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9" name="Google Shape;749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0" name="Google Shape;75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5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5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5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5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5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5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5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5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61" name="Google Shape;761;p5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5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3" name="Google Shape;773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Google Shape;774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7" name="Google Shape;787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8" name="Google Shape;78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9" name="Google Shape;789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2" name="Google Shape;792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4" name="Google Shape;79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5" name="Google Shape;805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6" name="Google Shape;80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4" name="Google Shape;81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8" name="Google Shape;82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9" name="Google Shape;829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4" name="Google Shape;8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6" name="Google Shape;836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9" name="Google Shape;83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0" name="Google Shape;84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2" name="Google Shape;84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4" name="Google Shape;84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6" name="Google Shape;84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8" name="Google Shape;848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56" name="Google Shape;856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8" name="Google Shape;868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7" name="Google Shape;877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78" name="Google Shape;878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Google Shape;88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0" name="Google Shape;89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2" name="Google Shape;892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1" name="Google Shape;901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2" name="Google Shape;902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3" name="Google Shape;90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5" name="Google Shape;905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2" name="Google Shape;91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4" name="Google Shape;914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6" name="Google Shape;916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8" name="Google Shape;918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4" name="Google Shape;924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1" name="Google Shape;931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2" name="Google Shape;932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3" name="Google Shape;93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4" name="Google Shape;93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Google Shape;938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2" name="Google Shape;94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3" name="Google Shape;943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dc92da15e9_0_1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0" name="Google Shape;960;g1dc92da15e9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g1dc92da15e9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g1dc92da15e9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g1dc92da15e9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g1dc92da15e9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g1dc92da15e9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g1dc92da15e9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g1dc92da15e9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8" name="Google Shape;968;g1dc92da15e9_0_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g1dc92da15e9_0_15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g1dc92da15e9_0_15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g1dc92da15e9_0_15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g1dc92da15e9_0_15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g1dc92da15e9_0_15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g1dc92da15e9_0_15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g1dc92da15e9_0_15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g1dc92da15e9_0_15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dc92da15e9_0_17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9" name="Google Shape;979;g1dc92da15e9_0_17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g1dc92da15e9_0_17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g1dc92da15e9_0_1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2" name="Google Shape;982;g1dc92da15e9_0_17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83" name="Google Shape;983;g1dc92da15e9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4" name="Google Shape;984;g1dc92da15e9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g1dc92da15e9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g1dc92da15e9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g1dc92da15e9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g1dc92da15e9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9" name="Google Shape;989;g1dc92da15e9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dc92da15e9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1" name="Google Shape;991;g1dc92da15e9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g1dc92da15e9_0_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g1dc92da15e9_0_1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g1dc92da15e9_0_1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dc92da15e9_0_19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g1dc92da15e9_0_196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g1dc92da15e9_0_1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g1dc92da15e9_0_196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00" name="Google Shape;1000;g1dc92da15e9_0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1" name="Google Shape;1001;g1dc92da15e9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g1dc92da15e9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g1dc92da15e9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g1dc92da15e9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g1dc92da15e9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6" name="Google Shape;1006;g1dc92da15e9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1dc92da15e9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8" name="Google Shape;1008;g1dc92da15e9_0_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g1dc92da15e9_0_1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g1dc92da15e9_0_1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g1dc92da15e9_0_19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012" name="Google Shape;1012;g1dc92da15e9_0_19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dc92da15e9_0_2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g1dc92da15e9_0_2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g1dc92da15e9_0_2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g1dc92da15e9_0_2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g1dc92da15e9_0_2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g1dc92da15e9_0_2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g1dc92da15e9_0_2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g1dc92da15e9_0_2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g1dc92da15e9_0_2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3" name="Google Shape;1023;g1dc92da15e9_0_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g1dc92da15e9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g1dc92da15e9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g1dc92da15e9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g1dc92da15e9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g1dc92da15e9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g1dc92da15e9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g1dc92da15e9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1" name="Google Shape;1031;g1dc92da15e9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1dc92da15e9_0_2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4" name="Google Shape;1034;g1dc92da15e9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035" name="Google Shape;1035;g1dc92da15e9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6" name="Google Shape;1036;g1dc92da15e9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g1dc92da15e9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g1dc92da15e9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g1dc92da15e9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g1dc92da15e9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1" name="Google Shape;1041;g1dc92da15e9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2" name="Google Shape;1042;g1dc92da15e9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g1dc92da15e9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g1dc92da15e9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45" name="Google Shape;1045;g1dc92da15e9_0_2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g1dc92da15e9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1dc92da15e9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1dc92da15e9_0_23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g1dc92da15e9_0_233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g1dc92da15e9_0_23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g1dc92da15e9_0_23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053;g1dc92da15e9_0_2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g1dc92da15e9_0_2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5" name="Google Shape;1055;g1dc92da15e9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6" name="Google Shape;1056;g1dc92da15e9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g1dc92da15e9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g1dc92da15e9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g1dc92da15e9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g1dc92da15e9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1" name="Google Shape;1061;g1dc92da15e9_0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g1dc92da15e9_0_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1dc92da15e9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64" name="Google Shape;1064;g1dc92da15e9_0_2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1dc92da15e9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1dc92da15e9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g1dc92da15e9_0_25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g1dc92da15e9_0_25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g1dc92da15e9_0_25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7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7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7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7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7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7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7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dc92da15e9_0_27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2" name="Google Shape;1072;g1dc92da15e9_0_27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g1dc92da15e9_0_27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74" name="Google Shape;1074;g1dc92da15e9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75" name="Google Shape;1075;g1dc92da15e9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6" name="Google Shape;1076;g1dc92da15e9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f4e2111ff4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4" name="Google Shape;1084;g1f4e2111ff4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g1f4e2111ff4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g1f4e2111ff4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7" name="Google Shape;1087;g1f4e2111ff4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8" name="Google Shape;1088;g1f4e2111ff4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9" name="Google Shape;1089;g1f4e2111ff4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g1f4e2111ff4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g1f4e2111ff4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1f4e2111ff4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g1f4e2111ff4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f4e2111ff4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g1f4e2111ff4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g1f4e2111ff4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98" name="Google Shape;1098;g1f4e2111ff4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1f4e2111ff4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1f4e2111ff4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g1f4e2111ff4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2" name="Google Shape;1102;g1f4e2111ff4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1f4e2111ff4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1f4e2111ff4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05" name="Google Shape;1105;g1f4e2111ff4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06" name="Google Shape;1106;g1f4e2111ff4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g1f4e2111ff4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g1f4e2111ff4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g1f4e2111ff4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f4e2111ff4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f4e2111ff4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3" name="Google Shape;1113;g1f4e2111ff4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g1f4e2111ff4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g1f4e2111ff4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6" name="Google Shape;1116;g1f4e2111ff4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1f4e2111ff4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g1f4e2111ff4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9" name="Google Shape;1119;g1f4e2111ff4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0" name="Google Shape;1120;g1f4e2111ff4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f4e2111ff4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g1f4e2111ff4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g1f4e2111ff4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g1f4e2111ff4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g1f4e2111ff4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g1f4e2111ff4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f4e2111ff4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g1f4e2111ff4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f4e2111ff4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f4e2111ff4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f4e2111ff4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3" name="Google Shape;1133;g1f4e2111ff4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g1f4e2111ff4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5" name="Google Shape;1135;g1f4e2111ff4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6" name="Google Shape;1136;g1f4e2111ff4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7" name="Google Shape;1137;g1f4e2111ff4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1f4e2111ff4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1f4e2111ff4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1f4e2111ff4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42" name="Google Shape;1142;g1f4e2111ff4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g1f4e2111ff4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f4e2111ff4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1f4e2111ff4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g1f4e2111ff4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1f4e2111ff4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g1f4e2111ff4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f4e2111ff4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1" name="Google Shape;1151;g1f4e2111ff4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1f4e2111ff4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g1f4e2111ff4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4" name="Google Shape;1154;g1f4e2111ff4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5" name="Google Shape;1155;g1f4e2111ff4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g1f4e2111ff4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1f4e2111ff4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1f4e2111ff4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0" name="Google Shape;1160;g1f4e2111ff4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f4e2111ff4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g1f4e2111ff4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g1f4e2111ff4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4" name="Google Shape;1164;g1f4e2111ff4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g1f4e2111ff4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f4e2111ff4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f4e2111ff4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9" name="Google Shape;1169;g1f4e2111ff4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g1f4e2111ff4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g1f4e2111ff4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2" name="Google Shape;1172;g1f4e2111ff4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3" name="Google Shape;1173;g1f4e2111ff4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4" name="Google Shape;1174;g1f4e2111ff4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g1f4e2111ff4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g1f4e2111ff4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f4e2111ff4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8" name="Google Shape;1178;g1f4e2111ff4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62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p6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88" name="Google Shape;1188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1" name="Google Shape;119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2" name="Google Shape;119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62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6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8" name="Google Shape;1198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1" name="Google Shape;120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2" name="Google Shape;120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6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6" name="Google Shape;1206;p6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6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6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6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p6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p6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6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6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5" name="Google Shape;1215;p6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6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6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8" name="Google Shape;1218;p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p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p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1" name="Google Shape;122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2" name="Google Shape;122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6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8" name="Google Shape;1228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9" name="Google Shape;1229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1" name="Google Shape;1231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2" name="Google Shape;1232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4" name="Google Shape;1234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15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15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5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5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p15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2" name="Google Shape;1242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5" name="Google Shape;1245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6" name="Google Shape;1246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15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0" name="Google Shape;1250;p15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15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15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p15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4" name="Google Shape;1254;p15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15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15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p15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8" name="Google Shape;1258;p15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1" name="Google Shape;1261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3" name="Google Shape;1263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4" name="Google Shape;1264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5" name="Google Shape;1265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15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p15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0" name="Google Shape;1270;p15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3" name="Google Shape;1273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6" name="Google Shape;1276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7" name="Google Shape;1277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153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1" name="Google Shape;1281;p153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153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p153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6" name="Google Shape;1286;p154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54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154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p154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4" name="Google Shape;1294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7" name="Google Shape;1297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8" name="Google Shape;1298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1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p1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1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p1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8" name="Google Shape;1308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1" name="Google Shape;1311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p1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5" name="Google Shape;1325;p1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6" name="Google Shape;1326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9" name="Google Shape;1329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0" name="Google Shape;1330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1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1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1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p1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p1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1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p1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2" name="Google Shape;1342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4" name="Google Shape;1344;p1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5" name="Google Shape;1345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6" name="Google Shape;1346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7" name="Google Shape;1347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8" name="Google Shape;1348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9" name="Google Shape;1349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5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3" name="Google Shape;1353;p15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4" name="Google Shape;1354;p15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5" name="Google Shape;1355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159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0" name="Google Shape;1360;p15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1" name="Google Shape;1361;p159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2" name="Google Shape;1362;p159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5" name="Google Shape;1365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6" name="Google Shape;1366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7" name="Google Shape;1367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8" name="Google Shape;1368;p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9" name="Google Shape;1369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6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3" name="Google Shape;1373;p16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4" name="Google Shape;1374;p16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dfa5e35152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8" name="Google Shape;1378;g2dfa5e35152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9" name="Google Shape;1379;g2dfa5e35152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0" name="Google Shape;1380;g2dfa5e35152_0_70"/>
          <p:cNvCxnSpPr>
            <a:endCxn id="1377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1" name="Google Shape;1381;g2dfa5e35152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g2dfa5e35152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3" name="Google Shape;1383;g2dfa5e35152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4" name="Google Shape;1384;g2dfa5e35152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2dfa5e35152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8" name="Google Shape;1388;g2dfa5e35152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dfa5e35152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1" name="Google Shape;1391;g2dfa5e35152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g2dfa5e35152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2dfa5e35152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5" name="Google Shape;1395;g2dfa5e35152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6" name="Google Shape;1396;g2dfa5e35152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7" name="Google Shape;1397;g2dfa5e35152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dfa5e35152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0" name="Google Shape;1400;g2dfa5e35152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dfa5e35152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3" name="Google Shape;1403;g2dfa5e35152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4" name="Google Shape;1404;g2dfa5e35152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7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3" Type="http://schemas.openxmlformats.org/officeDocument/2006/relationships/theme" Target="../theme/theme12.xml"/><Relationship Id="rId1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8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7" Type="http://schemas.openxmlformats.org/officeDocument/2006/relationships/theme" Target="../theme/theme10.xml"/><Relationship Id="rId1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6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1" name="Google Shape;1181;p6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2" name="Google Shape;1182;p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3" name="Google Shape;1183;p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4" name="Google Shape;604;p4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5" name="Google Shape;605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4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2" name="Google Shape;712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3" name="Google Shape;713;p5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4" name="Google Shape;714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dc92da15e9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6" name="Google Shape;956;g1dc92da15e9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7" name="Google Shape;957;g1dc92da15e9_0_1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1f4e2111ff4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9" name="Google Shape;1079;g1f4e2111ff4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0" name="Google Shape;1080;g1f4e2111ff4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g1f4e2111ff4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2a5BdQr2O2Q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8.png"/><Relationship Id="rId4" Type="http://schemas.openxmlformats.org/officeDocument/2006/relationships/image" Target="../media/image6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jpg"/><Relationship Id="rId4" Type="http://schemas.openxmlformats.org/officeDocument/2006/relationships/image" Target="../media/image47.jpg"/><Relationship Id="rId5" Type="http://schemas.openxmlformats.org/officeDocument/2006/relationships/image" Target="../media/image49.jpg"/><Relationship Id="rId6" Type="http://schemas.openxmlformats.org/officeDocument/2006/relationships/image" Target="../media/image42.jpg"/><Relationship Id="rId7" Type="http://schemas.openxmlformats.org/officeDocument/2006/relationships/image" Target="../media/image5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Relationship Id="rId4" Type="http://schemas.openxmlformats.org/officeDocument/2006/relationships/image" Target="../media/image48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Workshop guide</a:t>
            </a:r>
            <a:endParaRPr/>
          </a:p>
        </p:txBody>
      </p:sp>
      <p:sp>
        <p:nvSpPr>
          <p:cNvPr id="1428" name="Google Shape;1428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>
                <a:solidFill>
                  <a:srgbClr val="006FB6"/>
                </a:solidFill>
              </a:rPr>
              <a:t>Share the story</a:t>
            </a:r>
            <a:endParaRPr/>
          </a:p>
        </p:txBody>
      </p:sp>
      <p:sp>
        <p:nvSpPr>
          <p:cNvPr id="1429" name="Google Shape;1429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 sz="4000">
                <a:solidFill>
                  <a:srgbClr val="006FB6"/>
                </a:solidFill>
              </a:rPr>
              <a:t> </a:t>
            </a:r>
            <a:r>
              <a:rPr lang="zh-TW" sz="39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zh-TW" sz="3900">
                <a:solidFill>
                  <a:srgbClr val="006FB6"/>
                </a:solidFill>
              </a:rPr>
              <a:t>Read notes to prepare.See English file.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zh-TW" sz="39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zh-TW" sz="39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zh-TW" sz="39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3900">
              <a:solidFill>
                <a:srgbClr val="006FB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1.某人-想要</a:t>
            </a:r>
            <a:endParaRPr/>
          </a:p>
        </p:txBody>
      </p:sp>
      <p:pic>
        <p:nvPicPr>
          <p:cNvPr descr="A picture containing text&#10;&#10;Description automatically generated" id="1527" name="Google Shape;1527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8" name="Google Shape;1528;p15"/>
          <p:cNvSpPr txBox="1"/>
          <p:nvPr>
            <p:ph idx="1" type="body"/>
          </p:nvPr>
        </p:nvSpPr>
        <p:spPr>
          <a:xfrm>
            <a:off x="529388" y="2133599"/>
            <a:ext cx="3506959" cy="4053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zh-TW" sz="3200"/>
              <a:t>要</a:t>
            </a:r>
            <a:r>
              <a:rPr lang="zh-TW" sz="3200"/>
              <a:t>吃橋</a:t>
            </a:r>
            <a:r>
              <a:rPr lang="zh-TW" sz="3200">
                <a:solidFill>
                  <a:srgbClr val="2E75B5"/>
                </a:solidFill>
              </a:rPr>
              <a:t>那</a:t>
            </a:r>
            <a:r>
              <a:rPr lang="zh-TW" sz="3200"/>
              <a:t>面的青草。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zh-TW" sz="3200"/>
              <a:t>某人…</a:t>
            </a:r>
            <a:r>
              <a:rPr lang="zh-TW" sz="3200"/>
              <a:t>三隻山羊</a:t>
            </a:r>
            <a:endParaRPr/>
          </a:p>
        </p:txBody>
      </p:sp>
      <p:sp>
        <p:nvSpPr>
          <p:cNvPr id="1529" name="Google Shape;1529;p15"/>
          <p:cNvSpPr txBox="1"/>
          <p:nvPr/>
        </p:nvSpPr>
        <p:spPr>
          <a:xfrm>
            <a:off x="5519420" y="3760470"/>
            <a:ext cx="2280285" cy="1477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zh-TW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0" name="Google Shape;1530;p15"/>
          <p:cNvCxnSpPr/>
          <p:nvPr/>
        </p:nvCxnSpPr>
        <p:spPr>
          <a:xfrm flipH="1" rot="10800000">
            <a:off x="2745202" y="4766068"/>
            <a:ext cx="764100" cy="3867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31" name="Google Shape;1531;p15"/>
          <p:cNvCxnSpPr/>
          <p:nvPr/>
        </p:nvCxnSpPr>
        <p:spPr>
          <a:xfrm flipH="1" rot="10800000">
            <a:off x="3882186" y="2648951"/>
            <a:ext cx="823800" cy="6714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2.但是</a:t>
            </a:r>
            <a:endParaRPr/>
          </a:p>
        </p:txBody>
      </p:sp>
      <p:pic>
        <p:nvPicPr>
          <p:cNvPr descr="A picture containing text&#10;&#10;Description automatically generated" id="1537" name="Google Shape;1537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8" name="Google Shape;1538;p16"/>
          <p:cNvSpPr txBox="1"/>
          <p:nvPr>
            <p:ph idx="1" type="body"/>
          </p:nvPr>
        </p:nvSpPr>
        <p:spPr>
          <a:xfrm>
            <a:off x="501448" y="17395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zh-TW" sz="3200"/>
              <a:t>但是</a:t>
            </a:r>
            <a:r>
              <a:rPr lang="zh-TW" sz="3200"/>
              <a:t>一個醜陋的巨魔阻止了他們。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39" name="Google Shape;1539;p16"/>
          <p:cNvSpPr txBox="1"/>
          <p:nvPr/>
        </p:nvSpPr>
        <p:spPr>
          <a:xfrm>
            <a:off x="5577205" y="3723640"/>
            <a:ext cx="2195195" cy="1477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zh-TW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0" name="Google Shape;1540;p16"/>
          <p:cNvCxnSpPr/>
          <p:nvPr/>
        </p:nvCxnSpPr>
        <p:spPr>
          <a:xfrm flipH="1" rot="10800000">
            <a:off x="3444780" y="1739410"/>
            <a:ext cx="1930500" cy="234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3.所以-然後</a:t>
            </a:r>
            <a:endParaRPr/>
          </a:p>
        </p:txBody>
      </p:sp>
      <p:pic>
        <p:nvPicPr>
          <p:cNvPr descr="A picture containing text&#10;&#10;Description automatically generated" id="1546" name="Google Shape;1546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7" name="Google Shape;1547;p17"/>
          <p:cNvSpPr txBox="1"/>
          <p:nvPr/>
        </p:nvSpPr>
        <p:spPr>
          <a:xfrm>
            <a:off x="8598308" y="1739549"/>
            <a:ext cx="32742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1" i="0" lang="zh-TW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所以</a:t>
            </a:r>
            <a:r>
              <a:rPr b="0" i="0" lang="zh-TW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最大的比利山羊把他從橋上撞下來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zh-TW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然後</a:t>
            </a:r>
            <a:r>
              <a:rPr b="0" i="0" lang="zh-TW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他們可以平和地過橋去吃草。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17"/>
          <p:cNvSpPr txBox="1"/>
          <p:nvPr/>
        </p:nvSpPr>
        <p:spPr>
          <a:xfrm>
            <a:off x="5531139" y="3711420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zh-TW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9" name="Google Shape;1549;p17"/>
          <p:cNvCxnSpPr/>
          <p:nvPr/>
        </p:nvCxnSpPr>
        <p:spPr>
          <a:xfrm rot="10800000">
            <a:off x="7564376" y="1973710"/>
            <a:ext cx="970800" cy="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50" name="Google Shape;1550;p17"/>
          <p:cNvCxnSpPr/>
          <p:nvPr/>
        </p:nvCxnSpPr>
        <p:spPr>
          <a:xfrm rot="10800000">
            <a:off x="8443232" y="3251376"/>
            <a:ext cx="577200" cy="270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觀看影片：</a:t>
            </a:r>
            <a:endParaRPr/>
          </a:p>
        </p:txBody>
      </p:sp>
      <p:sp>
        <p:nvSpPr>
          <p:cNvPr id="1556" name="Google Shape;1556;p1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zh-TW"/>
              <a:t>英語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https://youtu.be/2a5BdQr2O2Q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 u="sng">
              <a:solidFill>
                <a:schemeClr val="hlink"/>
              </a:solidFill>
            </a:endParaRPr>
          </a:p>
        </p:txBody>
      </p:sp>
      <p:sp>
        <p:nvSpPr>
          <p:cNvPr id="1557" name="Google Shape;1557;p1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zh-TW"/>
              <a:t>西班牙語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i="1" lang="zh-TW"/>
              <a:t>即將上線</a:t>
            </a:r>
            <a:endParaRPr/>
          </a:p>
        </p:txBody>
      </p:sp>
      <p:sp>
        <p:nvSpPr>
          <p:cNvPr id="1558" name="Google Shape;1558;p18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18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zh-TW"/>
              <a:t>運用你的手</a:t>
            </a:r>
            <a:endParaRPr/>
          </a:p>
        </p:txBody>
      </p:sp>
      <p:sp>
        <p:nvSpPr>
          <p:cNvPr id="1565" name="Google Shape;1565;p19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提示和竅門</a:t>
            </a:r>
            <a:endParaRPr/>
          </a:p>
        </p:txBody>
      </p:sp>
      <p:sp>
        <p:nvSpPr>
          <p:cNvPr id="1566" name="Google Shape;1566;p19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zh-TW"/>
              <a:t>年長的孩子可以總結一章或一節，而非總結整本書！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67" name="Google Shape;1567;p19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/>
              <a:t>想要</a:t>
            </a:r>
            <a:endParaRPr/>
          </a:p>
        </p:txBody>
      </p:sp>
      <p:sp>
        <p:nvSpPr>
          <p:cNvPr id="1568" name="Google Shape;1568;p19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/>
              <a:t>某人</a:t>
            </a:r>
            <a:endParaRPr/>
          </a:p>
        </p:txBody>
      </p:sp>
      <p:sp>
        <p:nvSpPr>
          <p:cNvPr id="1569" name="Google Shape;1569;p19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/>
              <a:t>但是</a:t>
            </a:r>
            <a:endParaRPr/>
          </a:p>
        </p:txBody>
      </p:sp>
      <p:sp>
        <p:nvSpPr>
          <p:cNvPr id="1570" name="Google Shape;1570;p19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/>
              <a:t>所以</a:t>
            </a:r>
            <a:endParaRPr/>
          </a:p>
        </p:txBody>
      </p:sp>
      <p:sp>
        <p:nvSpPr>
          <p:cNvPr id="1571" name="Google Shape;1571;p19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/>
              <a:t>然後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(K-1)</a:t>
            </a:r>
            <a:endParaRPr/>
          </a:p>
        </p:txBody>
      </p:sp>
      <p:sp>
        <p:nvSpPr>
          <p:cNvPr id="1577" name="Google Shape;1577;p2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>
                <a:solidFill>
                  <a:srgbClr val="006FB6"/>
                </a:solidFill>
              </a:rPr>
              <a:t>角色想要什麼？指出幫助您理解的文字/圖片。</a:t>
            </a:r>
            <a:endParaRPr/>
          </a:p>
        </p:txBody>
      </p:sp>
      <p:sp>
        <p:nvSpPr>
          <p:cNvPr id="1578" name="Google Shape;1578;p2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445" lvl="0" marL="23304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/>
              <a:t>故事的結尾發生了什麼？在書中指給我看。</a:t>
            </a:r>
            <a:endParaRPr/>
          </a:p>
        </p:txBody>
      </p:sp>
      <p:sp>
        <p:nvSpPr>
          <p:cNvPr id="1579" name="Google Shape;1579;p2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誰是主角？</a:t>
            </a:r>
            <a:endParaRPr/>
          </a:p>
        </p:txBody>
      </p:sp>
      <p:sp>
        <p:nvSpPr>
          <p:cNvPr id="1580" name="Google Shape;1580;p20"/>
          <p:cNvSpPr txBox="1"/>
          <p:nvPr>
            <p:ph idx="4" type="body"/>
          </p:nvPr>
        </p:nvSpPr>
        <p:spPr>
          <a:xfrm>
            <a:off x="319500" y="4495575"/>
            <a:ext cx="313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為什麼角色不能得到他們想要的？</a:t>
            </a:r>
            <a:endParaRPr/>
          </a:p>
        </p:txBody>
      </p:sp>
      <p:pic>
        <p:nvPicPr>
          <p:cNvPr id="1581" name="Google Shape;1581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(2-3)</a:t>
            </a:r>
            <a:endParaRPr/>
          </a:p>
        </p:txBody>
      </p:sp>
      <p:sp>
        <p:nvSpPr>
          <p:cNvPr id="1587" name="Google Shape;1587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角色有什麼問題？告訴我您是怎麼知道的。</a:t>
            </a:r>
            <a:endParaRPr/>
          </a:p>
        </p:txBody>
      </p:sp>
      <p:sp>
        <p:nvSpPr>
          <p:cNvPr id="1588" name="Google Shape;1588;p2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誰是主角？他們想要什麼？您是怎麼知道的？</a:t>
            </a:r>
            <a:endParaRPr/>
          </a:p>
        </p:txBody>
      </p:sp>
      <p:sp>
        <p:nvSpPr>
          <p:cNvPr id="1589" name="Google Shape;1589;p2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>
                <a:solidFill>
                  <a:srgbClr val="006FB6"/>
                </a:solidFill>
              </a:rPr>
              <a:t>然後發生了什麼？角色是如何解決問題的？發生在哪一頁？</a:t>
            </a:r>
            <a:endParaRPr/>
          </a:p>
        </p:txBody>
      </p:sp>
      <p:pic>
        <p:nvPicPr>
          <p:cNvPr id="1590" name="Google Shape;159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1dc92da15e9_0_147"/>
          <p:cNvSpPr txBox="1"/>
          <p:nvPr>
            <p:ph idx="1" type="body"/>
          </p:nvPr>
        </p:nvSpPr>
        <p:spPr>
          <a:xfrm>
            <a:off x="4588050" y="1816560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>
                <a:latin typeface="Microsoft YaHei"/>
                <a:ea typeface="Microsoft YaHei"/>
                <a:cs typeface="Microsoft YaHei"/>
                <a:sym typeface="Microsoft YaHei"/>
              </a:rPr>
              <a:t>用任何語言提問和談論書籍！用另一種語言解釋詞彙表中的單詞</a:t>
            </a:r>
            <a:r>
              <a:rPr lang="zh-TW"/>
              <a:t>。</a:t>
            </a:r>
            <a:r>
              <a:rPr lang="zh-TW"/>
              <a:t> </a:t>
            </a:r>
            <a:endParaRPr/>
          </a:p>
        </p:txBody>
      </p:sp>
      <p:sp>
        <p:nvSpPr>
          <p:cNvPr id="1596" name="Google Shape;1596;g1dc92da15e9_0_147"/>
          <p:cNvSpPr txBox="1"/>
          <p:nvPr>
            <p:ph idx="2" type="body"/>
          </p:nvPr>
        </p:nvSpPr>
        <p:spPr>
          <a:xfrm>
            <a:off x="4588042" y="290115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zh-TW">
                <a:latin typeface="Microsoft YaHei"/>
                <a:ea typeface="Microsoft YaHei"/>
                <a:cs typeface="Microsoft YaHei"/>
                <a:sym typeface="Microsoft YaHei"/>
              </a:rPr>
              <a:t>將此策略用於任何語言的書籍</a:t>
            </a:r>
            <a:r>
              <a:rPr lang="zh-TW"/>
              <a:t>。 </a:t>
            </a:r>
            <a:endParaRPr/>
          </a:p>
        </p:txBody>
      </p:sp>
      <p:pic>
        <p:nvPicPr>
          <p:cNvPr id="1597" name="Google Shape;1597;g1dc92da15e9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7300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g1dc92da15e9_0_1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多語言家庭</a:t>
            </a:r>
            <a:endParaRPr/>
          </a:p>
        </p:txBody>
      </p:sp>
      <p:pic>
        <p:nvPicPr>
          <p:cNvPr id="1599" name="Google Shape;1599;g1dc92da15e9_0_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6600" y="29957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605" name="Google Shape;1605;p22"/>
          <p:cNvSpPr txBox="1"/>
          <p:nvPr>
            <p:ph idx="1" type="body"/>
          </p:nvPr>
        </p:nvSpPr>
        <p:spPr>
          <a:xfrm>
            <a:off x="1629539" y="15196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某人-想要 </a:t>
            </a:r>
            <a:endParaRPr/>
          </a:p>
        </p:txBody>
      </p:sp>
      <p:sp>
        <p:nvSpPr>
          <p:cNvPr id="1606" name="Google Shape;1606;p22"/>
          <p:cNvSpPr txBox="1"/>
          <p:nvPr>
            <p:ph idx="2" type="body"/>
          </p:nvPr>
        </p:nvSpPr>
        <p:spPr>
          <a:xfrm>
            <a:off x="1733450" y="2727720"/>
            <a:ext cx="33939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但是</a:t>
            </a:r>
            <a:endParaRPr/>
          </a:p>
        </p:txBody>
      </p:sp>
      <p:sp>
        <p:nvSpPr>
          <p:cNvPr id="1607" name="Google Shape;1607;p22"/>
          <p:cNvSpPr txBox="1"/>
          <p:nvPr>
            <p:ph idx="4" type="body"/>
          </p:nvPr>
        </p:nvSpPr>
        <p:spPr>
          <a:xfrm>
            <a:off x="698572" y="13744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1</a:t>
            </a:r>
            <a:endParaRPr/>
          </a:p>
        </p:txBody>
      </p:sp>
      <p:sp>
        <p:nvSpPr>
          <p:cNvPr id="1608" name="Google Shape;1608;p22"/>
          <p:cNvSpPr txBox="1"/>
          <p:nvPr>
            <p:ph idx="7" type="body"/>
          </p:nvPr>
        </p:nvSpPr>
        <p:spPr>
          <a:xfrm>
            <a:off x="69849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2</a:t>
            </a:r>
            <a:endParaRPr/>
          </a:p>
        </p:txBody>
      </p:sp>
      <p:sp>
        <p:nvSpPr>
          <p:cNvPr id="1609" name="Google Shape;1609;p22"/>
          <p:cNvSpPr txBox="1"/>
          <p:nvPr>
            <p:ph idx="14" type="body"/>
          </p:nvPr>
        </p:nvSpPr>
        <p:spPr>
          <a:xfrm>
            <a:off x="4768850" y="1420495"/>
            <a:ext cx="3101340" cy="1946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zh-TW" sz="3000"/>
              <a:t>有問題就告訴我！</a:t>
            </a:r>
            <a:endParaRPr/>
          </a:p>
        </p:txBody>
      </p:sp>
      <p:sp>
        <p:nvSpPr>
          <p:cNvPr id="1610" name="Google Shape;1610;p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11" name="Google Shape;1611;p22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2" name="Google Shape;1612;p22"/>
          <p:cNvSpPr txBox="1"/>
          <p:nvPr>
            <p:ph idx="4" type="body"/>
          </p:nvPr>
        </p:nvSpPr>
        <p:spPr>
          <a:xfrm>
            <a:off x="1629538" y="4287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zh-TW" sz="3200"/>
              <a:t>所以-然後</a:t>
            </a:r>
            <a:endParaRPr/>
          </a:p>
        </p:txBody>
      </p:sp>
      <p:sp>
        <p:nvSpPr>
          <p:cNvPr id="1613" name="Google Shape;1613;p22"/>
          <p:cNvSpPr txBox="1"/>
          <p:nvPr>
            <p:ph idx="7" type="body"/>
          </p:nvPr>
        </p:nvSpPr>
        <p:spPr>
          <a:xfrm>
            <a:off x="698572" y="411848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1f4e2111ff4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zh-TW"/>
              <a:t>反思  </a:t>
            </a:r>
            <a:endParaRPr/>
          </a:p>
        </p:txBody>
      </p:sp>
      <p:sp>
        <p:nvSpPr>
          <p:cNvPr id="1619" name="Google Shape;1619;g1f4e2111ff4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對這個閱讀技巧還有疑問嗎？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轉身與您的孩子交談：我們準備好在家嘗試這個閱讀技巧了嗎？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請分享您如何在家中使用此技巧。</a:t>
            </a:r>
            <a:endParaRPr/>
          </a:p>
        </p:txBody>
      </p:sp>
      <p:sp>
        <p:nvSpPr>
          <p:cNvPr id="1620" name="Google Shape;1620;g1f4e2111ff4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zh-TW"/>
              <a:t>您的問題將對房間裡的其他人有所幫助！</a:t>
            </a:r>
            <a:endParaRPr/>
          </a:p>
        </p:txBody>
      </p:sp>
      <p:pic>
        <p:nvPicPr>
          <p:cNvPr descr="A close up of a logo&#10;&#10;Description automatically generated" id="1621" name="Google Shape;1621;g1f4e2111ff4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zh-TW" sz="4400"/>
              <a:t>分享故事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2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請給我們反饋</a:t>
            </a:r>
            <a:endParaRPr/>
          </a:p>
        </p:txBody>
      </p:sp>
      <p:pic>
        <p:nvPicPr>
          <p:cNvPr id="1627" name="Google Shape;1627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28" name="Google Shape;1628;p2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zh-TW"/>
              <a:t>您的意見能改善我們合作的成效！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29" name="Google Shape;1629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歡迎</a:t>
            </a:r>
            <a:endParaRPr/>
          </a:p>
        </p:txBody>
      </p:sp>
      <p:sp>
        <p:nvSpPr>
          <p:cNvPr id="1440" name="Google Shape;1440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閱讀提示</a:t>
            </a:r>
            <a:endParaRPr/>
          </a:p>
        </p:txBody>
      </p:sp>
      <p:sp>
        <p:nvSpPr>
          <p:cNvPr id="1441" name="Google Shape;1441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442" name="Google Shape;1442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議程</a:t>
            </a:r>
            <a:endParaRPr/>
          </a:p>
        </p:txBody>
      </p:sp>
      <p:sp>
        <p:nvSpPr>
          <p:cNvPr id="1443" name="Google Shape;1443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反思與更新</a:t>
            </a:r>
            <a:endParaRPr/>
          </a:p>
        </p:txBody>
      </p:sp>
      <p:pic>
        <p:nvPicPr>
          <p:cNvPr id="1444" name="Google Shape;1444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48" name="Google Shape;1448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9" name="Google Shape;1449;p5"/>
          <p:cNvSpPr txBox="1"/>
          <p:nvPr/>
        </p:nvSpPr>
        <p:spPr>
          <a:xfrm>
            <a:off x="9603910" y="3560980"/>
            <a:ext cx="1666070" cy="793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5"/>
          <p:cNvSpPr txBox="1"/>
          <p:nvPr/>
        </p:nvSpPr>
        <p:spPr>
          <a:xfrm>
            <a:off x="9745429" y="3392389"/>
            <a:ext cx="1383031" cy="10259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「我學會了怎麼樣在語句中加上難詞！」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2dfa5e35152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家庭信心調查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6" name="Google Shape;1456;g2dfa5e35152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g2dfa5e35152_0_63"/>
          <p:cNvSpPr txBox="1"/>
          <p:nvPr/>
        </p:nvSpPr>
        <p:spPr>
          <a:xfrm>
            <a:off x="1035333" y="2645700"/>
            <a:ext cx="40233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請掃描此二維碼，分享您與孩子一起閱讀的感受。</a:t>
            </a:r>
            <a:endParaRPr b="0" i="0" sz="3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3" name="Google Shape;1463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4" name="Google Shape;1464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5" name="Google Shape;1465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6" name="Google Shape;1466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做好準備。</a:t>
            </a:r>
            <a:endParaRPr/>
          </a:p>
        </p:txBody>
      </p:sp>
      <p:sp>
        <p:nvSpPr>
          <p:cNvPr id="1467" name="Google Shape;1467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保持專注。</a:t>
            </a:r>
            <a:endParaRPr/>
          </a:p>
        </p:txBody>
      </p:sp>
      <p:sp>
        <p:nvSpPr>
          <p:cNvPr id="1468" name="Google Shape;1468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保持禮貌。</a:t>
            </a:r>
            <a:endParaRPr/>
          </a:p>
        </p:txBody>
      </p:sp>
      <p:sp>
        <p:nvSpPr>
          <p:cNvPr id="1469" name="Google Shape;1469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提出問題。</a:t>
            </a:r>
            <a:endParaRPr/>
          </a:p>
        </p:txBody>
      </p:sp>
      <p:sp>
        <p:nvSpPr>
          <p:cNvPr id="1470" name="Google Shape;1470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工作坊指引</a:t>
            </a:r>
            <a:endParaRPr/>
          </a:p>
        </p:txBody>
      </p:sp>
      <p:pic>
        <p:nvPicPr>
          <p:cNvPr descr="Icon&#10;&#10;Description automatically generated" id="1471" name="Google Shape;14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2" name="Google Shape;147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3" name="Google Shape;147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4" name="Google Shape;147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分享故事</a:t>
            </a:r>
            <a:endParaRPr/>
          </a:p>
        </p:txBody>
      </p:sp>
      <p:sp>
        <p:nvSpPr>
          <p:cNvPr id="1480" name="Google Shape;1480;p11"/>
          <p:cNvSpPr txBox="1"/>
          <p:nvPr>
            <p:ph idx="1" type="body"/>
          </p:nvPr>
        </p:nvSpPr>
        <p:spPr>
          <a:xfrm>
            <a:off x="9222900" y="474886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zh-TW"/>
              <a:t>總結故事有助於我們更好理解故事。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81" name="Google Shape;1481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9143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82" name="Google Shape;1482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483" name="Google Shape;1483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484" name="Google Shape;1484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某人-想要</a:t>
            </a:r>
            <a:endParaRPr/>
          </a:p>
        </p:txBody>
      </p:sp>
      <p:sp>
        <p:nvSpPr>
          <p:cNvPr id="1485" name="Google Shape;1485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但是</a:t>
            </a:r>
            <a:endParaRPr/>
          </a:p>
        </p:txBody>
      </p:sp>
      <p:sp>
        <p:nvSpPr>
          <p:cNvPr id="1486" name="Google Shape;1486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所以-然後</a:t>
            </a:r>
            <a:endParaRPr/>
          </a:p>
        </p:txBody>
      </p:sp>
      <p:sp>
        <p:nvSpPr>
          <p:cNvPr id="1487" name="Google Shape;1487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 sz="3000"/>
              <a:t>簡要說明故事的要點。</a:t>
            </a:r>
            <a:endParaRPr/>
          </a:p>
        </p:txBody>
      </p:sp>
      <p:sp>
        <p:nvSpPr>
          <p:cNvPr id="1493" name="Google Shape;1493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4" name="Google Shape;1494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5" name="Google Shape;1495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6" name="Google Shape;1496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zh-TW" sz="4000"/>
              <a:t>總結</a:t>
            </a:r>
            <a:endParaRPr/>
          </a:p>
        </p:txBody>
      </p:sp>
      <p:sp>
        <p:nvSpPr>
          <p:cNvPr id="1497" name="Google Shape;1497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8" name="Google Shape;1498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9" name="Google Shape;1499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00" name="Google Shape;1500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查看文學術語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總結小說類故事</a:t>
            </a:r>
            <a:endParaRPr/>
          </a:p>
        </p:txBody>
      </p:sp>
      <p:sp>
        <p:nvSpPr>
          <p:cNvPr id="1506" name="Google Shape;1506;p13"/>
          <p:cNvSpPr txBox="1"/>
          <p:nvPr>
            <p:ph idx="1" type="body"/>
          </p:nvPr>
        </p:nvSpPr>
        <p:spPr>
          <a:xfrm>
            <a:off x="531811" y="982126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lang="zh-TW" sz="3000"/>
              <a:t>長總結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zh-TW" sz="2500">
                <a:latin typeface="Calibri"/>
                <a:ea typeface="Calibri"/>
                <a:cs typeface="Calibri"/>
                <a:sym typeface="Calibri"/>
              </a:rPr>
              <a:t>標題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zh-TW" sz="2500">
                <a:latin typeface="Calibri"/>
                <a:ea typeface="Calibri"/>
                <a:cs typeface="Calibri"/>
                <a:sym typeface="Calibri"/>
              </a:rPr>
              <a:t>總結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zh-TW" sz="2500">
                <a:latin typeface="Calibri"/>
                <a:ea typeface="Calibri"/>
                <a:cs typeface="Calibri"/>
                <a:sym typeface="Calibri"/>
              </a:rPr>
              <a:t>角色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zh-TW" sz="2500">
                <a:latin typeface="Calibri"/>
                <a:ea typeface="Calibri"/>
                <a:cs typeface="Calibri"/>
                <a:sym typeface="Calibri"/>
              </a:rPr>
              <a:t>環境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zh-TW" sz="2500">
                <a:latin typeface="Calibri"/>
                <a:ea typeface="Calibri"/>
                <a:cs typeface="Calibri"/>
                <a:sym typeface="Calibri"/>
              </a:rPr>
              <a:t>開頭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zh-TW" sz="2500">
                <a:latin typeface="Calibri"/>
                <a:ea typeface="Calibri"/>
                <a:cs typeface="Calibri"/>
                <a:sym typeface="Calibri"/>
              </a:rPr>
              <a:t>中間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zh-TW" sz="2500">
                <a:latin typeface="Calibri"/>
                <a:ea typeface="Calibri"/>
                <a:cs typeface="Calibri"/>
                <a:sym typeface="Calibri"/>
              </a:rPr>
              <a:t>結尾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zh-TW" sz="2500">
                <a:latin typeface="Calibri"/>
                <a:ea typeface="Calibri"/>
                <a:cs typeface="Calibri"/>
                <a:sym typeface="Calibri"/>
              </a:rPr>
              <a:t>許多細節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zh-TW" sz="2500">
                <a:latin typeface="Calibri"/>
                <a:ea typeface="Calibri"/>
                <a:cs typeface="Calibri"/>
                <a:sym typeface="Calibri"/>
              </a:rPr>
              <a:t>作者的目的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zh-TW" sz="2500">
                <a:latin typeface="Calibri"/>
                <a:ea typeface="Calibri"/>
                <a:cs typeface="Calibri"/>
                <a:sym typeface="Calibri"/>
              </a:rPr>
              <a:t>個人情感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sign&#10;&#10;Description automatically generated" id="1507" name="Google Shape;1507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835" l="0" r="0" t="13842"/>
          <a:stretch/>
        </p:blipFill>
        <p:spPr>
          <a:xfrm>
            <a:off x="9114503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Google Shape;1508;p13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zh-TW" sz="2800">
                <a:latin typeface="Calibri"/>
                <a:ea typeface="Calibri"/>
                <a:cs typeface="Calibri"/>
                <a:sym typeface="Calibri"/>
              </a:rPr>
              <a:t>像複述電影一樣複述故事。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13"/>
          <p:cNvSpPr txBox="1"/>
          <p:nvPr>
            <p:ph idx="4" type="body"/>
          </p:nvPr>
        </p:nvSpPr>
        <p:spPr>
          <a:xfrm>
            <a:off x="4245044" y="982127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lang="zh-TW" sz="3000"/>
              <a:t>短</a:t>
            </a:r>
            <a:r>
              <a:rPr lang="zh-TW" sz="3000"/>
              <a:t> </a:t>
            </a:r>
            <a:r>
              <a:rPr b="1" lang="zh-TW" sz="3000"/>
              <a:t>總結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zh-TW" sz="2500">
                <a:latin typeface="Calibri"/>
                <a:ea typeface="Calibri"/>
                <a:cs typeface="Calibri"/>
                <a:sym typeface="Calibri"/>
              </a:rPr>
              <a:t>標題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zh-TW" sz="2500">
                <a:latin typeface="Calibri"/>
                <a:ea typeface="Calibri"/>
                <a:cs typeface="Calibri"/>
                <a:sym typeface="Calibri"/>
              </a:rPr>
              <a:t>主要角色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zh-TW" sz="2500">
                <a:latin typeface="Calibri"/>
                <a:ea typeface="Calibri"/>
                <a:cs typeface="Calibri"/>
                <a:sym typeface="Calibri"/>
              </a:rPr>
              <a:t>問題（或衝突）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zh-TW" sz="2500">
                <a:latin typeface="Calibri"/>
                <a:ea typeface="Calibri"/>
                <a:cs typeface="Calibri"/>
                <a:sym typeface="Calibri"/>
              </a:rPr>
              <a:t>解決方案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zh-TW"/>
              <a:t>某人-想要-但是-所以-然後</a:t>
            </a:r>
            <a:endParaRPr/>
          </a:p>
        </p:txBody>
      </p:sp>
      <p:sp>
        <p:nvSpPr>
          <p:cNvPr id="1515" name="Google Shape;1515;p14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提示和竅門</a:t>
            </a:r>
            <a:endParaRPr/>
          </a:p>
        </p:txBody>
      </p:sp>
      <p:sp>
        <p:nvSpPr>
          <p:cNvPr id="1516" name="Google Shape;1516;p14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zh-TW"/>
              <a:t>某人 = </a:t>
            </a:r>
            <a:r>
              <a:rPr b="1" lang="zh-TW"/>
              <a:t>主角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zh-TW"/>
              <a:t>想要/但是 = </a:t>
            </a:r>
            <a:r>
              <a:rPr b="1" lang="zh-TW"/>
              <a:t>問題（或衝突）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zh-TW"/>
              <a:t>所以/然後 = </a:t>
            </a:r>
            <a:r>
              <a:rPr b="1" lang="zh-TW"/>
              <a:t>解決辦法（或</a:t>
            </a:r>
            <a:r>
              <a:rPr b="1" lang="zh-TW">
                <a:solidFill>
                  <a:srgbClr val="2E75B5"/>
                </a:solidFill>
              </a:rPr>
              <a:t>決議</a:t>
            </a:r>
            <a:r>
              <a:rPr b="1" lang="zh-TW"/>
              <a:t>）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b="1"/>
          </a:p>
        </p:txBody>
      </p:sp>
      <p:sp>
        <p:nvSpPr>
          <p:cNvPr id="1517" name="Google Shape;1517;p14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/>
              <a:t>想要</a:t>
            </a:r>
            <a:endParaRPr/>
          </a:p>
        </p:txBody>
      </p:sp>
      <p:sp>
        <p:nvSpPr>
          <p:cNvPr id="1518" name="Google Shape;1518;p14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/>
              <a:t>某人</a:t>
            </a:r>
            <a:endParaRPr/>
          </a:p>
        </p:txBody>
      </p:sp>
      <p:sp>
        <p:nvSpPr>
          <p:cNvPr id="1519" name="Google Shape;1519;p14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/>
              <a:t>但是</a:t>
            </a:r>
            <a:endParaRPr/>
          </a:p>
        </p:txBody>
      </p:sp>
      <p:sp>
        <p:nvSpPr>
          <p:cNvPr id="1520" name="Google Shape;1520;p14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/>
              <a:t>所以</a:t>
            </a:r>
            <a:endParaRPr/>
          </a:p>
        </p:txBody>
      </p:sp>
      <p:sp>
        <p:nvSpPr>
          <p:cNvPr id="1521" name="Google Shape;1521;p14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/>
              <a:t>然後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2022-03-28T09:30:09Z</dcterms:created>
  <dc:creator>Ying 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97CFEFB19FA044D8AE1A62EF72BC3DD9</vt:lpwstr>
  </property>
  <property fmtid="{D5CDD505-2E9C-101B-9397-08002B2CF9AE}" pid="3" name="KSOProductBuildVer">
    <vt:lpwstr>2052-11.1.0.11365</vt:lpwstr>
  </property>
</Properties>
</file>