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2" r:id="rId8"/>
    <p:sldMasterId id="2147483696" r:id="rId9"/>
    <p:sldMasterId id="2147483706" r:id="rId10"/>
    <p:sldMasterId id="2147483725" r:id="rId11"/>
    <p:sldMasterId id="2147483733" r:id="rId12"/>
    <p:sldMasterId id="2147483742" r:id="rId13"/>
    <p:sldMasterId id="2147483755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hyntgjfRrxvWQeFFSMATh98ysX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35" Type="http://schemas.openxmlformats.org/officeDocument/2006/relationships/slide" Target="slides/slide20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36" Type="http://customschemas.google.com/relationships/presentationmetadata" Target="metadata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1" name="Google Shape;1491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9" name="Google Shape;1589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16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9" name="Google Shape;1599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17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8" name="Google Shape;1608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618" name="Google Shape;1618;p18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19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7" name="Google Shape;1627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9" name="Google Shape;1639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9" name="Google Shape;1649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g1ddb87b963a_0_150:notes"/>
          <p:cNvSpPr/>
          <p:nvPr>
            <p:ph idx="2" type="sldImg"/>
          </p:nvPr>
        </p:nvSpPr>
        <p:spPr>
          <a:xfrm>
            <a:off x="130629" y="105565"/>
            <a:ext cx="20763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8" name="Google Shape;1658;g1ddb87b963a_0_15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2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7" name="Google Shape;1667;p2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1f4e2540772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1" name="Google Shape;1681;g1f4e2540772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8" name="Google Shape;1498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2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9" name="Google Shape;1689;p2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3" name="Google Shape;1503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2dfa812a5f3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8" name="Google Shape;1518;g2dfa812a5f3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5" name="Google Shape;1525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/>
          </a:p>
        </p:txBody>
      </p:sp>
      <p:sp>
        <p:nvSpPr>
          <p:cNvPr id="1542" name="Google Shape;1542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5" name="Google Shape;1555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13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8" name="Google Shape;1568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7" name="Google Shape;1577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23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9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Relationship Id="rId6" Type="http://schemas.openxmlformats.org/officeDocument/2006/relationships/image" Target="../media/image3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9.png"/><Relationship Id="rId7" Type="http://schemas.openxmlformats.org/officeDocument/2006/relationships/image" Target="../media/image22.png"/><Relationship Id="rId8" Type="http://schemas.openxmlformats.org/officeDocument/2006/relationships/image" Target="../media/image2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Relationship Id="rId6" Type="http://schemas.openxmlformats.org/officeDocument/2006/relationships/image" Target="../media/image28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Relationship Id="rId6" Type="http://schemas.openxmlformats.org/officeDocument/2006/relationships/image" Target="../media/image28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9.png"/><Relationship Id="rId7" Type="http://schemas.openxmlformats.org/officeDocument/2006/relationships/image" Target="../media/image22.png"/><Relationship Id="rId8" Type="http://schemas.openxmlformats.org/officeDocument/2006/relationships/image" Target="../media/image2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30.jpg"/><Relationship Id="rId5" Type="http://schemas.openxmlformats.org/officeDocument/2006/relationships/image" Target="../media/image5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2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jp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3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37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2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2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7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9.png"/><Relationship Id="rId7" Type="http://schemas.openxmlformats.org/officeDocument/2006/relationships/image" Target="../media/image22.png"/><Relationship Id="rId8" Type="http://schemas.openxmlformats.org/officeDocument/2006/relationships/image" Target="../media/image27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Relationship Id="rId6" Type="http://schemas.openxmlformats.org/officeDocument/2006/relationships/image" Target="../media/image28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Relationship Id="rId6" Type="http://schemas.openxmlformats.org/officeDocument/2006/relationships/image" Target="../media/image28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9.png"/><Relationship Id="rId7" Type="http://schemas.openxmlformats.org/officeDocument/2006/relationships/image" Target="../media/image22.png"/><Relationship Id="rId8" Type="http://schemas.openxmlformats.org/officeDocument/2006/relationships/image" Target="../media/image27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30.jpg"/><Relationship Id="rId5" Type="http://schemas.openxmlformats.org/officeDocument/2006/relationships/image" Target="../media/image5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32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5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3.jp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5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3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7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24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30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30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30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1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21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21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2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1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21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21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1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2dfa812a5f3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4" name="Google Shape;1454;g2dfa812a5f3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2dfa812a5f3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7" name="Google Shape;1457;g2dfa812a5f3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8" name="Google Shape;1458;g2dfa812a5f3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2dfa812a5f3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1" name="Google Shape;1461;g2dfa812a5f3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2" name="Google Shape;1462;g2dfa812a5f3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3" name="Google Shape;1463;g2dfa812a5f3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2dfa812a5f3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6" name="Google Shape;1466;g2dfa812a5f3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2dfa812a5f3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9" name="Google Shape;1469;g2dfa812a5f3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0" name="Google Shape;1470;g2dfa812a5f3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2dfa812a5f3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3" name="Google Shape;1473;g2dfa812a5f3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2dfa812a5f3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g2dfa812a5f3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7" name="Google Shape;1477;g2dfa812a5f3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8" name="Google Shape;1478;g2dfa812a5f3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9" name="Google Shape;1479;g2dfa812a5f3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2dfa812a5f3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482" name="Google Shape;1482;g2dfa812a5f3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g2dfa812a5f3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485" name="Google Shape;1485;g2dfa812a5f3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6" name="Google Shape;1486;g2dfa812a5f3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2dfa812a5f3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22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22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1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2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2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2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2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2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2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23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23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23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23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23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23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23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23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23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23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1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23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4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24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24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24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24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24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24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24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2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2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2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2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2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2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5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2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2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2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2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2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2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2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2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2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6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2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26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2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26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2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2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2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2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2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2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2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2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2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2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2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2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2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2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2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2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2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2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2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2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2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2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2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2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2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2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2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2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2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2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2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2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29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2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29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29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29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29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29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29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29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9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29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30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30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5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5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3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3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3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3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3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3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31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31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3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3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3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3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3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32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32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32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32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32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32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32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33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3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3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3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3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3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3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34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34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5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35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3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3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3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3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3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3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3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3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3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3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1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1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1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118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18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1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18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18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18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118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118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118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1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1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1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1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19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19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19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19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119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119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2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12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120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120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462" name="Google Shape;462;p12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12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71" name="Google Shape;471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2" name="Google Shape;472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45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45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4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1" name="Google Shape;481;p4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2" name="Google Shape;482;p4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4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4" name="Google Shape;484;p4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5" name="Google Shape;485;p4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Google Shape;486;p4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7" name="Google Shape;487;p4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">
  <p:cSld name="3_Reading tip_1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8"/>
          <p:cNvSpPr txBox="1"/>
          <p:nvPr>
            <p:ph idx="1" type="body"/>
          </p:nvPr>
        </p:nvSpPr>
        <p:spPr>
          <a:xfrm>
            <a:off x="875625" y="1591510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48"/>
          <p:cNvSpPr/>
          <p:nvPr>
            <p:ph idx="2" type="pic"/>
          </p:nvPr>
        </p:nvSpPr>
        <p:spPr>
          <a:xfrm>
            <a:off x="9114503" y="1586830"/>
            <a:ext cx="2545200" cy="1842300"/>
          </a:xfrm>
          <a:prstGeom prst="rect">
            <a:avLst/>
          </a:prstGeom>
          <a:noFill/>
          <a:ln>
            <a:noFill/>
          </a:ln>
        </p:spPr>
      </p:sp>
      <p:sp>
        <p:nvSpPr>
          <p:cNvPr id="499" name="Google Shape;499;p48"/>
          <p:cNvSpPr txBox="1"/>
          <p:nvPr>
            <p:ph idx="3" type="body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0" name="Google Shape;500;p48"/>
          <p:cNvSpPr txBox="1"/>
          <p:nvPr>
            <p:ph idx="4" type="body"/>
          </p:nvPr>
        </p:nvSpPr>
        <p:spPr>
          <a:xfrm>
            <a:off x="4588856" y="1591509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3" name="Google Shape;503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4" name="Google Shape;504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5" name="Google Shape;505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6" name="Google Shape;506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7" name="Google Shape;507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9" name="Google Shape;509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84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1" name="Google Shape;511;p84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Google Shape;512;p84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Google Shape;513;p84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84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17" name="Google Shape;517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8" name="Google Shape;518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9" name="Google Shape;519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0" name="Google Shape;520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1" name="Google Shape;52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85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Google Shape;525;p85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26" name="Google Shape;526;p85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9" name="Google Shape;529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0" name="Google Shape;530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1" name="Google Shape;531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2" name="Google Shape;53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3" name="Google Shape;53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8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37" name="Google Shape;537;p8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8" name="Google Shape;538;p8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9" name="Google Shape;539;p8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0" name="Google Shape;540;p8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1" name="Google Shape;541;p8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p8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8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p87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47" name="Google Shape;547;p87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48" name="Google Shape;548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9" name="Google Shape;549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0" name="Google Shape;550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1" name="Google Shape;551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2" name="Google Shape;552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87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8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58" name="Google Shape;558;p88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88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60" name="Google Shape;560;p88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61" name="Google Shape;561;p8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2" name="Google Shape;562;p8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3" name="Google Shape;563;p8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4" name="Google Shape;564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5" name="Google Shape;565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8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1" name="Google Shape;571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2" name="Google Shape;572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3" name="Google Shape;573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4" name="Google Shape;574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5" name="Google Shape;57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8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79" name="Google Shape;579;p8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Google Shape;580;p8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1" name="Google Shape;581;p8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9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4" name="Google Shape;584;p9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9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9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9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9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2" name="Google Shape;592;p9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3" name="Google Shape;593;p9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4" name="Google Shape;594;p9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5" name="Google Shape;595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6" name="Google Shape;59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9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00" name="Google Shape;600;p9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Google Shape;601;p9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2" name="Google Shape;602;p9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3" name="Google Shape;603;p9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9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6" name="Google Shape;606;p9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7" name="Google Shape;607;p9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8" name="Google Shape;608;p9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9" name="Google Shape;609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0" name="Google Shape;610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9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14" name="Google Shape;614;p9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5" name="Google Shape;615;p9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6" name="Google Shape;616;p9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7" name="Google Shape;617;p9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Google Shape;618;p9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9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9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9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3" name="Google Shape;623;p9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24" name="Google Shape;624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7" name="Google Shape;627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8" name="Google Shape;628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9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2" name="Google Shape;632;p9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3" name="Google Shape;633;p9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9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9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9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9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9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6" name="Google Shape;646;p50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7" name="Google Shape;647;p50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50"/>
          <p:cNvSpPr txBox="1"/>
          <p:nvPr>
            <p:ph idx="3" type="body"/>
          </p:nvPr>
        </p:nvSpPr>
        <p:spPr>
          <a:xfrm>
            <a:off x="257516" y="3992563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49" name="Google Shape;649;p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0" name="Google Shape;650;p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1" name="Google Shape;651;p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2" name="Google Shape;65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3" name="Google Shape;65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656" name="Google Shape;656;p50"/>
          <p:cNvPicPr preferRelativeResize="0"/>
          <p:nvPr/>
        </p:nvPicPr>
        <p:blipFill rotWithShape="1">
          <a:blip r:embed="rId6">
            <a:alphaModFix/>
          </a:blip>
          <a:srcRect b="11182" l="11945" r="9364" t="6472"/>
          <a:stretch/>
        </p:blipFill>
        <p:spPr>
          <a:xfrm>
            <a:off x="5669726" y="2096334"/>
            <a:ext cx="4073925" cy="4145002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50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8" name="Google Shape;658;p50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9" name="Google Shape;659;p50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0" name="Google Shape;660;p50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50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9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95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95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66" name="Google Shape;666;p9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9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9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9" name="Google Shape;669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0" name="Google Shape;67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73" name="Google Shape;673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74" name="Google Shape;674;p95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95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95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95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95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9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1" name="Google Shape;681;p96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p96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3" name="Google Shape;683;p96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84" name="Google Shape;684;p9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9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9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7" name="Google Shape;687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8" name="Google Shape;688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96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96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96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96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97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7" name="Google Shape;697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9" name="Google Shape;699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0" name="Google Shape;700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1" name="Google Shape;701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2" name="Google Shape;702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97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97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06" name="Google Shape;706;p97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9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9" name="Google Shape;709;p98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0" name="Google Shape;710;p98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98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2" name="Google Shape;712;p98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13" name="Google Shape;713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6" name="Google Shape;716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7" name="Google Shape;717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9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22" name="Google Shape;722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3" name="Google Shape;723;p9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9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9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6" name="Google Shape;726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8" name="Google Shape;728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7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0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31" name="Google Shape;731;p10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10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3" name="Google Shape;733;p10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4" name="Google Shape;734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5" name="Google Shape;73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0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0" name="Google Shape;740;p10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10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2" name="Google Shape;742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4" name="Google Shape;744;p10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5" name="Google Shape;745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02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9" name="Google Shape;749;p10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0" name="Google Shape;750;p10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1" name="Google Shape;751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2" name="Google Shape;75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3" name="Google Shape;753;p10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4" name="Google Shape;754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102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102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58" name="Google Shape;758;p102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6" name="Google Shape;766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7" name="Google Shape;767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9" name="Google Shape;769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0" name="Google Shape;770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1" name="Google Shape;77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3" name="Google Shape;773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5" name="Google Shape;775;p52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Google Shape;776;p52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9" name="Google Shape;779;p5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5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81" name="Google Shape;781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2" name="Google Shape;782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3" name="Google Shape;783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4" name="Google Shape;784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5" name="Google Shape;785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7" name="Google Shape;78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9" name="Google Shape;789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Google Shape;791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2" name="Google Shape;792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5" name="Google Shape;79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7" name="Google Shape;797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8" name="Google Shape;798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9" name="Google Shape;799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1" name="Google Shape;801;p5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5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5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5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5" name="Google Shape;805;p5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6" name="Google Shape;806;p5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7" name="Google Shape;807;p5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8" name="Google Shape;808;p5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56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10" name="Google Shape;810;p56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1" name="Google Shape;811;p56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69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4" name="Google Shape;814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69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69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8" name="Google Shape;818;p69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19" name="Google Shape;819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0" name="Google Shape;820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1" name="Google Shape;821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2" name="Google Shape;822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3" name="Google Shape;823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5" name="Google Shape;825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7" name="Google Shape;827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69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9" name="Google Shape;829;p69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0" name="Google Shape;830;p69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1" name="Google Shape;831;p69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70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p70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70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7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37" name="Google Shape;837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8" name="Google Shape;838;p7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9" name="Google Shape;839;p7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0" name="Google Shape;840;p7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1" name="Google Shape;841;p7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2" name="Google Shape;842;p7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3" name="Google Shape;84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5" name="Google Shape;845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70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70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48" name="Google Shape;848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51" name="Google Shape;85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2" name="Google Shape;852;p71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3" name="Google Shape;853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6" name="Google Shape;856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7" name="Google Shape;85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9" name="Google Shape;859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71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1" name="Google Shape;861;p71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862" name="Google Shape;862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7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5" name="Google Shape;865;p7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7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7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8" name="Google Shape;868;p72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72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72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2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73" name="Google Shape;873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4" name="Google Shape;874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5" name="Google Shape;875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6" name="Google Shape;876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8" name="Google Shape;878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9" name="Google Shape;87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1" name="Google Shape;881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8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73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4" name="Google Shape;884;p7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73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7" name="Google Shape;887;p73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88" name="Google Shape;888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9" name="Google Shape;889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0" name="Google Shape;890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1" name="Google Shape;891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2" name="Google Shape;892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3" name="Google Shape;893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4" name="Google Shape;89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6" name="Google Shape;896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7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7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74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2" name="Google Shape;902;p7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3" name="Google Shape;903;p74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4" name="Google Shape;904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5" name="Google Shape;905;p74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06" name="Google Shape;906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7" name="Google Shape;907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1" name="Google Shape;911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2" name="Google Shape;91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4" name="Google Shape;914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7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7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7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7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7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4" name="Google Shape;924;p7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5" name="Google Shape;925;p7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6" name="Google Shape;926;p7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7" name="Google Shape;927;p7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8" name="Google Shape;928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9" name="Google Shape;929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0" name="Google Shape;930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1" name="Google Shape;931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2" name="Google Shape;932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3" name="Google Shape;933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4" name="Google Shape;93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6" name="Google Shape;936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8" name="Google Shape;938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2" name="Google Shape;942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4" name="Google Shape;944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6" name="Google Shape;946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8" name="Google Shape;948;p7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7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p7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7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7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7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7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7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56" name="Google Shape;956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8" name="Google Shape;958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9" name="Google Shape;959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2" name="Google Shape;96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4" name="Google Shape;964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6" name="Google Shape;966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8" name="Google Shape;968;p7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p7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7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7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7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p7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7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7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77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77" name="Google Shape;977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78" name="Google Shape;978;p77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77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77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2" name="Google Shape;982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3" name="Google Shape;983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6" name="Google Shape;986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8" name="Google Shape;98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0" name="Google Shape;990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Google Shape;991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2" name="Google Shape;992;p78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p78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5" name="Google Shape;995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6" name="Google Shape;996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7" name="Google Shape;997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8" name="Google Shape;998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9" name="Google Shape;999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1" name="Google Shape;1001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2" name="Google Shape;1002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3" name="Google Shape;1003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Google Shape;1004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5" name="Google Shape;1005;p79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79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8" name="Google Shape;1008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9" name="Google Shape;1009;p8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8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p8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2" name="Google Shape;1012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4" name="Google Shape;1014;p8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8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6" name="Google Shape;1016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8" name="Google Shape;1018;p80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p80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80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80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p80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3" name="Google Shape;1023;p80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4" name="Google Shape;1024;p80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2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7" name="Google Shape;1027;p8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8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8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0" name="Google Shape;1030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1" name="Google Shape;1031;p8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2" name="Google Shape;1032;p8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3" name="Google Shape;1033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4" name="Google Shape;1034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Google Shape;1035;p8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6" name="Google Shape;1036;p81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Google Shape;1038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9" name="Google Shape;1039;p8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0" name="Google Shape;1040;p8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1" name="Google Shape;1041;p8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2" name="Google Shape;1042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3" name="Google Shape;1043;p8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4" name="Google Shape;1044;p8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5" name="Google Shape;1045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6" name="Google Shape;1046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8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8" name="Google Shape;1048;p8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p8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7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7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7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7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7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7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7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7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83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2" name="Google Shape;1052;p83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3" name="Google Shape;1053;p8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1ddb87b963a_0_2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0" name="Google Shape;1060;g1ddb87b963a_0_2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1" name="Google Shape;1061;g1ddb87b963a_0_2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2" name="Google Shape;1062;g1ddb87b963a_0_2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3" name="Google Shape;1063;g1ddb87b963a_0_2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4" name="Google Shape;1064;g1ddb87b963a_0_2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5" name="Google Shape;1065;g1ddb87b963a_0_2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6" name="Google Shape;1066;g1ddb87b963a_0_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g1ddb87b963a_0_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8" name="Google Shape;1068;g1ddb87b963a_0_2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9" name="Google Shape;1069;g1ddb87b963a_0_26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0" name="Google Shape;1070;g1ddb87b963a_0_26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1" name="Google Shape;1071;g1ddb87b963a_0_26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g1ddb87b963a_0_26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g1ddb87b963a_0_26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g1ddb87b963a_0_26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5" name="Google Shape;1075;g1ddb87b963a_0_26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6" name="Google Shape;1076;g1ddb87b963a_0_26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1ddb87b963a_0_16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9" name="Google Shape;1079;g1ddb87b963a_0_16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g1ddb87b963a_0_16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g1ddb87b963a_0_1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2" name="Google Shape;1082;g1ddb87b963a_0_16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83" name="Google Shape;1083;g1ddb87b963a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4" name="Google Shape;1084;g1ddb87b963a_0_1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5" name="Google Shape;1085;g1ddb87b963a_0_1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6" name="Google Shape;1086;g1ddb87b963a_0_1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7" name="Google Shape;1087;g1ddb87b963a_0_1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8" name="Google Shape;1088;g1ddb87b963a_0_1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9" name="Google Shape;1089;g1ddb87b963a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g1ddb87b963a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1" name="Google Shape;1091;g1ddb87b963a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g1ddb87b963a_0_1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g1ddb87b963a_0_1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g1ddb87b963a_0_1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1ddb87b963a_0_18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g1ddb87b963a_0_18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g1ddb87b963a_0_1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9" name="Google Shape;1099;g1ddb87b963a_0_18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00" name="Google Shape;1100;g1ddb87b963a_0_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1" name="Google Shape;1101;g1ddb87b963a_0_1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2" name="Google Shape;1102;g1ddb87b963a_0_1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3" name="Google Shape;1103;g1ddb87b963a_0_1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g1ddb87b963a_0_1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g1ddb87b963a_0_1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6" name="Google Shape;1106;g1ddb87b963a_0_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g1ddb87b963a_0_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8" name="Google Shape;1108;g1ddb87b963a_0_1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g1ddb87b963a_0_1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g1ddb87b963a_0_1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g1ddb87b963a_0_18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12" name="Google Shape;1112;g1ddb87b963a_0_1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1ddb87b963a_0_19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5" name="Google Shape;1115;g1ddb87b963a_0_19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6" name="Google Shape;1116;g1ddb87b963a_0_19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7" name="Google Shape;1117;g1ddb87b963a_0_19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8" name="Google Shape;1118;g1ddb87b963a_0_1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9" name="Google Shape;1119;g1ddb87b963a_0_1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g1ddb87b963a_0_1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1" name="Google Shape;1121;g1ddb87b963a_0_1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2" name="Google Shape;1122;g1ddb87b963a_0_19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23" name="Google Shape;1123;g1ddb87b963a_0_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4" name="Google Shape;1124;g1ddb87b963a_0_1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5" name="Google Shape;1125;g1ddb87b963a_0_1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6" name="Google Shape;1126;g1ddb87b963a_0_1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7" name="Google Shape;1127;g1ddb87b963a_0_1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8" name="Google Shape;1128;g1ddb87b963a_0_1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9" name="Google Shape;1129;g1ddb87b963a_0_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g1ddb87b963a_0_1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1" name="Google Shape;1131;g1ddb87b963a_0_1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1ddb87b963a_0_2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34" name="Google Shape;1134;g1ddb87b963a_0_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135" name="Google Shape;1135;g1ddb87b963a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6" name="Google Shape;1136;g1ddb87b963a_0_2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7" name="Google Shape;1137;g1ddb87b963a_0_2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8" name="Google Shape;1138;g1ddb87b963a_0_2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9" name="Google Shape;1139;g1ddb87b963a_0_2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0" name="Google Shape;1140;g1ddb87b963a_0_2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1" name="Google Shape;1141;g1ddb87b963a_0_21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2" name="Google Shape;1142;g1ddb87b963a_0_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g1ddb87b963a_0_2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g1ddb87b963a_0_21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145" name="Google Shape;1145;g1ddb87b963a_0_2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g1ddb87b963a_0_21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g1ddb87b963a_0_21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g1ddb87b963a_0_2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9" name="Google Shape;1149;g1ddb87b963a_0_21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0" name="Google Shape;1150;g1ddb87b963a_0_21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1" name="Google Shape;1151;g1ddb87b963a_0_21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g1ddb87b963a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g1ddb87b963a_0_2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55" name="Google Shape;1155;g1ddb87b963a_0_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6" name="Google Shape;1156;g1ddb87b963a_0_23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7" name="Google Shape;1157;g1ddb87b963a_0_2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8" name="Google Shape;1158;g1ddb87b963a_0_2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9" name="Google Shape;1159;g1ddb87b963a_0_2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0" name="Google Shape;1160;g1ddb87b963a_0_2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1" name="Google Shape;1161;g1ddb87b963a_0_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g1ddb87b963a_0_2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Google Shape;1163;g1ddb87b963a_0_23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164" name="Google Shape;1164;g1ddb87b963a_0_2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65" name="Google Shape;1165;g1ddb87b963a_0_23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g1ddb87b963a_0_23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g1ddb87b963a_0_23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8" name="Google Shape;1168;g1ddb87b963a_0_23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9" name="Google Shape;1169;g1ddb87b963a_0_23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1ddb87b963a_0_25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2" name="Google Shape;1172;g1ddb87b963a_0_25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3" name="Google Shape;1173;g1ddb87b963a_0_25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74" name="Google Shape;1174;g1ddb87b963a_0_25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75" name="Google Shape;1175;g1ddb87b963a_0_25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6" name="Google Shape;1176;g1ddb87b963a_0_25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f4e2540772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4" name="Google Shape;1184;g1f4e2540772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5" name="Google Shape;1185;g1f4e2540772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6" name="Google Shape;1186;g1f4e2540772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7" name="Google Shape;1187;g1f4e2540772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8" name="Google Shape;1188;g1f4e2540772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9" name="Google Shape;1189;g1f4e2540772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g1f4e2540772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g1f4e2540772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g1f4e2540772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93" name="Google Shape;1193;g1f4e2540772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1f4e2540772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6" name="Google Shape;1196;g1f4e2540772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7" name="Google Shape;1197;g1f4e2540772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98" name="Google Shape;1198;g1f4e2540772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g1f4e2540772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0" name="Google Shape;1200;g1f4e2540772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1" name="Google Shape;1201;g1f4e2540772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2" name="Google Shape;1202;g1f4e2540772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g1f4e2540772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g1f4e2540772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205" name="Google Shape;1205;g1f4e2540772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06" name="Google Shape;1206;g1f4e2540772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g1f4e2540772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g1f4e2540772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g1f4e2540772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0" name="Google Shape;1210;g1f4e2540772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1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4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4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4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4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1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1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1f4e2540772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3" name="Google Shape;1213;g1f4e2540772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4" name="Google Shape;1214;g1f4e2540772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5" name="Google Shape;1215;g1f4e2540772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16" name="Google Shape;1216;g1f4e2540772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7" name="Google Shape;1217;g1f4e2540772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8" name="Google Shape;1218;g1f4e2540772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9" name="Google Shape;1219;g1f4e2540772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0" name="Google Shape;1220;g1f4e2540772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g1f4e2540772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g1f4e2540772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23" name="Google Shape;1223;g1f4e2540772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4" name="Google Shape;1224;g1f4e2540772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5" name="Google Shape;1225;g1f4e2540772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6" name="Google Shape;1226;g1f4e2540772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f4e2540772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9" name="Google Shape;1229;g1f4e2540772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0" name="Google Shape;1230;g1f4e2540772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1" name="Google Shape;1231;g1f4e2540772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2" name="Google Shape;1232;g1f4e2540772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33" name="Google Shape;1233;g1f4e2540772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4" name="Google Shape;1234;g1f4e2540772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5" name="Google Shape;1235;g1f4e2540772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6" name="Google Shape;1236;g1f4e2540772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7" name="Google Shape;1237;g1f4e2540772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g1f4e2540772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g1f4e2540772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1f4e2540772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2" name="Google Shape;1242;g1f4e2540772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3" name="Google Shape;1243;g1f4e2540772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4" name="Google Shape;1244;g1f4e2540772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5" name="Google Shape;1245;g1f4e2540772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6" name="Google Shape;1246;g1f4e2540772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g1f4e2540772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8" name="Google Shape;1248;g1f4e2540772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1f4e2540772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1" name="Google Shape;1251;g1f4e2540772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2" name="Google Shape;1252;g1f4e2540772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3" name="Google Shape;1253;g1f4e2540772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4" name="Google Shape;1254;g1f4e2540772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5" name="Google Shape;1255;g1f4e2540772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g1f4e2540772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g1f4e2540772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1f4e2540772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0" name="Google Shape;1260;g1f4e2540772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1" name="Google Shape;1261;g1f4e2540772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2" name="Google Shape;1262;g1f4e2540772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g1f4e2540772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4" name="Google Shape;1264;g1f4e2540772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5" name="Google Shape;1265;g1f4e2540772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g1f4e2540772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1f4e2540772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9" name="Google Shape;1269;g1f4e2540772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0" name="Google Shape;1270;g1f4e2540772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1" name="Google Shape;1271;g1f4e2540772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2" name="Google Shape;1272;g1f4e2540772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3" name="Google Shape;1273;g1f4e2540772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4" name="Google Shape;1274;g1f4e2540772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g1f4e2540772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76" name="Google Shape;1276;g1f4e2540772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7" name="Google Shape;1277;g1f4e2540772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78" name="Google Shape;1278;g1f4e2540772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6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6" name="Google Shape;1286;p63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1287" name="Google Shape;1287;p63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88" name="Google Shape;1288;p6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9" name="Google Shape;1289;p6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0" name="Google Shape;1290;p6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1" name="Google Shape;129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2" name="Google Shape;129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5" name="Google Shape;1295;p63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98" name="Google Shape;129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9" name="Google Shape;1299;p4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0" name="Google Shape;1300;p4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1" name="Google Shape;1301;p4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2" name="Google Shape;130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4" name="Google Shape;1304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5" name="Google Shape;1305;p43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6" name="Google Shape;1306;p43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7" name="Google Shape;1307;p43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8" name="Google Shape;1308;p43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9" name="Google Shape;1309;p43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61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2" name="Google Shape;1312;p6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3" name="Google Shape;1313;p6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4" name="Google Shape;1314;p6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5" name="Google Shape;1315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6" name="Google Shape;131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9" name="Google Shape;1319;p61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20" name="Google Shape;1320;p61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p61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p61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3" name="Google Shape;1323;p61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4" name="Google Shape;1324;p61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5" name="Google Shape;1325;p61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p61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64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9" name="Google Shape;1329;p64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0" name="Google Shape;1330;p64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1331" name="Google Shape;1331;p64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32" name="Google Shape;1332;p6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3" name="Google Shape;1333;p6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4" name="Google Shape;1334;p6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5" name="Google Shape;1335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6" name="Google Shape;133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7" name="Google Shape;1337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8" name="Google Shape;1338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p6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62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62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13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2" name="Google Shape;1342;p13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p13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4" name="Google Shape;1344;p13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5" name="Google Shape;1345;p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6" name="Google Shape;1346;p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p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Google Shape;1348;p1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9" name="Google Shape;1349;p136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0" name="Google Shape;1350;p136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1" name="Google Shape;1351;p136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2" name="Google Shape;1352;p136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136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4" name="Google Shape;1354;p136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5" name="Google Shape;1355;p136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6" name="Google Shape;1356;p136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7" name="Google Shape;1357;p136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8" name="Google Shape;1358;p136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13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61" name="Google Shape;1361;p13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2" name="Google Shape;1362;p13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3" name="Google Shape;1363;p13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4" name="Google Shape;1364;p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5" name="Google Shape;1365;p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p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p1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8" name="Google Shape;1368;p137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9" name="Google Shape;1369;p137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370" name="Google Shape;1370;p137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13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3" name="Google Shape;1373;p13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4" name="Google Shape;1374;p13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5" name="Google Shape;1375;p13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6" name="Google Shape;1376;p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7" name="Google Shape;1377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8" name="Google Shape;1378;p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p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138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381" name="Google Shape;1381;p138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2" name="Google Shape;1382;p138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3" name="Google Shape;1383;p138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3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6" name="Google Shape;1386;p139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7" name="Google Shape;1387;p139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8" name="Google Shape;1388;p139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9" name="Google Shape;1389;p139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14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14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94" name="Google Shape;1394;p14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5" name="Google Shape;1395;p14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6" name="Google Shape;1396;p14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7" name="Google Shape;1397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8" name="Google Shape;1398;p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p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p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p141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402" name="Google Shape;1402;p141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3" name="Google Shape;1403;p141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4" name="Google Shape;1404;p141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5" name="Google Shape;1405;p141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14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08" name="Google Shape;1408;p14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9" name="Google Shape;1409;p14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0" name="Google Shape;1410;p14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1" name="Google Shape;1411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2" name="Google Shape;1412;p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p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p1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5" name="Google Shape;1415;p142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416" name="Google Shape;1416;p142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7" name="Google Shape;1417;p142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8" name="Google Shape;1418;p142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9" name="Google Shape;1419;p142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0" name="Google Shape;1420;p142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1" name="Google Shape;1421;p142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2" name="Google Shape;1422;p142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4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5" name="Google Shape;1425;p143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426" name="Google Shape;1426;p14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7" name="Google Shape;1427;p14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8" name="Google Shape;1428;p14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9" name="Google Shape;1429;p1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0" name="Google Shape;1430;p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p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1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3" name="Google Shape;1433;p143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4" name="Google Shape;1434;p143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5" name="Google Shape;1435;p143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6" name="Google Shape;1436;p143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7" name="Google Shape;1437;p143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8" name="Google Shape;1438;p143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9" name="Google Shape;1439;p143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0" name="Google Shape;1440;p143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2dfa812a5f3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4" name="Google Shape;1444;g2dfa812a5f3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5" name="Google Shape;1445;g2dfa812a5f3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6" name="Google Shape;1446;g2dfa812a5f3_0_70"/>
          <p:cNvCxnSpPr>
            <a:endCxn id="1443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7" name="Google Shape;1447;g2dfa812a5f3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448" name="Google Shape;1448;g2dfa812a5f3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9" name="Google Shape;1449;g2dfa812a5f3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0" name="Google Shape;1450;g2dfa812a5f3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96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11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7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theme" Target="../theme/theme9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5" Type="http://schemas.openxmlformats.org/officeDocument/2006/relationships/theme" Target="../theme/theme12.xml"/><Relationship Id="rId1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theme" Target="../theme/theme5.xml"/><Relationship Id="rId10" Type="http://schemas.openxmlformats.org/officeDocument/2006/relationships/slideLayout" Target="../slideLayouts/slideLayout52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7.xml.rels><?xml version="1.0" encoding="UTF-8" standalone="yes"?><Relationships xmlns="http://schemas.openxmlformats.org/package/2006/relationships"><Relationship Id="rId20" Type="http://schemas.openxmlformats.org/officeDocument/2006/relationships/theme" Target="../theme/theme4.xml"/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3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7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42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1" name="Google Shape;1281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2" name="Google Shape;1282;p4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83" name="Google Shape;1283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6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3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4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6" name="Google Shape;466;p4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7" name="Google Shape;467;p4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8" name="Google Shape;468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9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1" name="Google Shape;641;p49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2" name="Google Shape;642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4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5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1" name="Google Shape;761;p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2" name="Google Shape;762;p51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3" name="Google Shape;763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1ddb87b963a_0_15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6" name="Google Shape;1056;g1ddb87b963a_0_15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7" name="Google Shape;1057;g1ddb87b963a_0_15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f4e2540772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9" name="Google Shape;1179;g1f4e2540772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0" name="Google Shape;1180;g1f4e2540772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Google Shape;1181;g1f4e2540772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2a5BdQr2O2Q" TargetMode="External"/><Relationship Id="rId4" Type="http://schemas.openxmlformats.org/officeDocument/2006/relationships/hyperlink" Target="https://youtu.be/p22hlxCoaEk" TargetMode="External"/><Relationship Id="rId5" Type="http://schemas.openxmlformats.org/officeDocument/2006/relationships/hyperlink" Target="https://youtu.be/p22hlxCoaEk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3.png"/><Relationship Id="rId4" Type="http://schemas.openxmlformats.org/officeDocument/2006/relationships/image" Target="../media/image6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9.png"/><Relationship Id="rId4" Type="http://schemas.openxmlformats.org/officeDocument/2006/relationships/image" Target="../media/image6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5.jpg"/><Relationship Id="rId4" Type="http://schemas.openxmlformats.org/officeDocument/2006/relationships/image" Target="../media/image43.jpg"/><Relationship Id="rId5" Type="http://schemas.openxmlformats.org/officeDocument/2006/relationships/image" Target="../media/image47.jpg"/><Relationship Id="rId6" Type="http://schemas.openxmlformats.org/officeDocument/2006/relationships/image" Target="../media/image44.jpg"/><Relationship Id="rId7" Type="http://schemas.openxmlformats.org/officeDocument/2006/relationships/image" Target="../media/image6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1.png"/><Relationship Id="rId4" Type="http://schemas.openxmlformats.org/officeDocument/2006/relationships/image" Target="../media/image48.png"/><Relationship Id="rId5" Type="http://schemas.openxmlformats.org/officeDocument/2006/relationships/image" Target="../media/image45.png"/><Relationship Id="rId6" Type="http://schemas.openxmlformats.org/officeDocument/2006/relationships/image" Target="../media/image5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494" name="Google Shape;1494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Share the story</a:t>
            </a:r>
            <a:endParaRPr/>
          </a:p>
        </p:txBody>
      </p:sp>
      <p:sp>
        <p:nvSpPr>
          <p:cNvPr id="1495" name="Google Shape;1495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slides.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Practice the script aloud. Change as needed.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1. কেউ-চেয়েছিলেন</a:t>
            </a:r>
            <a:endParaRPr/>
          </a:p>
        </p:txBody>
      </p:sp>
      <p:pic>
        <p:nvPicPr>
          <p:cNvPr descr="A picture containing text&#10;&#10;Description automatically generated" id="1592" name="Google Shape;1592;p15"/>
          <p:cNvPicPr preferRelativeResize="0"/>
          <p:nvPr/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3" name="Google Shape;1593;p15"/>
          <p:cNvSpPr txBox="1"/>
          <p:nvPr>
            <p:ph idx="1" type="body"/>
          </p:nvPr>
        </p:nvSpPr>
        <p:spPr>
          <a:xfrm>
            <a:off x="501448" y="1129949"/>
            <a:ext cx="35349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0" i="0" lang="en-US" sz="3200" u="none"/>
              <a:t>সেতুর ওপারের সবুজ ঘাস খেতে </a:t>
            </a:r>
            <a:r>
              <a:rPr b="1" i="0" lang="en-US" sz="3200" u="none"/>
              <a:t>চেয়েছিলেন।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b="1"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en-US" sz="3200" u="none"/>
              <a:t>কেউ…</a:t>
            </a:r>
            <a:r>
              <a:rPr b="0" i="0" lang="en-US" sz="3200" u="none"/>
              <a:t>তিনটা ছাগল</a:t>
            </a:r>
            <a:endParaRPr b="1" sz="3200"/>
          </a:p>
        </p:txBody>
      </p:sp>
      <p:sp>
        <p:nvSpPr>
          <p:cNvPr id="1594" name="Google Shape;1594;p15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তিনটি বিলি ছাগলের অসভ্যতা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5" name="Google Shape;1595;p15"/>
          <p:cNvCxnSpPr/>
          <p:nvPr/>
        </p:nvCxnSpPr>
        <p:spPr>
          <a:xfrm flipH="1" rot="10800000">
            <a:off x="2745202" y="3978668"/>
            <a:ext cx="764100" cy="3867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96" name="Google Shape;1596;p15"/>
          <p:cNvCxnSpPr/>
          <p:nvPr/>
        </p:nvCxnSpPr>
        <p:spPr>
          <a:xfrm flipH="1" rot="10800000">
            <a:off x="3882186" y="2648951"/>
            <a:ext cx="823800" cy="6714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2. কিন্তু</a:t>
            </a:r>
            <a:endParaRPr/>
          </a:p>
        </p:txBody>
      </p:sp>
      <p:pic>
        <p:nvPicPr>
          <p:cNvPr descr="A picture containing text&#10;&#10;Description automatically generated" id="1602" name="Google Shape;1602;p16"/>
          <p:cNvPicPr preferRelativeResize="0"/>
          <p:nvPr/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3" name="Google Shape;1603;p16"/>
          <p:cNvSpPr txBox="1"/>
          <p:nvPr>
            <p:ph idx="1" type="body"/>
          </p:nvPr>
        </p:nvSpPr>
        <p:spPr>
          <a:xfrm>
            <a:off x="501448" y="1739549"/>
            <a:ext cx="35349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en-US" sz="3200" u="none"/>
              <a:t>কিন্তু </a:t>
            </a:r>
            <a:r>
              <a:rPr b="0" i="0" lang="en-US" sz="3200" u="none"/>
              <a:t>একটি কুৎসিত ট্রল তাদের থামিয়ে দিয়েছে।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604" name="Google Shape;1604;p16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তিনটি বিলি ছাগলের অসভ্যতা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5" name="Google Shape;1605;p16"/>
          <p:cNvCxnSpPr/>
          <p:nvPr/>
        </p:nvCxnSpPr>
        <p:spPr>
          <a:xfrm flipH="1" rot="10800000">
            <a:off x="3444780" y="1739410"/>
            <a:ext cx="1930500" cy="234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3. সুতরাং-তারপর</a:t>
            </a:r>
            <a:endParaRPr/>
          </a:p>
        </p:txBody>
      </p:sp>
      <p:pic>
        <p:nvPicPr>
          <p:cNvPr descr="A picture containing text&#10;&#10;Description automatically generated" id="1611" name="Google Shape;1611;p17"/>
          <p:cNvPicPr preferRelativeResize="0"/>
          <p:nvPr/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2" name="Google Shape;1612;p17"/>
          <p:cNvSpPr txBox="1"/>
          <p:nvPr/>
        </p:nvSpPr>
        <p:spPr>
          <a:xfrm>
            <a:off x="8598308" y="1739549"/>
            <a:ext cx="32742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সুতরাং </a:t>
            </a: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সবচেয়ে বড় বিলি ছাগলটি তাকে ব্রিজের নিচে ফেলে দিল।</a:t>
            </a:r>
            <a:endParaRPr b="1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তারপর</a:t>
            </a: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তারা সেতু পার হতে পারত এবং শান্তিতে ঘাস খেতে পারত।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17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তিনটি বিলি ছাগলের অসভ্যতা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4" name="Google Shape;1614;p17"/>
          <p:cNvCxnSpPr/>
          <p:nvPr/>
        </p:nvCxnSpPr>
        <p:spPr>
          <a:xfrm rot="10800000">
            <a:off x="7564376" y="1973710"/>
            <a:ext cx="970800" cy="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15" name="Google Shape;1615;p17"/>
          <p:cNvCxnSpPr/>
          <p:nvPr/>
        </p:nvCxnSpPr>
        <p:spPr>
          <a:xfrm rot="10800000">
            <a:off x="8443232" y="3251376"/>
            <a:ext cx="577200" cy="270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চলুন দেখা যাক</a:t>
            </a:r>
            <a:endParaRPr/>
          </a:p>
        </p:txBody>
      </p:sp>
      <p:sp>
        <p:nvSpPr>
          <p:cNvPr id="1621" name="Google Shape;1621;p1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en-US" u="none"/>
              <a:t>ইংরেজি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en-US" u="sng">
                <a:solidFill>
                  <a:schemeClr val="hlink"/>
                </a:solidFill>
                <a:hlinkClick r:id="rId3"/>
              </a:rPr>
              <a:t>https://youtu.be/2a5BdQr2O2Q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622" name="Google Shape;1622;p1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en-US" u="none"/>
              <a:t>Español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1" lang="en-US" u="none"/>
              <a:t>শীঘ্রই আসছে</a:t>
            </a:r>
            <a:endParaRPr i="1"/>
          </a:p>
        </p:txBody>
      </p:sp>
      <p:sp>
        <p:nvSpPr>
          <p:cNvPr id="1623" name="Google Shape;1623;p18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18"/>
          <p:cNvSpPr/>
          <p:nvPr/>
        </p:nvSpPr>
        <p:spPr>
          <a:xfrm>
            <a:off x="6632820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1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b="1" i="0" lang="en-US" u="none"/>
              <a:t>আপনার হাত ব্যবহার করুন</a:t>
            </a:r>
            <a:endParaRPr/>
          </a:p>
        </p:txBody>
      </p:sp>
      <p:sp>
        <p:nvSpPr>
          <p:cNvPr id="1630" name="Google Shape;1630;p19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en-US" sz="3200" u="none"/>
              <a:t>সতর্কতা ও কৌশল</a:t>
            </a:r>
            <a:endParaRPr/>
          </a:p>
        </p:txBody>
      </p:sp>
      <p:sp>
        <p:nvSpPr>
          <p:cNvPr id="1631" name="Google Shape;1631;p19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en-US" u="none"/>
              <a:t>বাচ্চারা পুরো বইয়ের পরিবর্তে একটি অধ্যায় বা বিভাগের সারসংক্ষেপ করতে পারে!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32" name="Google Shape;1632;p19"/>
          <p:cNvSpPr txBox="1"/>
          <p:nvPr/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চেয়েছে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19"/>
          <p:cNvSpPr txBox="1"/>
          <p:nvPr/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কেউ একজন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19"/>
          <p:cNvSpPr txBox="1"/>
          <p:nvPr/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কিন্তু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p19"/>
          <p:cNvSpPr txBox="1"/>
          <p:nvPr/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সুতরাং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19"/>
          <p:cNvSpPr txBox="1"/>
          <p:nvPr/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তারপর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20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পড়া = কথোপকথন (K-1)</a:t>
            </a:r>
            <a:endParaRPr/>
          </a:p>
        </p:txBody>
      </p:sp>
      <p:sp>
        <p:nvSpPr>
          <p:cNvPr id="1642" name="Google Shape;1642;p20"/>
          <p:cNvSpPr txBox="1"/>
          <p:nvPr>
            <p:ph idx="1" type="body"/>
          </p:nvPr>
        </p:nvSpPr>
        <p:spPr>
          <a:xfrm>
            <a:off x="1714050" y="3007010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en-US" u="none">
                <a:solidFill>
                  <a:srgbClr val="006FB6"/>
                </a:solidFill>
              </a:rPr>
              <a:t>চরিত্রটি কী চায়? যা আপনাকে জানতে সাহায্য করেছে তা শব্দ/ছবিতে দেখান।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643" name="Google Shape;1643;p20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0" lvl="0" marL="23336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en-US" u="none"/>
              <a:t>গল্পের শেষে কি হয়? আমাকে বইতে দেখান।</a:t>
            </a:r>
            <a:endParaRPr/>
          </a:p>
        </p:txBody>
      </p:sp>
      <p:sp>
        <p:nvSpPr>
          <p:cNvPr id="1644" name="Google Shape;1644;p20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u="none">
                <a:solidFill>
                  <a:srgbClr val="006FB6"/>
                </a:solidFill>
              </a:rPr>
              <a:t>প্রধান চরিত্র কে?</a:t>
            </a:r>
            <a:endParaRPr/>
          </a:p>
        </p:txBody>
      </p:sp>
      <p:sp>
        <p:nvSpPr>
          <p:cNvPr id="1645" name="Google Shape;1645;p20"/>
          <p:cNvSpPr txBox="1"/>
          <p:nvPr>
            <p:ph idx="4" type="body"/>
          </p:nvPr>
        </p:nvSpPr>
        <p:spPr>
          <a:xfrm>
            <a:off x="319500" y="4495575"/>
            <a:ext cx="313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en-US" u="none">
                <a:solidFill>
                  <a:srgbClr val="006FB6"/>
                </a:solidFill>
              </a:rPr>
              <a:t>চরিত্রটি যা চায় তা পায় না কেন? আপনি কীভাবে জানেন?</a:t>
            </a:r>
            <a:endParaRPr/>
          </a:p>
        </p:txBody>
      </p:sp>
      <p:pic>
        <p:nvPicPr>
          <p:cNvPr id="1646" name="Google Shape;1646;p20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21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পড়া = কথোপকথন (2-3)</a:t>
            </a:r>
            <a:endParaRPr/>
          </a:p>
        </p:txBody>
      </p:sp>
      <p:sp>
        <p:nvSpPr>
          <p:cNvPr id="1652" name="Google Shape;1652;p21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en-US" u="none">
                <a:solidFill>
                  <a:srgbClr val="006FB6"/>
                </a:solidFill>
              </a:rPr>
              <a:t>চরিত্রের সমস্যা কি? আপনি কিভাবে জানেন সেটা আমাকে দেখান।</a:t>
            </a:r>
            <a:endParaRPr/>
          </a:p>
        </p:txBody>
      </p:sp>
      <p:sp>
        <p:nvSpPr>
          <p:cNvPr id="1653" name="Google Shape;1653;p21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u="none">
                <a:solidFill>
                  <a:srgbClr val="006FB6"/>
                </a:solidFill>
              </a:rPr>
              <a:t>প্রধান চরিত্র কে? তারা কি চেয়েছিল? আপনি কীভাবে জানেন?</a:t>
            </a:r>
            <a:endParaRPr/>
          </a:p>
        </p:txBody>
      </p:sp>
      <p:sp>
        <p:nvSpPr>
          <p:cNvPr id="1654" name="Google Shape;1654;p21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en-US" u="none">
                <a:solidFill>
                  <a:srgbClr val="006FB6"/>
                </a:solidFill>
              </a:rPr>
              <a:t>এবং তারপর কী ঘটেছিলো? চরিত্রটি কীভাবে সমস্যা সমাধান করেছিলো? কোন পৃষ্ঠায় এটা ঘটেছিলো?</a:t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655" name="Google Shape;165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1ddb87b963a_0_15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বহুভাষিক পরিবার</a:t>
            </a:r>
            <a:endParaRPr/>
          </a:p>
        </p:txBody>
      </p:sp>
      <p:sp>
        <p:nvSpPr>
          <p:cNvPr id="1661" name="Google Shape;1661;g1ddb87b963a_0_150"/>
          <p:cNvSpPr txBox="1"/>
          <p:nvPr>
            <p:ph idx="1" type="body"/>
          </p:nvPr>
        </p:nvSpPr>
        <p:spPr>
          <a:xfrm>
            <a:off x="4588050" y="2185051"/>
            <a:ext cx="72054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6FB6"/>
                </a:solidFill>
              </a:rPr>
              <a:t>প্রশ্ন জিজ্ঞাসা করুন এবং অন্য যেকোনও ভাষায় বই নিয়ে আলোচনা করুন।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662" name="Google Shape;1662;g1ddb87b963a_0_150"/>
          <p:cNvSpPr txBox="1"/>
          <p:nvPr>
            <p:ph idx="2" type="body"/>
          </p:nvPr>
        </p:nvSpPr>
        <p:spPr>
          <a:xfrm>
            <a:off x="4588042" y="290115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rgbClr val="006FB6"/>
                </a:solidFill>
              </a:rPr>
              <a:t>অন্য যেকোনও ভাষার বইয়ের সাথে এটি মিলিয়ে দেখুন।</a:t>
            </a:r>
            <a:endParaRPr/>
          </a:p>
        </p:txBody>
      </p:sp>
      <p:pic>
        <p:nvPicPr>
          <p:cNvPr id="1663" name="Google Shape;1663;g1ddb87b963a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7300" y="1566863"/>
            <a:ext cx="128057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4" name="Google Shape;1664;g1ddb87b963a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6600" y="2995751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8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অনুশীলনের সময়</a:t>
            </a:r>
            <a:endParaRPr/>
          </a:p>
        </p:txBody>
      </p:sp>
      <p:sp>
        <p:nvSpPr>
          <p:cNvPr id="1670" name="Google Shape;1670;p22"/>
          <p:cNvSpPr txBox="1"/>
          <p:nvPr>
            <p:ph idx="1" type="body"/>
          </p:nvPr>
        </p:nvSpPr>
        <p:spPr>
          <a:xfrm>
            <a:off x="1629539" y="15196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3600" u="none"/>
              <a:t>কেউ-চেয়েছেন </a:t>
            </a:r>
            <a:endParaRPr sz="3600"/>
          </a:p>
        </p:txBody>
      </p:sp>
      <p:sp>
        <p:nvSpPr>
          <p:cNvPr id="1671" name="Google Shape;1671;p22"/>
          <p:cNvSpPr txBox="1"/>
          <p:nvPr>
            <p:ph idx="2" type="body"/>
          </p:nvPr>
        </p:nvSpPr>
        <p:spPr>
          <a:xfrm>
            <a:off x="1733450" y="2727720"/>
            <a:ext cx="3393900" cy="14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3600" u="none"/>
              <a:t>কিন্তু</a:t>
            </a:r>
            <a:endParaRPr sz="3200"/>
          </a:p>
        </p:txBody>
      </p:sp>
      <p:sp>
        <p:nvSpPr>
          <p:cNvPr id="1672" name="Google Shape;1672;p22"/>
          <p:cNvSpPr txBox="1"/>
          <p:nvPr/>
        </p:nvSpPr>
        <p:spPr>
          <a:xfrm>
            <a:off x="698572" y="13744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7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22"/>
          <p:cNvSpPr txBox="1"/>
          <p:nvPr/>
        </p:nvSpPr>
        <p:spPr>
          <a:xfrm>
            <a:off x="698497" y="290116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7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4" name="Google Shape;1674;p22"/>
          <p:cNvSpPr txBox="1"/>
          <p:nvPr/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</a:pPr>
            <a:r>
              <a:rPr b="0" i="0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যখনই কোন প্রশ্ন থাকে আমাকে ডাকুন!</a:t>
            </a:r>
            <a:endParaRPr b="0" i="0" sz="3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22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76" name="Google Shape;1676;p22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677" name="Google Shape;1677;p22"/>
          <p:cNvSpPr txBox="1"/>
          <p:nvPr/>
        </p:nvSpPr>
        <p:spPr>
          <a:xfrm>
            <a:off x="1629538" y="42870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0" i="0" lang="en-US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সুতরাং-তারপর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22"/>
          <p:cNvSpPr txBox="1"/>
          <p:nvPr/>
        </p:nvSpPr>
        <p:spPr>
          <a:xfrm>
            <a:off x="698572" y="411848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7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g1f4e2540772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চিন্তা করুন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1f4e2540772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রিডিং টিপ সম্পর্কে কোন প্রশ্ন আছে?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ঘুরুন এবং আপনার শিশুর সঙ্গে কথা বলুন: আপনি কি বাড়িতে এই রিডিং টিপ চেষ্টা করার জন্য প্রস্তুত অনুভব করছেন?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আপনি বাড়িতে এটা কীভাবে ব্যবহার করবেন তা শেয়ার করুন।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g1f4e2540772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আপনার প্রশ্ন রুমে অন্য কাউকে সহায়তা করবে!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1686" name="Google Shape;1686;g1f4e2540772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en-US" sz="4400" u="none"/>
              <a:t>গল্পটি শেয়ার করুন</a:t>
            </a:r>
            <a:endParaRPr sz="5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2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দয়া করে ফিডব্যাক দিন</a:t>
            </a:r>
            <a:endParaRPr/>
          </a:p>
        </p:txBody>
      </p:sp>
      <p:pic>
        <p:nvPicPr>
          <p:cNvPr id="1692" name="Google Shape;169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693" name="Google Shape;1693;p27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US" sz="3200"/>
              <a:t>আপনার তথ্য আমাদের সময়কে একত্রে উন্নত করে!</a:t>
            </a:r>
            <a:endParaRPr sz="32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694" name="Google Shape;1694;p2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স্বাগতম</a:t>
            </a:r>
            <a:endParaRPr/>
          </a:p>
        </p:txBody>
      </p:sp>
      <p:sp>
        <p:nvSpPr>
          <p:cNvPr id="1506" name="Google Shape;1506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পড়ার কৌশল </a:t>
            </a:r>
            <a:endParaRPr/>
          </a:p>
        </p:txBody>
      </p:sp>
      <p:sp>
        <p:nvSpPr>
          <p:cNvPr id="1507" name="Google Shape;1507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অনুশীলনের সময় </a:t>
            </a:r>
            <a:endParaRPr/>
          </a:p>
        </p:txBody>
      </p:sp>
      <p:sp>
        <p:nvSpPr>
          <p:cNvPr id="1508" name="Google Shape;1508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আলোচ্যসূচি</a:t>
            </a:r>
            <a:endParaRPr/>
          </a:p>
        </p:txBody>
      </p:sp>
      <p:sp>
        <p:nvSpPr>
          <p:cNvPr id="1509" name="Google Shape;1509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প্রতিফলন এবং আপডেট</a:t>
            </a:r>
            <a:endParaRPr/>
          </a:p>
        </p:txBody>
      </p:sp>
      <p:pic>
        <p:nvPicPr>
          <p:cNvPr id="1510" name="Google Shape;1510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1" name="Google Shape;1511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2" name="Google Shape;1512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3" name="Google Shape;1513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514" name="Google Shape;1514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15" name="Google Shape;1515;p5"/>
          <p:cNvSpPr/>
          <p:nvPr/>
        </p:nvSpPr>
        <p:spPr>
          <a:xfrm>
            <a:off x="9527206" y="3176994"/>
            <a:ext cx="1844431" cy="140677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“আমি শিখেছি কীভাবে শক্ত শব্দকে প্রতিহত করতে হয়”</a:t>
            </a:r>
            <a:endParaRPr b="0" i="0" sz="1400" u="none" cap="none" strike="noStrike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2dfa812a5f3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US" sz="4300"/>
              <a:t>পরিবারের আত্মবিশ্বাসের সার্ভে</a:t>
            </a:r>
            <a:endParaRPr sz="4300"/>
          </a:p>
        </p:txBody>
      </p:sp>
      <p:pic>
        <p:nvPicPr>
          <p:cNvPr id="1521" name="Google Shape;1521;g2dfa812a5f3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2" name="Google Shape;1522;g2dfa812a5f3_0_63"/>
          <p:cNvSpPr txBox="1"/>
          <p:nvPr/>
        </p:nvSpPr>
        <p:spPr>
          <a:xfrm>
            <a:off x="1035333" y="2645700"/>
            <a:ext cx="40233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rPr>
              <a:t>আপনার সন্তানের সাথে পড়তে আপনি কেমন অনুভব করছেন তা শেয়ার করতে এই কোডটি স্ক্যান করুন।</a:t>
            </a:r>
            <a:endParaRPr b="0" i="0" sz="2700" u="none" cap="none" strike="noStrike">
              <a:solidFill>
                <a:srgbClr val="0771B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28" name="Google Shape;1528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29" name="Google Shape;1529;p6"/>
          <p:cNvSpPr txBox="1"/>
          <p:nvPr>
            <p:ph idx="3" type="body"/>
          </p:nvPr>
        </p:nvSpPr>
        <p:spPr>
          <a:xfrm>
            <a:off x="4095676" y="4045684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1" marL="495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30" name="Google Shape;1530;p6"/>
          <p:cNvSpPr txBox="1"/>
          <p:nvPr>
            <p:ph idx="4" type="body"/>
          </p:nvPr>
        </p:nvSpPr>
        <p:spPr>
          <a:xfrm>
            <a:off x="4412192" y="4974494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31" name="Google Shape;1531;p6"/>
          <p:cNvSpPr txBox="1"/>
          <p:nvPr>
            <p:ph idx="5" type="body"/>
          </p:nvPr>
        </p:nvSpPr>
        <p:spPr>
          <a:xfrm>
            <a:off x="1044438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প্রস্তুত হন। </a:t>
            </a:r>
            <a:endParaRPr/>
          </a:p>
        </p:txBody>
      </p:sp>
      <p:sp>
        <p:nvSpPr>
          <p:cNvPr id="1532" name="Google Shape;1532;p6"/>
          <p:cNvSpPr txBox="1"/>
          <p:nvPr>
            <p:ph idx="6" type="body"/>
          </p:nvPr>
        </p:nvSpPr>
        <p:spPr>
          <a:xfrm>
            <a:off x="1046485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উপস্থিত থাকুন। </a:t>
            </a:r>
            <a:endParaRPr/>
          </a:p>
        </p:txBody>
      </p:sp>
      <p:sp>
        <p:nvSpPr>
          <p:cNvPr id="1533" name="Google Shape;1533;p6"/>
          <p:cNvSpPr txBox="1"/>
          <p:nvPr>
            <p:ph idx="7" type="body"/>
          </p:nvPr>
        </p:nvSpPr>
        <p:spPr>
          <a:xfrm>
            <a:off x="851004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en-US"/>
              <a:t>বিনয়ী হন।</a:t>
            </a:r>
            <a:endParaRPr/>
          </a:p>
        </p:txBody>
      </p:sp>
      <p:sp>
        <p:nvSpPr>
          <p:cNvPr id="1534" name="Google Shape;1534;p6"/>
          <p:cNvSpPr txBox="1"/>
          <p:nvPr>
            <p:ph idx="8" type="body"/>
          </p:nvPr>
        </p:nvSpPr>
        <p:spPr>
          <a:xfrm>
            <a:off x="833418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en-US"/>
              <a:t>প্রশ্ন জিজ্ঞাসা করুন</a:t>
            </a:r>
            <a:endParaRPr/>
          </a:p>
        </p:txBody>
      </p:sp>
      <p:sp>
        <p:nvSpPr>
          <p:cNvPr id="1535" name="Google Shape;1535;p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 sz="4800"/>
              <a:t>ওয়ার্কশপের নির্দেশনা</a:t>
            </a:r>
            <a:endParaRPr sz="4800"/>
          </a:p>
        </p:txBody>
      </p:sp>
      <p:pic>
        <p:nvPicPr>
          <p:cNvPr descr="Icon&#10;&#10;Description automatically generated" id="1536" name="Google Shape;153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37" name="Google Shape;153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38" name="Google Shape;153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39" name="Google Shape;153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>
                <a:solidFill>
                  <a:srgbClr val="006FB6"/>
                </a:solidFill>
              </a:rPr>
              <a:t>গল্পটি শেয়ার করুন</a:t>
            </a:r>
            <a:endParaRPr/>
          </a:p>
        </p:txBody>
      </p:sp>
      <p:sp>
        <p:nvSpPr>
          <p:cNvPr id="1545" name="Google Shape;1545;p11"/>
          <p:cNvSpPr txBox="1"/>
          <p:nvPr>
            <p:ph idx="1" type="body"/>
          </p:nvPr>
        </p:nvSpPr>
        <p:spPr>
          <a:xfrm>
            <a:off x="9222899" y="3981609"/>
            <a:ext cx="24972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en-US" u="none"/>
              <a:t>গল্প সংক্ষিপ্তকরণ আমাদের এটি আরও ভালভাবে বুঝতে সাহায্য করে।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46" name="Google Shape;1546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009143"/>
            <a:ext cx="2377500" cy="1722081"/>
          </a:xfrm>
          <a:prstGeom prst="rect">
            <a:avLst/>
          </a:prstGeom>
          <a:noFill/>
          <a:ln>
            <a:noFill/>
          </a:ln>
        </p:spPr>
      </p:pic>
      <p:sp>
        <p:nvSpPr>
          <p:cNvPr id="1547" name="Google Shape;1547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2</a:t>
            </a:r>
            <a:endParaRPr/>
          </a:p>
        </p:txBody>
      </p:sp>
      <p:sp>
        <p:nvSpPr>
          <p:cNvPr id="1548" name="Google Shape;1548;p11"/>
          <p:cNvSpPr txBox="1"/>
          <p:nvPr/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en-US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u="none"/>
              <a:t>কেউ-চেয়েছেন</a:t>
            </a:r>
            <a:endParaRPr/>
          </a:p>
        </p:txBody>
      </p:sp>
      <p:sp>
        <p:nvSpPr>
          <p:cNvPr id="1550" name="Google Shape;1550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u="none"/>
              <a:t>কিন্তু</a:t>
            </a:r>
            <a:endParaRPr/>
          </a:p>
        </p:txBody>
      </p:sp>
      <p:sp>
        <p:nvSpPr>
          <p:cNvPr id="1551" name="Google Shape;1551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u="none"/>
              <a:t>সুতরাং-তারপর</a:t>
            </a:r>
            <a:endParaRPr/>
          </a:p>
        </p:txBody>
      </p:sp>
      <p:sp>
        <p:nvSpPr>
          <p:cNvPr id="1552" name="Google Shape;1552;p11"/>
          <p:cNvSpPr txBox="1"/>
          <p:nvPr/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en-US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en-US" sz="3000" u="none"/>
              <a:t>গল্পের মূল বিষয়গুলির একটি সংক্ষিপ্ত বক্তব্য বলতে</a:t>
            </a:r>
            <a:endParaRPr/>
          </a:p>
        </p:txBody>
      </p:sp>
      <p:sp>
        <p:nvSpPr>
          <p:cNvPr id="1558" name="Google Shape;1558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9" name="Google Shape;1559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60" name="Google Shape;1560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61" name="Google Shape;1561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en-US" sz="4000" u="none"/>
              <a:t>সংক্ষিপ্ত করুন</a:t>
            </a:r>
            <a:endParaRPr/>
          </a:p>
        </p:txBody>
      </p:sp>
      <p:sp>
        <p:nvSpPr>
          <p:cNvPr id="1562" name="Google Shape;1562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63" name="Google Shape;1563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64" name="Google Shape;1564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65" name="Google Shape;1565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সাহিত্যিক টার্ম দেখুন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en-US" u="none"/>
              <a:t>কথাহাহিত্যের গল্প সংক্ষিপ্তকরণ</a:t>
            </a:r>
            <a:endParaRPr/>
          </a:p>
        </p:txBody>
      </p:sp>
      <p:sp>
        <p:nvSpPr>
          <p:cNvPr id="1571" name="Google Shape;1571;p13"/>
          <p:cNvSpPr txBox="1"/>
          <p:nvPr>
            <p:ph idx="1" type="body"/>
          </p:nvPr>
        </p:nvSpPr>
        <p:spPr>
          <a:xfrm>
            <a:off x="531811" y="982126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i="0" lang="en-US" sz="3000" u="none"/>
              <a:t>দীর্ঘ সারসংক্ষেপ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শিরোণাম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সারসংক্ষেপ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চরিত্র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সেটিং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শুরু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মাঝখানে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শেষ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অনেক বিবরণ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লেখকের উদ্দেশ্য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ব্যক্তিগত সংযোগ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close up of a sign&#10;&#10;Description automatically generated" id="1572" name="Google Shape;1572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835" l="0" r="0" t="13842"/>
          <a:stretch/>
        </p:blipFill>
        <p:spPr>
          <a:xfrm>
            <a:off x="9114503" y="1586830"/>
            <a:ext cx="2545209" cy="1842170"/>
          </a:xfrm>
          <a:prstGeom prst="rect">
            <a:avLst/>
          </a:prstGeom>
          <a:noFill/>
          <a:ln>
            <a:noFill/>
          </a:ln>
        </p:spPr>
      </p:pic>
      <p:sp>
        <p:nvSpPr>
          <p:cNvPr id="1573" name="Google Shape;1573;p13"/>
          <p:cNvSpPr txBox="1"/>
          <p:nvPr>
            <p:ph idx="3" type="body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en-US" sz="2800" u="none">
                <a:latin typeface="Calibri"/>
                <a:ea typeface="Calibri"/>
                <a:cs typeface="Calibri"/>
                <a:sym typeface="Calibri"/>
              </a:rPr>
              <a:t>গল্পটি আবার বলুন যেমনভাবে আপনি একটি চলচ্চিত্রের গল্প বলেন।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None/>
            </a:pPr>
            <a:r>
              <a:t/>
            </a:r>
            <a:endParaRPr/>
          </a:p>
        </p:txBody>
      </p:sp>
      <p:sp>
        <p:nvSpPr>
          <p:cNvPr id="1574" name="Google Shape;1574;p13"/>
          <p:cNvSpPr txBox="1"/>
          <p:nvPr>
            <p:ph idx="4" type="body"/>
          </p:nvPr>
        </p:nvSpPr>
        <p:spPr>
          <a:xfrm>
            <a:off x="4245044" y="982127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i="0" lang="en-US" sz="3000" u="none"/>
              <a:t>সংক্ষিপ্ত সারসংক্ষেপ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শিরোনাম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প্রধান চরিত্র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সমস্যা (বা দ্বন্দ্ব)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en-US" sz="2500" u="none">
                <a:latin typeface="Calibri"/>
                <a:ea typeface="Calibri"/>
                <a:cs typeface="Calibri"/>
                <a:sym typeface="Calibri"/>
              </a:rPr>
              <a:t>সমাধান</a:t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b="1" i="0" lang="en-US" u="none"/>
              <a:t>কেউ-চেয়েছে-কিন্তু-সুতরাং-তারপর</a:t>
            </a:r>
            <a:endParaRPr/>
          </a:p>
        </p:txBody>
      </p:sp>
      <p:sp>
        <p:nvSpPr>
          <p:cNvPr id="1580" name="Google Shape;1580;p14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en-US" sz="3200" u="none"/>
              <a:t>সতর্কতা ও কৌশল</a:t>
            </a:r>
            <a:endParaRPr/>
          </a:p>
        </p:txBody>
      </p:sp>
      <p:sp>
        <p:nvSpPr>
          <p:cNvPr id="1581" name="Google Shape;1581;p14"/>
          <p:cNvSpPr txBox="1"/>
          <p:nvPr>
            <p:ph idx="2" type="body"/>
          </p:nvPr>
        </p:nvSpPr>
        <p:spPr>
          <a:xfrm>
            <a:off x="257516" y="1500598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en-US" sz="2600" u="none"/>
              <a:t>কেউ একজন = </a:t>
            </a:r>
            <a:r>
              <a:rPr b="1" i="0" lang="en-US" sz="2600" u="none"/>
              <a:t>প্রধান চরিত্র</a:t>
            </a:r>
            <a:endParaRPr sz="26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en-US" sz="2600" u="none"/>
              <a:t>চেয়েছে/কিন্তু = </a:t>
            </a:r>
            <a:r>
              <a:rPr b="1" i="0" lang="en-US" sz="2600" u="none"/>
              <a:t>সমস্যা (বা দ্বন্দ্ব)</a:t>
            </a:r>
            <a:endParaRPr sz="26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en-US" sz="2600" u="none"/>
              <a:t>সুতরাং/তারপর = </a:t>
            </a:r>
            <a:r>
              <a:rPr b="1" i="0" lang="en-US" sz="2600" u="none"/>
              <a:t>সমাধান (বা রেজোলিউশন)</a:t>
            </a:r>
            <a:endParaRPr sz="26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sz="2600"/>
          </a:p>
        </p:txBody>
      </p:sp>
      <p:sp>
        <p:nvSpPr>
          <p:cNvPr id="1582" name="Google Shape;1582;p14"/>
          <p:cNvSpPr txBox="1"/>
          <p:nvPr/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চেয়েছে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14"/>
          <p:cNvSpPr txBox="1"/>
          <p:nvPr/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কেউ একজন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14"/>
          <p:cNvSpPr txBox="1"/>
          <p:nvPr/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কিন্তু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14"/>
          <p:cNvSpPr txBox="1"/>
          <p:nvPr/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সুতরাং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14"/>
          <p:cNvSpPr txBox="1"/>
          <p:nvPr/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তারপর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