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9" r:id="rId6"/>
    <p:sldMasterId id="2147483677" r:id="rId7"/>
    <p:sldMasterId id="2147483693" r:id="rId8"/>
    <p:sldMasterId id="2147483703" r:id="rId9"/>
    <p:sldMasterId id="2147483710" r:id="rId10"/>
    <p:sldMasterId id="2147483729" r:id="rId11"/>
    <p:sldMasterId id="2147483741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h+7z5UNm7O5nyDWShSWPhbF6OW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20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9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9.xml"/><Relationship Id="rId34" Type="http://customschemas.google.com/relationships/presentationmetadata" Target="metadata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3" name="Google Shape;1393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4" name="Google Shape;1484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4" name="Google Shape;1494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7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3" name="Google Shape;1503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3" name="Google Shape;1513;p18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9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4" name="Google Shape;1534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4" name="Google Shape;1544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1dc99b41ae5_0_133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3" name="Google Shape;1553;g1dc99b41ae5_0_13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2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2" name="Google Shape;1562;p2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26d09a40071_0_16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5" name="Google Shape;1575;g26d09a40071_0_164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0" name="Google Shape;1400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2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3" name="Google Shape;1583;p2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5" name="Google Shape;1405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2dfaa527bd1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9" name="Google Shape;1419;g2dfaa527bd1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6" name="Google Shape;1426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3" name="Google Shape;1443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6" name="Google Shape;1456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13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3" name="Google Shape;1463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2" name="Google Shape;1472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29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2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image" Target="../media/image2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9.png"/><Relationship Id="rId6" Type="http://schemas.openxmlformats.org/officeDocument/2006/relationships/image" Target="../media/image28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9.png"/><Relationship Id="rId6" Type="http://schemas.openxmlformats.org/officeDocument/2006/relationships/image" Target="../media/image28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31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2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30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8.jp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9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2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29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image" Target="../media/image2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9.png"/><Relationship Id="rId6" Type="http://schemas.openxmlformats.org/officeDocument/2006/relationships/image" Target="../media/image28.jp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9.png"/><Relationship Id="rId6" Type="http://schemas.openxmlformats.org/officeDocument/2006/relationships/image" Target="../media/image28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image" Target="../media/image22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9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9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6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8.jp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8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3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6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6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3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36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64" name="Google Shape;164;p36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65" name="Google Shape;165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6" name="Google Shape;166;p36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7" name="Google Shape;167;p36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8" name="Google Shape;168;p36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9" name="Google Shape;169;p36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0" name="Google Shape;170;p36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71" name="Google Shape;171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73" name="Google Shape;173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36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36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6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6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48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80" name="Google Shape;180;p4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1" name="Google Shape;181;p48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2" name="Google Shape;182;p4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3" name="Google Shape;183;p4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4" name="Google Shape;184;p4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5" name="Google Shape;185;p4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86" name="Google Shape;186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88" name="Google Shape;188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4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48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48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p4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6" name="Google Shape;196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0" name="Google Shape;200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2" name="Google Shape;20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4" name="Google Shape;204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07" name="Google Shape;207;p40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208" name="Google Shape;208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9" name="Google Shape;209;p40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0" name="Google Shape;210;p4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1" name="Google Shape;211;p4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2" name="Google Shape;212;p4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3" name="Google Shape;213;p4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14" name="Google Shape;214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16" name="Google Shape;216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40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40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19" name="Google Shape;219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54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22" name="Google Shape;222;p5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3" name="Google Shape;223;p5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4" name="Google Shape;224;p5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5" name="Google Shape;225;p5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26" name="Google Shape;226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7" name="Google Shape;227;p5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8" name="Google Shape;228;p5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29" name="Google Shape;229;p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30" name="Google Shape;230;p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Google Shape;232;p5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5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5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5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9" name="Google Shape;23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1" name="Google Shape;241;p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2" name="Google Shape;242;p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3" name="Google Shape;243;p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4" name="Google Shape;244;p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5" name="Google Shape;24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7" name="Google Shape;247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0" name="Google Shape;250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6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6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60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6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6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6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6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1" name="Google Shape;26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7" name="Google Shape;26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9" name="Google Shape;269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6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6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6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5" name="Google Shape;275;p6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76" name="Google Shape;27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8" name="Google Shape;278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9" name="Google Shape;279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1" name="Google Shape;281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2" name="Google Shape;28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84" name="Google Shape;284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6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6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6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3" name="Google Shape;293;p6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4" name="Google Shape;29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6" name="Google Shape;296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7" name="Google Shape;297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8" name="Google Shape;298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9" name="Google Shape;299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0" name="Google Shape;30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2" name="Google Shape;302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6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9" name="Google Shape;309;p6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Google Shape;310;p6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6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6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6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6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6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6" name="Google Shape;316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8" name="Google Shape;318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4" name="Google Shape;324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Understand the stor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3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1" name="Google Shape;21;p3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" name="Google Shape;22;p3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" name="Google Shape;23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4" name="Google Shape;24;p3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" name="Google Shape;2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502" y="5766865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8" name="Google Shape;328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9" name="Google Shape;329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0" name="Google Shape;33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3" name="Google Shape;333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4" name="Google Shape;334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6" name="Google Shape;336;p6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6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6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6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p6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1" name="Google Shape;341;p6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2" name="Google Shape;342;p6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3" name="Google Shape;343;p6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44" name="Google Shape;344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8" name="Google Shape;348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9" name="Google Shape;349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0" name="Google Shape;35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3" name="Google Shape;353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4" name="Google Shape;354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6" name="Google Shape;356;p6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7" name="Google Shape;357;p6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6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6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6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1" name="Google Shape;361;p6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2" name="Google Shape;362;p6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Google Shape;363;p6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65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65" name="Google Shape;365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66" name="Google Shape;366;p6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6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65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66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371" name="Google Shape;371;p6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2" name="Google Shape;372;p66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3" name="Google Shape;373;p66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4" name="Google Shape;374;p66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75" name="Google Shape;375;p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6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7" name="Google Shape;377;p66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8" name="Google Shape;378;p66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79" name="Google Shape;379;p6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0" name="Google Shape;380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1" name="Google Shape;381;p6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6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67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385" name="Google Shape;385;p6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6" name="Google Shape;386;p67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7" name="Google Shape;387;p6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8" name="Google Shape;388;p6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89" name="Google Shape;389;p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1" name="Google Shape;391;p6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92" name="Google Shape;392;p6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93" name="Google Shape;393;p6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4" name="Google Shape;394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Google Shape;395;p6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6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7" name="Google Shape;397;p6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6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6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6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6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68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04" name="Google Shape;404;p6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5" name="Google Shape;405;p68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6" name="Google Shape;406;p6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7" name="Google Shape;407;p6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08" name="Google Shape;408;p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9" name="Google Shape;409;p6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0" name="Google Shape;410;p6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11" name="Google Shape;411;p6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12" name="Google Shape;412;p6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3" name="Google Shape;413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6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6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17" name="Google Shape;417;p6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8" name="Google Shape;418;p6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9" name="Google Shape;419;p6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0" name="Google Shape;420;p6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21" name="Google Shape;421;p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2" name="Google Shape;422;p6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3" name="Google Shape;423;p6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24" name="Google Shape;424;p6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25" name="Google Shape;425;p6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6" name="Google Shape;426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7" name="Google Shape;427;p6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8" name="Google Shape;428;p6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7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2" name="Google Shape;432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40" name="Google Shape;440;p43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441" name="Google Shape;441;p43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2" name="Google Shape;442;p43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3" name="Google Shape;443;p43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44" name="Google Shape;444;p4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45" name="Google Shape;445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8" name="Google Shape;448;p43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43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4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4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4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4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4" name="Google Shape;454;p4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4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4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7" name="Google Shape;457;p4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">
  <p:cSld name="3_Reading tip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60" name="Google Shape;460;p45"/>
          <p:cNvGrpSpPr/>
          <p:nvPr/>
        </p:nvGrpSpPr>
        <p:grpSpPr>
          <a:xfrm flipH="1">
            <a:off x="3755974" y="6196071"/>
            <a:ext cx="8086609" cy="626185"/>
            <a:chOff x="190275" y="6196177"/>
            <a:chExt cx="8086609" cy="626185"/>
          </a:xfrm>
        </p:grpSpPr>
        <p:cxnSp>
          <p:nvCxnSpPr>
            <p:cNvPr id="461" name="Google Shape;461;p45"/>
            <p:cNvCxnSpPr/>
            <p:nvPr/>
          </p:nvCxnSpPr>
          <p:spPr>
            <a:xfrm>
              <a:off x="3718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2" name="Google Shape;462;p45"/>
            <p:cNvCxnSpPr/>
            <p:nvPr/>
          </p:nvCxnSpPr>
          <p:spPr>
            <a:xfrm>
              <a:off x="30078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45"/>
            <p:cNvCxnSpPr/>
            <p:nvPr/>
          </p:nvCxnSpPr>
          <p:spPr>
            <a:xfrm>
              <a:off x="57032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64" name="Google Shape;464;p4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65" name="Google Shape;465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02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8" name="Google Shape;468;p45"/>
          <p:cNvSpPr txBox="1"/>
          <p:nvPr>
            <p:ph idx="1" type="body"/>
          </p:nvPr>
        </p:nvSpPr>
        <p:spPr>
          <a:xfrm>
            <a:off x="875625" y="1591510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45"/>
          <p:cNvSpPr/>
          <p:nvPr>
            <p:ph idx="2" type="pic"/>
          </p:nvPr>
        </p:nvSpPr>
        <p:spPr>
          <a:xfrm>
            <a:off x="9114503" y="1586830"/>
            <a:ext cx="2545200" cy="1842300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45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1" name="Google Shape;471;p45"/>
          <p:cNvSpPr txBox="1"/>
          <p:nvPr>
            <p:ph idx="4" type="body"/>
          </p:nvPr>
        </p:nvSpPr>
        <p:spPr>
          <a:xfrm>
            <a:off x="4588856" y="1591509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56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475" name="Google Shape;475;p56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76" name="Google Shape;476;p56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477" name="Google Shape;477;p56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8" name="Google Shape;478;p56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9" name="Google Shape;479;p56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80" name="Google Shape;480;p5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81" name="Google Shape;481;p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p5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3" name="Google Shape;483;p5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4" name="Google Shape;484;p56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3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3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37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7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37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7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3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7" name="Google Shape;37;p37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38" name="Google Shape;38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" name="Google Shape;39;p37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" name="Google Shape;40;p3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" name="Google Shape;41;p3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3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" name="Google Shape;43;p3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4" name="Google Shape;44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6" name="Google Shape;46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2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87" name="Google Shape;487;p42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488" name="Google Shape;488;p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89" name="Google Shape;489;p42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0" name="Google Shape;490;p42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1" name="Google Shape;491;p42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92" name="Google Shape;492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94" name="Google Shape;494;p4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5" name="Google Shape;495;p42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6" name="Google Shape;496;p42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7" name="Google Shape;497;p42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42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5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02" name="Google Shape;502;p55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503" name="Google Shape;503;p55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4" name="Google Shape;504;p55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5" name="Google Shape;505;p55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06" name="Google Shape;506;p5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07" name="Google Shape;507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8" name="Google Shape;508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5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0" name="Google Shape;510;p5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Google Shape;511;p5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5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5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5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5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Google Shape;516;p5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5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7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57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1" name="Google Shape;521;p57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57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23" name="Google Shape;523;p57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524" name="Google Shape;524;p57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5" name="Google Shape;525;p57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6" name="Google Shape;526;p57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27" name="Google Shape;527;p5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28" name="Google Shape;528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5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1" name="Google Shape;531;p5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87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87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36" name="Google Shape;536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543" name="Google Shape;543;p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44" name="Google Shape;544;p87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87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6" name="Google Shape;546;p87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87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87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88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8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8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54" name="Google Shape;554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8" name="Google Shape;55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8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88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p88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88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7" name="Google Shape;567;p89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9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9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9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71" name="Google Shape;571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2" name="Google Shape;572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3" name="Google Shape;573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4" name="Google Shape;57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5" name="Google Shape;57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80" name="Google Shape;58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1" name="Google Shape;581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3" name="Google Shape;583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4" name="Google Shape;58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6" name="Google Shape;586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89" name="Google Shape;589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0" name="Google Shape;590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3" name="Google Shape;593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0" name="Google Shape;60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2" name="Google Shape;602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3" name="Google Shape;603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3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7" name="Google Shape;607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8" name="Google Shape;608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9" name="Google Shape;609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0" name="Google Shape;610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1" name="Google Shape;611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2" name="Google Shape;612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93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5" name="Google Shape;615;p93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616" name="Google Shape;616;p93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9" name="Google Shape;49;p44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50" name="Google Shape;50;p4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1" name="Google Shape;51;p44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" name="Google Shape;52;p44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" name="Google Shape;53;p44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" name="Google Shape;54;p44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5" name="Google Shape;55;p44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6" name="Google Shape;56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8" name="Google Shape;58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8" name="Google Shape;618;p94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94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0" name="Google Shape;620;p9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1" name="Google Shape;621;p94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2" name="Google Shape;622;p94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p94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4" name="Google Shape;624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5" name="Google Shape;625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94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9" name="Google Shape;629;p94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30" name="Google Shape;630;p94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1" name="Google Shape;631;p94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2" name="Google Shape;632;p94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3" name="Google Shape;633;p94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4" name="Google Shape;634;p94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5" name="Google Shape;635;p94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6" name="Google Shape;636;p94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7" name="Google Shape;637;p94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8" name="Google Shape;638;p94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9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41" name="Google Shape;641;p95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2" name="Google Shape;642;p95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3" name="Google Shape;643;p95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4" name="Google Shape;64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5" name="Google Shape;64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95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9" name="Google Shape;649;p95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50" name="Google Shape;650;p9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8" name="Google Shape;658;p47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9" name="Google Shape;659;p47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0" name="Google Shape;660;p47"/>
          <p:cNvSpPr txBox="1"/>
          <p:nvPr>
            <p:ph idx="3" type="body"/>
          </p:nvPr>
        </p:nvSpPr>
        <p:spPr>
          <a:xfrm>
            <a:off x="257516" y="3992563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61" name="Google Shape;661;p47"/>
          <p:cNvGrpSpPr/>
          <p:nvPr/>
        </p:nvGrpSpPr>
        <p:grpSpPr>
          <a:xfrm flipH="1">
            <a:off x="92685" y="6113829"/>
            <a:ext cx="8284542" cy="626185"/>
            <a:chOff x="3847875" y="6156183"/>
            <a:chExt cx="8284542" cy="626185"/>
          </a:xfrm>
        </p:grpSpPr>
        <p:grpSp>
          <p:nvGrpSpPr>
            <p:cNvPr id="662" name="Google Shape;662;p47"/>
            <p:cNvGrpSpPr/>
            <p:nvPr/>
          </p:nvGrpSpPr>
          <p:grpSpPr>
            <a:xfrm>
              <a:off x="4045808" y="6156183"/>
              <a:ext cx="8086609" cy="626185"/>
              <a:chOff x="3847875" y="6156183"/>
              <a:chExt cx="8086609" cy="626185"/>
            </a:xfrm>
          </p:grpSpPr>
          <p:pic>
            <p:nvPicPr>
              <p:cNvPr id="663" name="Google Shape;663;p4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1442515" y="6196177"/>
                <a:ext cx="491969" cy="53617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64" name="Google Shape;664;p47"/>
              <p:cNvGrpSpPr/>
              <p:nvPr/>
            </p:nvGrpSpPr>
            <p:grpSpPr>
              <a:xfrm>
                <a:off x="3847875" y="6156183"/>
                <a:ext cx="7414055" cy="626185"/>
                <a:chOff x="4029444" y="6196177"/>
                <a:chExt cx="7414055" cy="626185"/>
              </a:xfrm>
            </p:grpSpPr>
            <p:cxnSp>
              <p:nvCxnSpPr>
                <p:cNvPr id="665" name="Google Shape;665;p47"/>
                <p:cNvCxnSpPr/>
                <p:nvPr/>
              </p:nvCxnSpPr>
              <p:spPr>
                <a:xfrm>
                  <a:off x="4029444" y="6565900"/>
                  <a:ext cx="2082600" cy="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96C93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6" name="Google Shape;666;p47"/>
                <p:cNvCxnSpPr/>
                <p:nvPr/>
              </p:nvCxnSpPr>
              <p:spPr>
                <a:xfrm>
                  <a:off x="6665449" y="6565900"/>
                  <a:ext cx="2082600" cy="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96C93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67" name="Google Shape;667;p47"/>
                <p:cNvCxnSpPr/>
                <p:nvPr/>
              </p:nvCxnSpPr>
              <p:spPr>
                <a:xfrm>
                  <a:off x="9360899" y="6565900"/>
                  <a:ext cx="2082600" cy="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006FB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pic>
              <p:nvPicPr>
                <p:cNvPr descr="A picture containing vector graphics&#10;&#10;Description automatically generated" id="668" name="Google Shape;668;p47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721174" y="6196177"/>
                  <a:ext cx="687747" cy="6155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69" name="Google Shape;669;p47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6134673" y="6324412"/>
                  <a:ext cx="529889" cy="49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670" name="Google Shape;670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picture containing text&#10;&#10;Description automatically generated" id="671" name="Google Shape;671;p47"/>
          <p:cNvPicPr preferRelativeResize="0"/>
          <p:nvPr/>
        </p:nvPicPr>
        <p:blipFill rotWithShape="1">
          <a:blip r:embed="rId6">
            <a:alphaModFix/>
          </a:blip>
          <a:srcRect b="11182" l="11945" r="9364" t="6472"/>
          <a:stretch/>
        </p:blipFill>
        <p:spPr>
          <a:xfrm flipH="1">
            <a:off x="2124711" y="2051175"/>
            <a:ext cx="4073925" cy="4145002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47"/>
          <p:cNvSpPr txBox="1"/>
          <p:nvPr>
            <p:ph idx="4" type="body"/>
          </p:nvPr>
        </p:nvSpPr>
        <p:spPr>
          <a:xfrm>
            <a:off x="5278167" y="31910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3" name="Google Shape;673;p47"/>
          <p:cNvSpPr txBox="1"/>
          <p:nvPr>
            <p:ph idx="5" type="body"/>
          </p:nvPr>
        </p:nvSpPr>
        <p:spPr>
          <a:xfrm>
            <a:off x="5815064" y="5052980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p47"/>
          <p:cNvSpPr txBox="1"/>
          <p:nvPr>
            <p:ph idx="6" type="body"/>
          </p:nvPr>
        </p:nvSpPr>
        <p:spPr>
          <a:xfrm>
            <a:off x="4382852" y="1559422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47"/>
          <p:cNvSpPr txBox="1"/>
          <p:nvPr>
            <p:ph idx="7" type="body"/>
          </p:nvPr>
        </p:nvSpPr>
        <p:spPr>
          <a:xfrm>
            <a:off x="172145" y="212117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47"/>
          <p:cNvSpPr txBox="1"/>
          <p:nvPr>
            <p:ph idx="8" type="body"/>
          </p:nvPr>
        </p:nvSpPr>
        <p:spPr>
          <a:xfrm>
            <a:off x="0" y="4208015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3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79" name="Google Shape;679;p53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680" name="Google Shape;680;p53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1" name="Google Shape;681;p53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82" name="Google Shape;682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683" name="Google Shape;683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84" name="Google Shape;684;p53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85" name="Google Shape;685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6" name="Google Shape;686;p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7" name="Google Shape;687;p53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53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689" name="Google Shape;689;p53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9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92" name="Google Shape;692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3" name="Google Shape;693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6" name="Google Shape;69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8" name="Google Shape;698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9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9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p9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9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9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06" name="Google Shape;706;p9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9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9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9" name="Google Shape;709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0" name="Google Shape;710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97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4" name="Google Shape;714;p97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715" name="Google Shape;715;p97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18" name="Google Shape;718;p9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9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9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1" name="Google Shape;721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2" name="Google Shape;722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98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p98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98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98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9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0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3" name="Google Shape;733;p10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10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5" name="Google Shape;735;p10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6" name="Google Shape;736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7" name="Google Shape;737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100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41" name="Google Shape;741;p100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100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100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4" name="Google Shape;744;p100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0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7" name="Google Shape;747;p10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0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9" name="Google Shape;749;p10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0" name="Google Shape;750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1" name="Google Shape;751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10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55" name="Google Shape;755;p10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10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10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10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10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10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10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69" name="Google Shape;69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50"/>
          <p:cNvSpPr/>
          <p:nvPr/>
        </p:nvSpPr>
        <p:spPr>
          <a:xfrm flipH="1">
            <a:off x="3021459" y="4573245"/>
            <a:ext cx="3808179" cy="1571145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50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2" name="Google Shape;72;p50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73" name="Google Shape;73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4" name="Google Shape;74;p5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" name="Google Shape;75;p5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" name="Google Shape;76;p5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7" name="Google Shape;77;p5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" name="Google Shape;78;p5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9" name="Google Shape;79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1" name="Google Shape;81;p5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50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50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50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50"/>
          <p:cNvSpPr txBox="1"/>
          <p:nvPr>
            <p:ph idx="2" type="body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5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50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0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4" name="Google Shape;764;p102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65" name="Google Shape;765;p10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6" name="Google Shape;766;p10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7" name="Google Shape;767;p10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8" name="Google Shape;768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9" name="Google Shape;769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102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p102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4" name="Google Shape;774;p102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102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102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p102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102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p102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1dc99b41ae5_0_1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86" name="Google Shape;786;g1dc99b41ae5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3" y="6206803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7" name="Google Shape;787;g1dc99b41ae5_0_1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g1dc99b41ae5_0_145"/>
          <p:cNvCxnSpPr/>
          <p:nvPr/>
        </p:nvCxnSpPr>
        <p:spPr>
          <a:xfrm>
            <a:off x="7859203" y="658997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g1dc99b41ae5_0_145"/>
          <p:cNvCxnSpPr/>
          <p:nvPr/>
        </p:nvCxnSpPr>
        <p:spPr>
          <a:xfrm>
            <a:off x="51731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g1dc99b41ae5_0_145"/>
          <p:cNvCxnSpPr/>
          <p:nvPr/>
        </p:nvCxnSpPr>
        <p:spPr>
          <a:xfrm>
            <a:off x="2421228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g1dc99b41ae5_0_1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2" name="Google Shape;792;g1dc99b41ae5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59" y="6221541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g1dc99b41ae5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2" y="63219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4" name="Google Shape;794;g1dc99b41ae5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2" y="6165066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g1dc99b41ae5_0_14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6" name="Google Shape;796;g1dc99b41ae5_0_14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7" name="Google Shape;797;g1dc99b41ae5_0_14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g1dc99b41ae5_0_14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g1dc99b41ae5_0_14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g1dc99b41ae5_0_14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g1dc99b41ae5_0_14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g1dc99b41ae5_0_14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1dc99b41ae5_0_16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5" name="Google Shape;805;g1dc99b41ae5_0_164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6" name="Google Shape;806;g1dc99b41ae5_0_16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7" name="Google Shape;807;g1dc99b41ae5_0_164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08" name="Google Shape;808;g1dc99b41ae5_0_164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809" name="Google Shape;809;g1dc99b41ae5_0_16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10" name="Google Shape;810;g1dc99b41ae5_0_164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1" name="Google Shape;811;g1dc99b41ae5_0_164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2" name="Google Shape;812;g1dc99b41ae5_0_164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3" name="Google Shape;813;g1dc99b41ae5_0_164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4" name="Google Shape;814;g1dc99b41ae5_0_164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15" name="Google Shape;815;g1dc99b41ae5_0_1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6" name="Google Shape;816;g1dc99b41ae5_0_1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17" name="Google Shape;817;g1dc99b41ae5_0_16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8" name="Google Shape;818;g1dc99b41ae5_0_1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g1dc99b41ae5_0_1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g1dc99b41ae5_0_16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821" name="Google Shape;821;g1dc99b41ae5_0_16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dc99b41ae5_0_18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g1dc99b41ae5_0_18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g1dc99b41ae5_0_18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g1dc99b41ae5_0_18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g1dc99b41ae5_0_18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g1dc99b41ae5_0_18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9" name="Google Shape;829;g1dc99b41ae5_0_18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g1dc99b41ae5_0_18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1" name="Google Shape;831;g1dc99b41ae5_0_18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32" name="Google Shape;832;g1dc99b41ae5_0_183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833" name="Google Shape;833;g1dc99b41ae5_0_18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34" name="Google Shape;834;g1dc99b41ae5_0_183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5" name="Google Shape;835;g1dc99b41ae5_0_183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6" name="Google Shape;836;g1dc99b41ae5_0_183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7" name="Google Shape;837;g1dc99b41ae5_0_183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8" name="Google Shape;838;g1dc99b41ae5_0_183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39" name="Google Shape;839;g1dc99b41ae5_0_18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0" name="Google Shape;840;g1dc99b41ae5_0_18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41" name="Google Shape;841;g1dc99b41ae5_0_18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1dc99b41ae5_0_2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844" name="Google Shape;844;g1dc99b41ae5_0_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79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g1dc99b41ae5_0_203"/>
          <p:cNvSpPr/>
          <p:nvPr/>
        </p:nvSpPr>
        <p:spPr>
          <a:xfrm flipH="1">
            <a:off x="3992013" y="4753267"/>
            <a:ext cx="38082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6" name="Google Shape;846;g1dc99b41ae5_0_203"/>
          <p:cNvSpPr/>
          <p:nvPr/>
        </p:nvSpPr>
        <p:spPr>
          <a:xfrm flipH="1">
            <a:off x="8160095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47" name="Google Shape;847;g1dc99b41ae5_0_203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848" name="Google Shape;848;g1dc99b41ae5_0_20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49" name="Google Shape;849;g1dc99b41ae5_0_203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0" name="Google Shape;850;g1dc99b41ae5_0_203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1" name="Google Shape;851;g1dc99b41ae5_0_203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2" name="Google Shape;852;g1dc99b41ae5_0_203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3" name="Google Shape;853;g1dc99b41ae5_0_203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54" name="Google Shape;854;g1dc99b41ae5_0_2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5" name="Google Shape;855;g1dc99b41ae5_0_20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56" name="Google Shape;856;g1dc99b41ae5_0_20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7" name="Google Shape;857;g1dc99b41ae5_0_203"/>
          <p:cNvSpPr/>
          <p:nvPr/>
        </p:nvSpPr>
        <p:spPr>
          <a:xfrm flipH="1">
            <a:off x="7881150" y="4623894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8" name="Google Shape;858;g1dc99b41ae5_0_203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9" name="Google Shape;859;g1dc99b41ae5_0_20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0" name="Google Shape;860;g1dc99b41ae5_0_203"/>
          <p:cNvSpPr txBox="1"/>
          <p:nvPr>
            <p:ph idx="2" type="body"/>
          </p:nvPr>
        </p:nvSpPr>
        <p:spPr>
          <a:xfrm>
            <a:off x="3610286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1" name="Google Shape;861;g1dc99b41ae5_0_20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g1dc99b41ae5_0_20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g1dc99b41ae5_0_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g1dc99b41ae5_0_2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6" name="Google Shape;866;g1dc99b41ae5_0_224"/>
          <p:cNvSpPr/>
          <p:nvPr/>
        </p:nvSpPr>
        <p:spPr>
          <a:xfrm flipH="1">
            <a:off x="264130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67" name="Google Shape;867;g1dc99b41ae5_0_224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868" name="Google Shape;868;g1dc99b41ae5_0_2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69" name="Google Shape;869;g1dc99b41ae5_0_224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0" name="Google Shape;870;g1dc99b41ae5_0_224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1" name="Google Shape;871;g1dc99b41ae5_0_224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2" name="Google Shape;872;g1dc99b41ae5_0_224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3" name="Google Shape;873;g1dc99b41ae5_0_224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74" name="Google Shape;874;g1dc99b41ae5_0_2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5" name="Google Shape;875;g1dc99b41ae5_0_2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76" name="Google Shape;876;g1dc99b41ae5_0_2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7" name="Google Shape;877;g1dc99b41ae5_0_224"/>
          <p:cNvSpPr/>
          <p:nvPr/>
        </p:nvSpPr>
        <p:spPr>
          <a:xfrm flipH="1">
            <a:off x="2097244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8" name="Google Shape;878;g1dc99b41ae5_0_224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9" name="Google Shape;879;g1dc99b41ae5_0_224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g1dc99b41ae5_0_224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g1dc99b41ae5_0_224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1dc99b41ae5_0_24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4" name="Google Shape;884;g1dc99b41ae5_0_243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g1dc99b41ae5_0_243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86" name="Google Shape;886;g1dc99b41ae5_0_243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887" name="Google Shape;887;g1dc99b41ae5_0_24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8" name="Google Shape;888;g1dc99b41ae5_0_24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52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896" name="Google Shape;896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97" name="Google Shape;897;p52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8" name="Google Shape;898;p52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9" name="Google Shape;899;p52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00" name="Google Shape;900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1" name="Google Shape;901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02" name="Google Shape;902;p52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3" name="Google Shape;903;p52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04" name="Google Shape;904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5" name="Google Shape;905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6" name="Google Shape;906;p52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52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52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52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0" name="Google Shape;910;p52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1" name="Google Shape;911;p52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52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52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4" name="Google Shape;914;p5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915" name="Google Shape;915;p52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5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3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3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3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3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22" name="Google Shape;922;p39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923" name="Google Shape;923;p3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24" name="Google Shape;924;p39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5" name="Google Shape;925;p39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6" name="Google Shape;926;p39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7" name="Google Shape;927;p39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8" name="Google Shape;928;p39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29" name="Google Shape;929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0" name="Google Shape;930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31" name="Google Shape;931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2" name="Google Shape;932;p3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3" name="Google Shape;933;p3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4" name="Google Shape;934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71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7" name="Google Shape;937;p7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71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71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p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p71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42" name="Google Shape;942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3" name="Google Shape;943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6" name="Google Shape;946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7" name="Google Shape;947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8" name="Google Shape;94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0" name="Google Shape;950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71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71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71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71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51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2" name="Google Shape;92;p51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93" name="Google Shape;93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4" name="Google Shape;94;p51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5" name="Google Shape;95;p51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" name="Google Shape;96;p51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" name="Google Shape;97;p51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" name="Google Shape;98;p51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9" name="Google Shape;99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1" name="Google Shape;101;p5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51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51"/>
          <p:cNvSpPr/>
          <p:nvPr/>
        </p:nvSpPr>
        <p:spPr>
          <a:xfrm flipH="1">
            <a:off x="429267" y="4682676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5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5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5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7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7" name="Google Shape;957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8" name="Google Shape;958;p72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3" name="Google Shape;96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5" name="Google Shape;965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72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7" name="Google Shape;967;p72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68" name="Google Shape;968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7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p7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7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3" name="Google Shape;973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4" name="Google Shape;974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8" name="Google Shape;978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9" name="Google Shape;97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1" name="Google Shape;981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" name="Google Shape;983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4" name="Google Shape;984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7" name="Google Shape;98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8" name="Google Shape;988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0" name="Google Shape;99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1" name="Google Shape;991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3" name="Google Shape;993;p74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p74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7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p7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7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p7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75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75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75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75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7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5" name="Google Shape;1005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6" name="Google Shape;1006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7" name="Google Shape;1007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1" name="Google Shape;101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3" name="Google Shape;1013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76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6" name="Google Shape;1016;p7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76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p7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9" name="Google Shape;1019;p76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20" name="Google Shape;1020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1" name="Google Shape;1021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2" name="Google Shape;1022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3" name="Google Shape;1023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6" name="Google Shape;102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8" name="Google Shape;1028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7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77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4" name="Google Shape;1034;p7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5" name="Google Shape;1035;p77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7" name="Google Shape;1037;p77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38" name="Google Shape;1038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9" name="Google Shape;1039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1" name="Google Shape;1041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2" name="Google Shape;1042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3" name="Google Shape;1043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4" name="Google Shape;104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6" name="Google Shape;1046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7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7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2" name="Google Shape;1052;p7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7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7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7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7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7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7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0" name="Google Shape;1060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1" name="Google Shape;1061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4" name="Google Shape;1064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6" name="Google Shape;1066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8" name="Google Shape;1068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1" name="Google Shape;1071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4" name="Google Shape;107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6" name="Google Shape;1076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8" name="Google Shape;1078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0" name="Google Shape;1080;p7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7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p7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p79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79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7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p79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p7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88" name="Google Shape;1088;p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0" name="Google Shape;1090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1" name="Google Shape;1091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2" name="Google Shape;1092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3" name="Google Shape;1093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4" name="Google Shape;109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6" name="Google Shape;1096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7" name="Google Shape;1097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8" name="Google Shape;1098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0" name="Google Shape;1100;p80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p80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p80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80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80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80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80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80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p80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09" name="Google Shape;1109;p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10" name="Google Shape;1110;p80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1" name="Google Shape;1111;p80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2" name="Google Shape;1112;p80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" name="Google Shape;1114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5" name="Google Shape;1115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9" name="Google Shape;1119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0" name="Google Shape;1120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2" name="Google Shape;1122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4" name="Google Shape;1124;p81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81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3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3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3" name="Google Shape;113;p32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14" name="Google Shape;114;p3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5" name="Google Shape;115;p32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" name="Google Shape;116;p32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32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" name="Google Shape;118;p32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" name="Google Shape;119;p32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0" name="Google Shape;120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2" name="Google Shape;122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3" name="Google Shape;123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Google Shape;1127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8" name="Google Shape;1128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9" name="Google Shape;1129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0" name="Google Shape;1130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1" name="Google Shape;113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3" name="Google Shape;1133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5" name="Google Shape;1135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7" name="Google Shape;1137;p82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8" name="Google Shape;1138;p82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" name="Google Shape;1140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1" name="Google Shape;1141;p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p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6" name="Google Shape;1146;p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7" name="Google Shape;1147;p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8" name="Google Shape;1148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0" name="Google Shape;1150;p83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1" name="Google Shape;1151;p83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2" name="Google Shape;1152;p83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p83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p83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5" name="Google Shape;1155;p83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6" name="Google Shape;1156;p83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Google Shape;115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9" name="Google Shape;1159;p8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p8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p8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2" name="Google Shape;116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3" name="Google Shape;1163;p8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p8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5" name="Google Shape;1165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6" name="Google Shape;1166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Google Shape;1167;p8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8" name="Google Shape;1168;p84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0" name="Google Shape;117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1" name="Google Shape;1171;p8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2" name="Google Shape;1172;p8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3" name="Google Shape;1173;p8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4" name="Google Shape;117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5" name="Google Shape;1175;p8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6" name="Google Shape;1176;p8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7" name="Google Shape;1177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8" name="Google Shape;1178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8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0" name="Google Shape;1180;p85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85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86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4" name="Google Shape;1184;p86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5" name="Google Shape;1185;p8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26d09a40071_0_19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93" name="Google Shape;1193;g26d09a40071_0_190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194" name="Google Shape;1194;g26d09a40071_0_190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5" name="Google Shape;1195;g26d09a40071_0_190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96" name="Google Shape;1196;g26d09a40071_0_1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97" name="Google Shape;1197;g26d09a40071_0_1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98" name="Google Shape;1198;g26d09a40071_0_190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99" name="Google Shape;1199;g26d09a40071_0_1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0" name="Google Shape;1200;g26d09a40071_0_1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1" name="Google Shape;1201;g26d09a40071_0_190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2" name="Google Shape;1202;g26d09a40071_0_190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03" name="Google Shape;1203;g26d09a40071_0_19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26d09a40071_0_17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6" name="Google Shape;1206;g26d09a40071_0_17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g26d09a40071_0_176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g26d09a40071_0_176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09" name="Google Shape;1209;g26d09a40071_0_176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210" name="Google Shape;1210;g26d09a40071_0_17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1" name="Google Shape;1211;g26d09a40071_0_17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2" name="Google Shape;1212;g26d09a40071_0_17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13" name="Google Shape;1213;g26d09a40071_0_17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14" name="Google Shape;1214;g26d09a40071_0_1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5" name="Google Shape;1215;g26d09a40071_0_17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6" name="Google Shape;1216;g26d09a40071_0_17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7" name="Google Shape;1217;g26d09a40071_0_176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219" name="Google Shape;1219;g26d09a40071_0_203"/>
          <p:cNvPicPr preferRelativeResize="0"/>
          <p:nvPr/>
        </p:nvPicPr>
        <p:blipFill rotWithShape="1">
          <a:blip r:embed="rId2">
            <a:alphaModFix/>
          </a:blip>
          <a:srcRect b="27809" l="13031" r="20917" t="9821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20" name="Google Shape;1220;g26d09a40071_0_20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1" name="Google Shape;1221;g26d09a40071_0_20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2" name="Google Shape;1222;g26d09a40071_0_203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3" name="Google Shape;1223;g26d09a40071_0_203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24" name="Google Shape;1224;g26d09a40071_0_203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25" name="Google Shape;1225;g26d09a40071_0_203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6" name="Google Shape;1226;g26d09a40071_0_203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7" name="Google Shape;1227;g26d09a40071_0_203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28" name="Google Shape;1228;g26d09a40071_0_20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29" name="Google Shape;1229;g26d09a40071_0_2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0" name="Google Shape;1230;g26d09a40071_0_20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1" name="Google Shape;1231;g26d09a40071_0_20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2" name="Google Shape;1232;g26d09a40071_0_203"/>
          <p:cNvSpPr txBox="1"/>
          <p:nvPr>
            <p:ph idx="4" type="body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g26d09a40071_0_203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4" name="Google Shape;1234;g26d09a40071_0_203"/>
          <p:cNvSpPr txBox="1"/>
          <p:nvPr>
            <p:ph idx="5" type="body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g26d09a40071_0_203"/>
          <p:cNvSpPr/>
          <p:nvPr/>
        </p:nvSpPr>
        <p:spPr>
          <a:xfrm flipH="1" rot="-2036101">
            <a:off x="-57472" y="1812681"/>
            <a:ext cx="3328065" cy="2381766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6" name="Google Shape;1236;g26d09a40071_0_203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6d09a40071_0_22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9" name="Google Shape;1239;g26d09a40071_0_222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26d09a40071_0_222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1" name="Google Shape;1241;g26d09a40071_0_222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42" name="Google Shape;1242;g26d09a40071_0_222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43" name="Google Shape;1243;g26d09a40071_0_222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4" name="Google Shape;1244;g26d09a40071_0_222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5" name="Google Shape;1245;g26d09a40071_0_222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46" name="Google Shape;1246;g26d09a40071_0_2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47" name="Google Shape;1247;g26d09a40071_0_2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8" name="Google Shape;1248;g26d09a40071_0_2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9" name="Google Shape;1249;g26d09a40071_0_2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0" name="Google Shape;1250;g26d09a40071_0_222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g26d09a40071_0_222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2" name="Google Shape;1252;g26d09a40071_0_222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26d09a40071_0_2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55" name="Google Shape;1255;g26d09a40071_0_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6" name="Google Shape;1256;g26d09a40071_0_2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g26d09a40071_0_2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8" name="Google Shape;1258;g26d09a40071_0_2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9" name="Google Shape;1259;g26d09a40071_0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g26d09a40071_0_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1" name="Google Shape;1261;g26d09a40071_0_2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2" name="Google Shape;1262;g26d09a40071_0_238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g26d09a40071_0_238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g26d09a40071_0_238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g26d09a40071_0_238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g26d09a40071_0_238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3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33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1" name="Google Shape;131;p33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32" name="Google Shape;132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3" name="Google Shape;133;p33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4" name="Google Shape;134;p33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" name="Google Shape;135;p33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6" name="Google Shape;136;p33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" name="Google Shape;137;p33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38" name="Google Shape;138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40" name="Google Shape;140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1" name="Google Shape;14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44" name="Google Shape;144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26d09a40071_0_25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9" name="Google Shape;1269;g26d09a40071_0_25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0" name="Google Shape;1270;g26d09a40071_0_25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g26d09a40071_0_25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2" name="Google Shape;1272;g26d09a40071_0_2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3" name="Google Shape;1273;g26d09a40071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g26d09a40071_0_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g26d09a40071_0_2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g26d09a40071_0_252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7" name="Google Shape;1277;g26d09a40071_0_252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78" name="Google Shape;1278;g26d09a40071_0_252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26d09a40071_0_26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1" name="Google Shape;1281;g26d09a40071_0_26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2" name="Google Shape;1282;g26d09a40071_0_26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3" name="Google Shape;1283;g26d09a40071_0_26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4" name="Google Shape;1284;g26d09a40071_0_2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5" name="Google Shape;1285;g26d09a40071_0_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g26d09a40071_0_2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g26d09a40071_0_2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g26d09a40071_0_264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289" name="Google Shape;1289;g26d09a40071_0_264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0" name="Google Shape;1290;g26d09a40071_0_264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1" name="Google Shape;1291;g26d09a40071_0_264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26d09a40071_0_27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26d09a40071_0_27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6" name="Google Shape;1296;g26d09a40071_0_27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7" name="Google Shape;1297;g26d09a40071_0_27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8" name="Google Shape;1298;g26d09a40071_0_27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9" name="Google Shape;1299;g26d09a40071_0_2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0" name="Google Shape;1300;g26d09a40071_0_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g26d09a40071_0_2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g26d09a40071_0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g26d09a40071_0_279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4" name="Google Shape;1304;g26d09a40071_0_279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5" name="Google Shape;1305;g26d09a40071_0_279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6" name="Google Shape;1306;g26d09a40071_0_279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7" name="Google Shape;1307;g26d09a40071_0_279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26d09a40071_0_29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0" name="Google Shape;1310;g26d09a40071_0_29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g26d09a40071_0_29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2" name="Google Shape;1312;g26d09a40071_0_29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3" name="Google Shape;1313;g26d09a40071_0_2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4" name="Google Shape;1314;g26d09a40071_0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g26d09a40071_0_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g26d09a40071_0_2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g26d09a40071_0_293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18" name="Google Shape;1318;g26d09a40071_0_293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g26d09a40071_0_293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g26d09a40071_0_293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g26d09a40071_0_293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g26d09a40071_0_293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3" name="Google Shape;1323;g26d09a40071_0_293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4" name="Google Shape;1324;g26d09a40071_0_293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26d09a40071_0_31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7" name="Google Shape;1327;g26d09a40071_0_310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8" name="Google Shape;1328;g26d09a40071_0_31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9" name="Google Shape;1329;g26d09a40071_0_31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0" name="Google Shape;1330;g26d09a40071_0_31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1" name="Google Shape;1331;g26d09a40071_0_3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2" name="Google Shape;1332;g26d09a40071_0_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g26d09a40071_0_3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4" name="Google Shape;1334;g26d09a40071_0_3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5" name="Google Shape;1335;g26d09a40071_0_310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g26d09a40071_0_310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g26d09a40071_0_310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g26d09a40071_0_310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g26d09a40071_0_310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0" name="Google Shape;1340;g26d09a40071_0_310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1" name="Google Shape;1341;g26d09a40071_0_310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2" name="Google Shape;1342;g26d09a40071_0_310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2dfaa527bd1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6" name="Google Shape;1346;g2dfaa527bd1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7" name="Google Shape;1347;g2dfaa527bd1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8" name="Google Shape;1348;g2dfaa527bd1_0_70"/>
          <p:cNvCxnSpPr>
            <a:endCxn id="1345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9" name="Google Shape;1349;g2dfaa527bd1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50" name="Google Shape;1350;g2dfaa527bd1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1" name="Google Shape;1351;g2dfaa527bd1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2" name="Google Shape;1352;g2dfaa527bd1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2dfaa527bd1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6" name="Google Shape;1356;g2dfaa527bd1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2dfaa527bd1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9" name="Google Shape;1359;g2dfaa527bd1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0" name="Google Shape;1360;g2dfaa527bd1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5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5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9" name="Google Shape;149;p58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50" name="Google Shape;150;p58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" name="Google Shape;151;p5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2dfaa527bd1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3" name="Google Shape;1363;g2dfaa527bd1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4" name="Google Shape;1364;g2dfaa527bd1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5" name="Google Shape;1365;g2dfaa527bd1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2dfaa527bd1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8" name="Google Shape;1368;g2dfaa527bd1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2dfaa527bd1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1" name="Google Shape;1371;g2dfaa527bd1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2" name="Google Shape;1372;g2dfaa527bd1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2dfaa527bd1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5" name="Google Shape;1375;g2dfaa527bd1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2dfaa527bd1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g2dfaa527bd1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9" name="Google Shape;1379;g2dfaa527bd1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0" name="Google Shape;1380;g2dfaa527bd1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1" name="Google Shape;1381;g2dfaa527bd1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2dfaa527bd1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384" name="Google Shape;1384;g2dfaa527bd1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2dfaa527bd1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387" name="Google Shape;1387;g2dfaa527bd1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8" name="Google Shape;1388;g2dfaa527bd1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2dfaa527bd1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9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3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7" Type="http://schemas.openxmlformats.org/officeDocument/2006/relationships/theme" Target="../theme/theme6.xml"/><Relationship Id="rId1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theme" Target="../theme/theme10.xml"/></Relationships>
</file>

<file path=ppt/slideMasters/_rels/slideMaster7.xml.rels><?xml version="1.0" encoding="UTF-8" standalone="yes"?><Relationships xmlns="http://schemas.openxmlformats.org/package/2006/relationships"><Relationship Id="rId20" Type="http://schemas.openxmlformats.org/officeDocument/2006/relationships/theme" Target="../theme/theme7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74.xml"/><Relationship Id="rId6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73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85.xml"/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4" name="Google Shape;154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3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1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35" name="Google Shape;435;p41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6" name="Google Shape;436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1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3" name="Google Shape;653;p46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4" name="Google Shape;654;p46"/>
          <p:cNvSpPr txBox="1"/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5" name="Google Shape;655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dc99b41ae5_0_14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82" name="Google Shape;782;g1dc99b41ae5_0_14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3" name="Google Shape;783;g1dc99b41ae5_0_1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91" name="Google Shape;891;p3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2" name="Google Shape;892;p38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3" name="Google Shape;893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26d09a40071_0_171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88" name="Google Shape;1188;g26d09a40071_0_17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9" name="Google Shape;1189;g26d09a40071_0_171"/>
          <p:cNvSpPr txBox="1"/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0" name="Google Shape;1190;g26d09a40071_0_17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2a5BdQr2O2Q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p22hlxCoaEk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0.png"/><Relationship Id="rId4" Type="http://schemas.openxmlformats.org/officeDocument/2006/relationships/image" Target="../media/image5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jpg"/><Relationship Id="rId4" Type="http://schemas.openxmlformats.org/officeDocument/2006/relationships/image" Target="../media/image58.jpg"/><Relationship Id="rId5" Type="http://schemas.openxmlformats.org/officeDocument/2006/relationships/image" Target="../media/image41.jpg"/><Relationship Id="rId6" Type="http://schemas.openxmlformats.org/officeDocument/2006/relationships/image" Target="../media/image45.jpg"/><Relationship Id="rId7" Type="http://schemas.openxmlformats.org/officeDocument/2006/relationships/image" Target="../media/image5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4.png"/><Relationship Id="rId4" Type="http://schemas.openxmlformats.org/officeDocument/2006/relationships/image" Target="../media/image42.png"/><Relationship Id="rId5" Type="http://schemas.openxmlformats.org/officeDocument/2006/relationships/image" Target="../media/image40.png"/><Relationship Id="rId6" Type="http://schemas.openxmlformats.org/officeDocument/2006/relationships/image" Target="../media/image4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/>
              <a:t>Workshop guide</a:t>
            </a:r>
            <a:endParaRPr/>
          </a:p>
        </p:txBody>
      </p:sp>
      <p:sp>
        <p:nvSpPr>
          <p:cNvPr id="1396" name="Google Shape;1396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>
                <a:solidFill>
                  <a:srgbClr val="006FB6"/>
                </a:solidFill>
              </a:rPr>
              <a:t>Share the story</a:t>
            </a:r>
            <a:endParaRPr/>
          </a:p>
        </p:txBody>
      </p:sp>
      <p:sp>
        <p:nvSpPr>
          <p:cNvPr id="1397" name="Google Shape;1397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1. شخص ما-أراد</a:t>
            </a:r>
            <a:endParaRPr/>
          </a:p>
        </p:txBody>
      </p:sp>
      <p:pic>
        <p:nvPicPr>
          <p:cNvPr descr="صورة تحتوي على نص&#10;&#10;يُستحدث الوصف تلقائيًا" id="1487" name="Google Shape;1487;p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 flipH="1"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8" name="Google Shape;1488;p15"/>
          <p:cNvSpPr txBox="1"/>
          <p:nvPr>
            <p:ph idx="1" type="body"/>
          </p:nvPr>
        </p:nvSpPr>
        <p:spPr>
          <a:xfrm>
            <a:off x="7993888" y="1722746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ar" sz="3200" u="none"/>
              <a:t>أرادت</a:t>
            </a:r>
            <a:r>
              <a:rPr b="0" i="0" lang="ar" sz="3200" u="none"/>
              <a:t> أن تأكل العشب الأخضر على الجهة الأخرى من الجسر.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ar" sz="3200" u="none"/>
              <a:t>شخص ما</a:t>
            </a:r>
            <a:r>
              <a:rPr b="0" i="0" lang="ar" sz="3200" u="none"/>
              <a:t>... العنزات الثلاث</a:t>
            </a:r>
            <a:endParaRPr b="1" sz="3200"/>
          </a:p>
        </p:txBody>
      </p:sp>
      <p:sp>
        <p:nvSpPr>
          <p:cNvPr id="1489" name="Google Shape;1489;p15"/>
          <p:cNvSpPr txBox="1"/>
          <p:nvPr/>
        </p:nvSpPr>
        <p:spPr>
          <a:xfrm>
            <a:off x="4588603" y="4006699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ar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Three Billy Goats Gruff</a:t>
            </a:r>
            <a:endParaRPr b="0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90" name="Google Shape;1490;p15"/>
          <p:cNvCxnSpPr/>
          <p:nvPr/>
        </p:nvCxnSpPr>
        <p:spPr>
          <a:xfrm rot="10800000">
            <a:off x="8754562" y="4552099"/>
            <a:ext cx="764100" cy="3867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91" name="Google Shape;1491;p15"/>
          <p:cNvCxnSpPr/>
          <p:nvPr/>
        </p:nvCxnSpPr>
        <p:spPr>
          <a:xfrm rot="10800000">
            <a:off x="7469447" y="2578613"/>
            <a:ext cx="823800" cy="6714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2. لكن</a:t>
            </a:r>
            <a:endParaRPr/>
          </a:p>
        </p:txBody>
      </p:sp>
      <p:pic>
        <p:nvPicPr>
          <p:cNvPr descr="صورة تحتوي على نص&#10;&#10;يُستحدث الوصف تلقائيًا" id="1497" name="Google Shape;1497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 flipH="1"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16"/>
          <p:cNvSpPr txBox="1"/>
          <p:nvPr>
            <p:ph idx="1" type="body"/>
          </p:nvPr>
        </p:nvSpPr>
        <p:spPr>
          <a:xfrm>
            <a:off x="8327204" y="1592096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ar" sz="3200" u="none"/>
              <a:t>لكن</a:t>
            </a:r>
            <a:r>
              <a:rPr b="0" i="0" lang="ar" sz="3200" u="none"/>
              <a:t> أوقفهم القزم القبيح.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499" name="Google Shape;1499;p16"/>
          <p:cNvSpPr txBox="1"/>
          <p:nvPr/>
        </p:nvSpPr>
        <p:spPr>
          <a:xfrm>
            <a:off x="4630806" y="4121190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ar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Three Billy Goats Gruff</a:t>
            </a:r>
            <a:endParaRPr b="0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00" name="Google Shape;1500;p16"/>
          <p:cNvCxnSpPr/>
          <p:nvPr/>
        </p:nvCxnSpPr>
        <p:spPr>
          <a:xfrm rot="10800000">
            <a:off x="6708644" y="1622399"/>
            <a:ext cx="1930500" cy="234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3. لذلك-ثم</a:t>
            </a:r>
            <a:endParaRPr/>
          </a:p>
        </p:txBody>
      </p:sp>
      <p:pic>
        <p:nvPicPr>
          <p:cNvPr descr="صورة تحتوي على نص&#10;&#10;يُستحدث الوصف تلقائيًا" id="1506" name="Google Shape;1506;p1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 flipH="1"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7" name="Google Shape;1507;p17"/>
          <p:cNvSpPr txBox="1"/>
          <p:nvPr/>
        </p:nvSpPr>
        <p:spPr>
          <a:xfrm>
            <a:off x="-153396" y="1592096"/>
            <a:ext cx="32742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1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لذلك</a:t>
            </a:r>
            <a:r>
              <a:rPr b="0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نطحته العنزة الكبرى عن الجسر</a:t>
            </a:r>
            <a:endParaRPr b="1" i="0" sz="32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ثم</a:t>
            </a:r>
            <a:r>
              <a:rPr b="0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تمكنوا من عبور الجسر وتناول العشب في سلام.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8" name="Google Shape;1508;p17"/>
          <p:cNvSpPr txBox="1"/>
          <p:nvPr/>
        </p:nvSpPr>
        <p:spPr>
          <a:xfrm>
            <a:off x="4687077" y="4135258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ar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Three Billy Goats Gruff</a:t>
            </a:r>
            <a:endParaRPr b="0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09" name="Google Shape;1509;p17"/>
          <p:cNvCxnSpPr/>
          <p:nvPr/>
        </p:nvCxnSpPr>
        <p:spPr>
          <a:xfrm>
            <a:off x="3593632" y="1871199"/>
            <a:ext cx="970800" cy="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10" name="Google Shape;1510;p17"/>
          <p:cNvCxnSpPr/>
          <p:nvPr/>
        </p:nvCxnSpPr>
        <p:spPr>
          <a:xfrm flipH="1" rot="10800000">
            <a:off x="3286982" y="3148865"/>
            <a:ext cx="577200" cy="270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8"/>
          <p:cNvSpPr txBox="1"/>
          <p:nvPr>
            <p:ph type="ctrTitle"/>
          </p:nvPr>
        </p:nvSpPr>
        <p:spPr>
          <a:xfrm>
            <a:off x="-80072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لنشاهد</a:t>
            </a:r>
            <a:endParaRPr/>
          </a:p>
        </p:txBody>
      </p:sp>
      <p:sp>
        <p:nvSpPr>
          <p:cNvPr id="1516" name="Google Shape;1516;p18"/>
          <p:cNvSpPr txBox="1"/>
          <p:nvPr>
            <p:ph idx="1" type="body"/>
          </p:nvPr>
        </p:nvSpPr>
        <p:spPr>
          <a:xfrm>
            <a:off x="6632820" y="1664140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ar" u="none"/>
              <a:t>الإنجليزية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ar" u="sng">
                <a:solidFill>
                  <a:schemeClr val="hlink"/>
                </a:solidFill>
                <a:hlinkClick r:id="rId3"/>
              </a:rPr>
              <a:t>https://youtu.be/2a5BdQr2O2Q</a:t>
            </a:r>
            <a:endParaRPr/>
          </a:p>
        </p:txBody>
      </p:sp>
      <p:sp>
        <p:nvSpPr>
          <p:cNvPr id="1517" name="Google Shape;1517;p18"/>
          <p:cNvSpPr txBox="1"/>
          <p:nvPr>
            <p:ph idx="2" type="body"/>
          </p:nvPr>
        </p:nvSpPr>
        <p:spPr>
          <a:xfrm>
            <a:off x="1259428" y="1630540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ar" u="none"/>
              <a:t>الإسبانية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1" lang="ar" u="none"/>
              <a:t>قريباً</a:t>
            </a:r>
            <a:endParaRPr i="1"/>
          </a:p>
        </p:txBody>
      </p:sp>
      <p:sp>
        <p:nvSpPr>
          <p:cNvPr id="1518" name="Google Shape;1518;p18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9" name="Google Shape;1519;p18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9"/>
          <p:cNvSpPr txBox="1"/>
          <p:nvPr>
            <p:ph type="title"/>
          </p:nvPr>
        </p:nvSpPr>
        <p:spPr>
          <a:xfrm>
            <a:off x="2758470" y="11303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ar" u="none"/>
              <a:t>استخدم يديك</a:t>
            </a:r>
            <a:endParaRPr/>
          </a:p>
        </p:txBody>
      </p:sp>
      <p:sp>
        <p:nvSpPr>
          <p:cNvPr id="1525" name="Google Shape;1525;p19"/>
          <p:cNvSpPr txBox="1"/>
          <p:nvPr>
            <p:ph idx="1" type="body"/>
          </p:nvPr>
        </p:nvSpPr>
        <p:spPr>
          <a:xfrm>
            <a:off x="8897507" y="615161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sz="3200" u="none"/>
              <a:t>النصائح والحيل</a:t>
            </a:r>
            <a:endParaRPr/>
          </a:p>
        </p:txBody>
      </p:sp>
      <p:sp>
        <p:nvSpPr>
          <p:cNvPr id="1526" name="Google Shape;1526;p19"/>
          <p:cNvSpPr txBox="1"/>
          <p:nvPr>
            <p:ph idx="4" type="body"/>
          </p:nvPr>
        </p:nvSpPr>
        <p:spPr>
          <a:xfrm>
            <a:off x="5157853" y="314183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أراد</a:t>
            </a:r>
            <a:endParaRPr/>
          </a:p>
        </p:txBody>
      </p:sp>
      <p:sp>
        <p:nvSpPr>
          <p:cNvPr id="1527" name="Google Shape;1527;p19"/>
          <p:cNvSpPr txBox="1"/>
          <p:nvPr>
            <p:ph idx="5" type="body"/>
          </p:nvPr>
        </p:nvSpPr>
        <p:spPr>
          <a:xfrm>
            <a:off x="5669592" y="5061849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شخص ما</a:t>
            </a:r>
            <a:endParaRPr/>
          </a:p>
        </p:txBody>
      </p:sp>
      <p:sp>
        <p:nvSpPr>
          <p:cNvPr id="1528" name="Google Shape;1528;p19"/>
          <p:cNvSpPr txBox="1"/>
          <p:nvPr>
            <p:ph idx="6" type="body"/>
          </p:nvPr>
        </p:nvSpPr>
        <p:spPr>
          <a:xfrm>
            <a:off x="3693665" y="1391930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لكن</a:t>
            </a:r>
            <a:endParaRPr/>
          </a:p>
        </p:txBody>
      </p:sp>
      <p:sp>
        <p:nvSpPr>
          <p:cNvPr id="1529" name="Google Shape;1529;p19"/>
          <p:cNvSpPr txBox="1"/>
          <p:nvPr>
            <p:ph idx="7" type="body"/>
          </p:nvPr>
        </p:nvSpPr>
        <p:spPr>
          <a:xfrm>
            <a:off x="205079" y="225533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لذلك</a:t>
            </a:r>
            <a:endParaRPr/>
          </a:p>
        </p:txBody>
      </p:sp>
      <p:sp>
        <p:nvSpPr>
          <p:cNvPr id="1530" name="Google Shape;1530;p19"/>
          <p:cNvSpPr txBox="1"/>
          <p:nvPr>
            <p:ph idx="8" type="body"/>
          </p:nvPr>
        </p:nvSpPr>
        <p:spPr>
          <a:xfrm>
            <a:off x="47370" y="4114789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ثم</a:t>
            </a:r>
            <a:endParaRPr/>
          </a:p>
        </p:txBody>
      </p:sp>
      <p:sp>
        <p:nvSpPr>
          <p:cNvPr id="1531" name="Google Shape;1531;p19"/>
          <p:cNvSpPr txBox="1"/>
          <p:nvPr/>
        </p:nvSpPr>
        <p:spPr>
          <a:xfrm>
            <a:off x="8897507" y="2090440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ar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يمكن للأطفال الأكبر سنًا تلخيص فصل أو قسم بدلاً من الكتاب بأكمله!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771B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0"/>
          <p:cNvSpPr txBox="1"/>
          <p:nvPr>
            <p:ph type="ctrTitle"/>
          </p:nvPr>
        </p:nvSpPr>
        <p:spPr>
          <a:xfrm>
            <a:off x="3205239" y="167178"/>
            <a:ext cx="7859000" cy="10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00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537" name="Google Shape;1537;p20"/>
          <p:cNvSpPr txBox="1"/>
          <p:nvPr>
            <p:ph idx="1" type="body"/>
          </p:nvPr>
        </p:nvSpPr>
        <p:spPr>
          <a:xfrm>
            <a:off x="8181460" y="312254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ar" sz="3200" u="none">
                <a:solidFill>
                  <a:srgbClr val="006FB6"/>
                </a:solidFill>
              </a:rPr>
              <a:t>ما الذي تريده الشخصية؟ أشر إلى الكلمات/ الصور التي ساعدتك في المعرفة.</a:t>
            </a:r>
            <a:endParaRPr sz="3200">
              <a:solidFill>
                <a:srgbClr val="006FB6"/>
              </a:solidFill>
            </a:endParaRPr>
          </a:p>
        </p:txBody>
      </p:sp>
      <p:sp>
        <p:nvSpPr>
          <p:cNvPr id="1538" name="Google Shape;1538;p20"/>
          <p:cNvSpPr txBox="1"/>
          <p:nvPr>
            <p:ph idx="2" type="body"/>
          </p:nvPr>
        </p:nvSpPr>
        <p:spPr>
          <a:xfrm>
            <a:off x="2909455" y="4649907"/>
            <a:ext cx="3903838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sz="3200" u="none"/>
              <a:t>ماذا حدث في نهاية القصة؟ أرني في الكتاب.</a:t>
            </a:r>
            <a:endParaRPr sz="3200"/>
          </a:p>
        </p:txBody>
      </p:sp>
      <p:sp>
        <p:nvSpPr>
          <p:cNvPr id="1539" name="Google Shape;1539;p20"/>
          <p:cNvSpPr txBox="1"/>
          <p:nvPr>
            <p:ph idx="3" type="body"/>
          </p:nvPr>
        </p:nvSpPr>
        <p:spPr>
          <a:xfrm>
            <a:off x="7900415" y="1437346"/>
            <a:ext cx="2910745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>
                <a:solidFill>
                  <a:srgbClr val="006FB6"/>
                </a:solidFill>
              </a:rPr>
              <a:t>من هي الشخصية الرئيسية؟</a:t>
            </a:r>
            <a:endParaRPr sz="3200"/>
          </a:p>
        </p:txBody>
      </p:sp>
      <p:sp>
        <p:nvSpPr>
          <p:cNvPr id="1540" name="Google Shape;1540;p20"/>
          <p:cNvSpPr txBox="1"/>
          <p:nvPr>
            <p:ph idx="4" type="body"/>
          </p:nvPr>
        </p:nvSpPr>
        <p:spPr>
          <a:xfrm>
            <a:off x="8061506" y="4686483"/>
            <a:ext cx="360805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sz="3200" u="none">
                <a:solidFill>
                  <a:srgbClr val="006FB6"/>
                </a:solidFill>
              </a:rPr>
              <a:t>لماذا لم تتمكن الشخصية من الحصول على ما تريد؟</a:t>
            </a:r>
            <a:endParaRPr sz="3200"/>
          </a:p>
        </p:txBody>
      </p:sp>
      <p:pic>
        <p:nvPicPr>
          <p:cNvPr id="1541" name="Google Shape;1541;p20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272625" y="16717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21"/>
          <p:cNvSpPr txBox="1"/>
          <p:nvPr>
            <p:ph type="ctrTitle"/>
          </p:nvPr>
        </p:nvSpPr>
        <p:spPr>
          <a:xfrm>
            <a:off x="3088629" y="137195"/>
            <a:ext cx="8246793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400" u="none"/>
              <a:t>القراءة = محادثة (من الصف الثاني إلى الصف الثالث)</a:t>
            </a:r>
            <a:endParaRPr sz="4400"/>
          </a:p>
        </p:txBody>
      </p:sp>
      <p:sp>
        <p:nvSpPr>
          <p:cNvPr id="1547" name="Google Shape;1547;p21"/>
          <p:cNvSpPr txBox="1"/>
          <p:nvPr>
            <p:ph idx="1" type="body"/>
          </p:nvPr>
        </p:nvSpPr>
        <p:spPr>
          <a:xfrm>
            <a:off x="239263" y="3220280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sz="3200" u="none">
                <a:solidFill>
                  <a:srgbClr val="006FB6"/>
                </a:solidFill>
              </a:rPr>
              <a:t>ما هي مشكلة الشخصية؟ أر</a:t>
            </a:r>
            <a:r>
              <a:rPr lang="ar" sz="3200">
                <a:solidFill>
                  <a:srgbClr val="006FB6"/>
                </a:solidFill>
              </a:rPr>
              <a:t>ي</a:t>
            </a:r>
            <a:r>
              <a:rPr b="0" i="0" lang="ar" sz="3200" u="none">
                <a:solidFill>
                  <a:srgbClr val="006FB6"/>
                </a:solidFill>
              </a:rPr>
              <a:t>ني كيف عرفت.</a:t>
            </a:r>
            <a:endParaRPr sz="3200"/>
          </a:p>
        </p:txBody>
      </p:sp>
      <p:sp>
        <p:nvSpPr>
          <p:cNvPr id="1548" name="Google Shape;1548;p21"/>
          <p:cNvSpPr txBox="1"/>
          <p:nvPr>
            <p:ph idx="2" type="body"/>
          </p:nvPr>
        </p:nvSpPr>
        <p:spPr>
          <a:xfrm>
            <a:off x="2280990" y="1521720"/>
            <a:ext cx="3608854" cy="1193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>
                <a:solidFill>
                  <a:srgbClr val="006FB6"/>
                </a:solidFill>
              </a:rPr>
              <a:t>من هي الشخصية الرئيسية؟ ماذا أرادوا؟ كيف تعرفين؟</a:t>
            </a:r>
            <a:endParaRPr sz="3200"/>
          </a:p>
        </p:txBody>
      </p:sp>
      <p:sp>
        <p:nvSpPr>
          <p:cNvPr id="1549" name="Google Shape;1549;p21"/>
          <p:cNvSpPr txBox="1"/>
          <p:nvPr>
            <p:ph idx="3" type="body"/>
          </p:nvPr>
        </p:nvSpPr>
        <p:spPr>
          <a:xfrm>
            <a:off x="707299" y="4639695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ar" sz="3200" u="none">
                <a:solidFill>
                  <a:srgbClr val="006FB6"/>
                </a:solidFill>
              </a:rPr>
              <a:t>ثم ماذا حدث؟ كيف حلت الشخصية المشكلة؟ في أي صفحة حدث ذلك؟</a:t>
            </a:r>
            <a:endParaRPr sz="3200">
              <a:solidFill>
                <a:srgbClr val="006FB6"/>
              </a:solidFill>
            </a:endParaRPr>
          </a:p>
        </p:txBody>
      </p:sp>
      <p:pic>
        <p:nvPicPr>
          <p:cNvPr id="1550" name="Google Shape;15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335422" y="137195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1dc99b41ae5_0_1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sp>
        <p:nvSpPr>
          <p:cNvPr id="1556" name="Google Shape;1556;g1dc99b41ae5_0_133"/>
          <p:cNvSpPr txBox="1"/>
          <p:nvPr>
            <p:ph idx="1" type="body"/>
          </p:nvPr>
        </p:nvSpPr>
        <p:spPr>
          <a:xfrm>
            <a:off x="1128411" y="2185051"/>
            <a:ext cx="7205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ar" u="none">
                <a:highlight>
                  <a:schemeClr val="lt1"/>
                </a:highlight>
              </a:rPr>
              <a:t>اطرح أسئلة حول الكتب بأي لغة وتحدث بشأنها</a:t>
            </a:r>
            <a:r>
              <a:rPr b="0" i="0" lang="ar" u="none"/>
              <a:t> 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57" name="Google Shape;1557;g1dc99b41ae5_0_133"/>
          <p:cNvSpPr txBox="1"/>
          <p:nvPr>
            <p:ph idx="2" type="body"/>
          </p:nvPr>
        </p:nvSpPr>
        <p:spPr>
          <a:xfrm>
            <a:off x="1128407" y="290115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استخدم هذا مع الكتب بأي لغة</a:t>
            </a:r>
            <a:endParaRPr/>
          </a:p>
        </p:txBody>
      </p:sp>
      <p:pic>
        <p:nvPicPr>
          <p:cNvPr id="1558" name="Google Shape;1558;g1dc99b41ae5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8167" y="1566863"/>
            <a:ext cx="128057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g1dc99b41ae5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28175" y="299575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22"/>
          <p:cNvSpPr txBox="1"/>
          <p:nvPr>
            <p:ph type="ctrTitle"/>
          </p:nvPr>
        </p:nvSpPr>
        <p:spPr>
          <a:xfrm>
            <a:off x="-685838" y="42547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565" name="Google Shape;1565;p22"/>
          <p:cNvSpPr txBox="1"/>
          <p:nvPr>
            <p:ph idx="1" type="body"/>
          </p:nvPr>
        </p:nvSpPr>
        <p:spPr>
          <a:xfrm>
            <a:off x="7458827" y="17374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شخص-ما أراد.</a:t>
            </a:r>
            <a:endParaRPr sz="3200"/>
          </a:p>
        </p:txBody>
      </p:sp>
      <p:sp>
        <p:nvSpPr>
          <p:cNvPr id="1566" name="Google Shape;1566;p22"/>
          <p:cNvSpPr txBox="1"/>
          <p:nvPr>
            <p:ph idx="2" type="body"/>
          </p:nvPr>
        </p:nvSpPr>
        <p:spPr>
          <a:xfrm>
            <a:off x="7100979" y="2793165"/>
            <a:ext cx="3866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لكن.</a:t>
            </a:r>
            <a:endParaRPr sz="3200"/>
          </a:p>
        </p:txBody>
      </p:sp>
      <p:sp>
        <p:nvSpPr>
          <p:cNvPr id="1567" name="Google Shape;1567;p22"/>
          <p:cNvSpPr txBox="1"/>
          <p:nvPr>
            <p:ph idx="3" type="body"/>
          </p:nvPr>
        </p:nvSpPr>
        <p:spPr>
          <a:xfrm>
            <a:off x="7573663" y="380509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لذلك-ثم.</a:t>
            </a:r>
            <a:endParaRPr sz="3200"/>
          </a:p>
        </p:txBody>
      </p:sp>
      <p:sp>
        <p:nvSpPr>
          <p:cNvPr id="1568" name="Google Shape;1568;p22"/>
          <p:cNvSpPr txBox="1"/>
          <p:nvPr>
            <p:ph idx="4" type="body"/>
          </p:nvPr>
        </p:nvSpPr>
        <p:spPr>
          <a:xfrm>
            <a:off x="11082631" y="161462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1</a:t>
            </a:r>
            <a:endParaRPr/>
          </a:p>
        </p:txBody>
      </p:sp>
      <p:sp>
        <p:nvSpPr>
          <p:cNvPr id="1569" name="Google Shape;1569;p22"/>
          <p:cNvSpPr txBox="1"/>
          <p:nvPr>
            <p:ph idx="5" type="body"/>
          </p:nvPr>
        </p:nvSpPr>
        <p:spPr>
          <a:xfrm>
            <a:off x="11082630" y="380509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3</a:t>
            </a:r>
            <a:endParaRPr/>
          </a:p>
        </p:txBody>
      </p:sp>
      <p:sp>
        <p:nvSpPr>
          <p:cNvPr id="1570" name="Google Shape;1570;p22"/>
          <p:cNvSpPr txBox="1"/>
          <p:nvPr>
            <p:ph idx="7" type="body"/>
          </p:nvPr>
        </p:nvSpPr>
        <p:spPr>
          <a:xfrm>
            <a:off x="11082630" y="279318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2</a:t>
            </a:r>
            <a:endParaRPr/>
          </a:p>
        </p:txBody>
      </p:sp>
      <p:sp>
        <p:nvSpPr>
          <p:cNvPr id="1571" name="Google Shape;1571;p22"/>
          <p:cNvSpPr txBox="1"/>
          <p:nvPr>
            <p:ph idx="14" type="body"/>
          </p:nvPr>
        </p:nvSpPr>
        <p:spPr>
          <a:xfrm>
            <a:off x="4529137" y="1830578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572" name="Google Shape;1572;p22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262304" y="180885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26d09a40071_0_164"/>
          <p:cNvSpPr txBox="1"/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578" name="Google Shape;1578;g26d09a40071_0_164"/>
          <p:cNvSpPr txBox="1"/>
          <p:nvPr>
            <p:ph idx="1" type="body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1579" name="Google Shape;1579;g26d09a40071_0_164"/>
          <p:cNvSpPr txBox="1"/>
          <p:nvPr>
            <p:ph idx="3" type="body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580" name="Google Shape;1580;g26d09a40071_0_164"/>
          <p:cNvPicPr preferRelativeResize="0"/>
          <p:nvPr/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4"/>
          <p:cNvSpPr txBox="1"/>
          <p:nvPr>
            <p:ph type="title"/>
          </p:nvPr>
        </p:nvSpPr>
        <p:spPr>
          <a:xfrm>
            <a:off x="2346750" y="591345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b="1" i="0" lang="ar" sz="4000" u="none"/>
              <a:t>شارك القصة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27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586" name="Google Shape;1586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87" name="Google Shape;1587;p27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88" name="Google Shape;1588;p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"/>
          <p:cNvSpPr txBox="1"/>
          <p:nvPr>
            <p:ph idx="1" type="body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408" name="Google Shape;1408;p5"/>
          <p:cNvSpPr txBox="1"/>
          <p:nvPr>
            <p:ph idx="3" type="body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409" name="Google Shape;1409;p5"/>
          <p:cNvSpPr txBox="1"/>
          <p:nvPr>
            <p:ph idx="4" type="body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410" name="Google Shape;1410;p5"/>
          <p:cNvSpPr txBox="1"/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411" name="Google Shape;1411;p5"/>
          <p:cNvSpPr txBox="1"/>
          <p:nvPr>
            <p:ph idx="5" type="body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412" name="Google Shape;1412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5" name="Google Shape;1415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6" name="Google Shape;141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2dfaa527bd1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ar"/>
              <a:t>استبيان مدى ثقة الأسرة</a:t>
            </a:r>
            <a:endParaRPr/>
          </a:p>
        </p:txBody>
      </p:sp>
      <p:pic>
        <p:nvPicPr>
          <p:cNvPr id="1422" name="Google Shape;1422;g2dfaa527bd1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23" name="Google Shape;1423;g2dfaa527bd1_0_63"/>
          <p:cNvSpPr txBox="1"/>
          <p:nvPr/>
        </p:nvSpPr>
        <p:spPr>
          <a:xfrm>
            <a:off x="1035333" y="2645700"/>
            <a:ext cx="4023300" cy="17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ar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امسح هذا الرمز لمشاركة مدى شعورك عند القراءة مع طفلك. </a:t>
            </a:r>
            <a:endParaRPr b="1" i="0" sz="37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6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29" name="Google Shape;1429;p6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0" name="Google Shape;1430;p6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1" name="Google Shape;1431;p6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2" name="Google Shape;1432;p6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433" name="Google Shape;1433;p6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434" name="Google Shape;1434;p6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435" name="Google Shape;1435;p6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436" name="Google Shape;1436;p6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437" name="Google Shape;14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38" name="Google Shape;143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39" name="Google Shape;143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40" name="Google Shape;144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1"/>
          <p:cNvSpPr txBox="1"/>
          <p:nvPr>
            <p:ph type="title"/>
          </p:nvPr>
        </p:nvSpPr>
        <p:spPr>
          <a:xfrm>
            <a:off x="3082021" y="4747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شارك القصة</a:t>
            </a:r>
            <a:endParaRPr/>
          </a:p>
        </p:txBody>
      </p:sp>
      <p:sp>
        <p:nvSpPr>
          <p:cNvPr id="1446" name="Google Shape;1446;p11"/>
          <p:cNvSpPr txBox="1"/>
          <p:nvPr>
            <p:ph idx="1" type="body"/>
          </p:nvPr>
        </p:nvSpPr>
        <p:spPr>
          <a:xfrm>
            <a:off x="541564" y="4280596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ar" u="none"/>
              <a:t>يساعدنا تلخيص القصة على فهمها بشكل أفضل.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47" name="Google Shape;1447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61264" y="1968042"/>
            <a:ext cx="2377500" cy="1722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48" name="Google Shape;1448;p11"/>
          <p:cNvSpPr txBox="1"/>
          <p:nvPr>
            <p:ph idx="3" type="title"/>
          </p:nvPr>
        </p:nvSpPr>
        <p:spPr>
          <a:xfrm>
            <a:off x="10751100" y="247309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2</a:t>
            </a:r>
            <a:endParaRPr/>
          </a:p>
        </p:txBody>
      </p:sp>
      <p:sp>
        <p:nvSpPr>
          <p:cNvPr id="1449" name="Google Shape;1449;p11"/>
          <p:cNvSpPr txBox="1"/>
          <p:nvPr>
            <p:ph idx="5" type="title"/>
          </p:nvPr>
        </p:nvSpPr>
        <p:spPr>
          <a:xfrm>
            <a:off x="10751100" y="362518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3</a:t>
            </a:r>
            <a:endParaRPr/>
          </a:p>
        </p:txBody>
      </p:sp>
      <p:sp>
        <p:nvSpPr>
          <p:cNvPr id="1450" name="Google Shape;1450;p11"/>
          <p:cNvSpPr txBox="1"/>
          <p:nvPr>
            <p:ph idx="6" type="body"/>
          </p:nvPr>
        </p:nvSpPr>
        <p:spPr>
          <a:xfrm>
            <a:off x="6171959" y="1273998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شخص ما-أراد</a:t>
            </a:r>
            <a:endParaRPr/>
          </a:p>
        </p:txBody>
      </p:sp>
      <p:sp>
        <p:nvSpPr>
          <p:cNvPr id="1451" name="Google Shape;1451;p11"/>
          <p:cNvSpPr txBox="1"/>
          <p:nvPr>
            <p:ph idx="7" type="body"/>
          </p:nvPr>
        </p:nvSpPr>
        <p:spPr>
          <a:xfrm>
            <a:off x="6171959" y="2396323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لكن</a:t>
            </a:r>
            <a:endParaRPr/>
          </a:p>
        </p:txBody>
      </p:sp>
      <p:sp>
        <p:nvSpPr>
          <p:cNvPr id="1452" name="Google Shape;1452;p11"/>
          <p:cNvSpPr txBox="1"/>
          <p:nvPr>
            <p:ph idx="8" type="body"/>
          </p:nvPr>
        </p:nvSpPr>
        <p:spPr>
          <a:xfrm>
            <a:off x="6171947" y="3548413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لذلك-ثم</a:t>
            </a:r>
            <a:endParaRPr/>
          </a:p>
        </p:txBody>
      </p:sp>
      <p:sp>
        <p:nvSpPr>
          <p:cNvPr id="1453" name="Google Shape;1453;p11"/>
          <p:cNvSpPr txBox="1"/>
          <p:nvPr>
            <p:ph idx="13" type="title"/>
          </p:nvPr>
        </p:nvSpPr>
        <p:spPr>
          <a:xfrm>
            <a:off x="10751100" y="135077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12"/>
          <p:cNvSpPr txBox="1"/>
          <p:nvPr>
            <p:ph idx="1" type="body"/>
          </p:nvPr>
        </p:nvSpPr>
        <p:spPr>
          <a:xfrm>
            <a:off x="138243" y="168574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ar" sz="3000" u="none"/>
              <a:t>سرد بيان قصير بالنقاط الرئيسية للقصة.</a:t>
            </a:r>
            <a:endParaRPr/>
          </a:p>
        </p:txBody>
      </p:sp>
      <p:sp>
        <p:nvSpPr>
          <p:cNvPr id="1459" name="Google Shape;1459;p12"/>
          <p:cNvSpPr txBox="1"/>
          <p:nvPr>
            <p:ph idx="5" type="body"/>
          </p:nvPr>
        </p:nvSpPr>
        <p:spPr>
          <a:xfrm>
            <a:off x="8249285" y="1698344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ar" sz="4000" u="none"/>
              <a:t>التلخيص</a:t>
            </a:r>
            <a:endParaRPr/>
          </a:p>
        </p:txBody>
      </p:sp>
      <p:sp>
        <p:nvSpPr>
          <p:cNvPr id="1460" name="Google Shape;1460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تفقد مصطلحات معرفة القراءة والكتابة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3"/>
          <p:cNvSpPr txBox="1"/>
          <p:nvPr>
            <p:ph type="title"/>
          </p:nvPr>
        </p:nvSpPr>
        <p:spPr>
          <a:xfrm>
            <a:off x="302191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تلخيص القصص الخيالية</a:t>
            </a:r>
            <a:endParaRPr/>
          </a:p>
        </p:txBody>
      </p:sp>
      <p:sp>
        <p:nvSpPr>
          <p:cNvPr id="1466" name="Google Shape;1466;p13"/>
          <p:cNvSpPr txBox="1"/>
          <p:nvPr>
            <p:ph idx="1" type="body"/>
          </p:nvPr>
        </p:nvSpPr>
        <p:spPr>
          <a:xfrm>
            <a:off x="8496886" y="1073099"/>
            <a:ext cx="3280252" cy="457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i="0" lang="ar" sz="3000" u="none"/>
              <a:t>ملخص طويل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العنوان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الخلاصة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الشخصيات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الإطار 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البدء 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الأوسط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النهاية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العديد من التفاصيل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هدف المؤلف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رابط شخصي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صورة مقربة لعلامة&#10;&#10;يُستحدث الوصف تلقائيًا" id="1467" name="Google Shape;1467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835" l="0" r="0" t="13842"/>
          <a:stretch/>
        </p:blipFill>
        <p:spPr>
          <a:xfrm flipH="1">
            <a:off x="377137" y="1586830"/>
            <a:ext cx="2545209" cy="18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p13"/>
          <p:cNvSpPr txBox="1"/>
          <p:nvPr>
            <p:ph idx="3" type="body"/>
          </p:nvPr>
        </p:nvSpPr>
        <p:spPr>
          <a:xfrm>
            <a:off x="414862" y="4279854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sz="2800" u="none"/>
              <a:t>أعد سرد القصة كما لو كنت تعيد سرد فيلم.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None/>
            </a:pPr>
            <a:r>
              <a:t/>
            </a:r>
            <a:endParaRPr/>
          </a:p>
        </p:txBody>
      </p:sp>
      <p:sp>
        <p:nvSpPr>
          <p:cNvPr id="1469" name="Google Shape;1469;p13"/>
          <p:cNvSpPr txBox="1"/>
          <p:nvPr>
            <p:ph idx="4" type="body"/>
          </p:nvPr>
        </p:nvSpPr>
        <p:spPr>
          <a:xfrm>
            <a:off x="4744226" y="1053431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i="0" lang="ar" sz="3000" u="none"/>
              <a:t>ملخص قصير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العنوان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الشخصية الرئيسية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المشكلة (أو الصراع)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الحل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4"/>
          <p:cNvSpPr txBox="1"/>
          <p:nvPr>
            <p:ph type="title"/>
          </p:nvPr>
        </p:nvSpPr>
        <p:spPr>
          <a:xfrm>
            <a:off x="2758470" y="11303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ar" u="none"/>
              <a:t>شخص ما-أراد-لكن-لذلك-ثم</a:t>
            </a:r>
            <a:endParaRPr/>
          </a:p>
        </p:txBody>
      </p:sp>
      <p:sp>
        <p:nvSpPr>
          <p:cNvPr id="1475" name="Google Shape;1475;p14"/>
          <p:cNvSpPr txBox="1"/>
          <p:nvPr>
            <p:ph idx="1" type="body"/>
          </p:nvPr>
        </p:nvSpPr>
        <p:spPr>
          <a:xfrm>
            <a:off x="8897507" y="615161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sz="3200" u="none"/>
              <a:t>النصائح والحيل</a:t>
            </a:r>
            <a:endParaRPr/>
          </a:p>
        </p:txBody>
      </p:sp>
      <p:sp>
        <p:nvSpPr>
          <p:cNvPr id="1476" name="Google Shape;1476;p14"/>
          <p:cNvSpPr txBox="1"/>
          <p:nvPr>
            <p:ph idx="2" type="body"/>
          </p:nvPr>
        </p:nvSpPr>
        <p:spPr>
          <a:xfrm>
            <a:off x="8897507" y="1659455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ar" u="none"/>
              <a:t>شخص ما = </a:t>
            </a:r>
            <a:r>
              <a:rPr b="1" i="0" lang="ar" u="none"/>
              <a:t>الشخصية الرئيسية</a:t>
            </a:r>
            <a:endParaRPr/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ar" u="none"/>
              <a:t>أراد/ لكن = </a:t>
            </a:r>
            <a:r>
              <a:rPr b="1" i="0" lang="ar" u="none"/>
              <a:t>المشكلة (أو الصراع)</a:t>
            </a:r>
            <a:endParaRPr/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ar" u="none"/>
              <a:t>لذلك/ ثم = </a:t>
            </a:r>
            <a:r>
              <a:rPr b="1" i="0" lang="ar" u="none"/>
              <a:t>الحل (أو القرار)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77" name="Google Shape;1477;p14"/>
          <p:cNvSpPr txBox="1"/>
          <p:nvPr>
            <p:ph idx="4" type="body"/>
          </p:nvPr>
        </p:nvSpPr>
        <p:spPr>
          <a:xfrm>
            <a:off x="5157853" y="314183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أراد</a:t>
            </a:r>
            <a:endParaRPr/>
          </a:p>
        </p:txBody>
      </p:sp>
      <p:sp>
        <p:nvSpPr>
          <p:cNvPr id="1478" name="Google Shape;1478;p14"/>
          <p:cNvSpPr txBox="1"/>
          <p:nvPr>
            <p:ph idx="5" type="body"/>
          </p:nvPr>
        </p:nvSpPr>
        <p:spPr>
          <a:xfrm>
            <a:off x="5669592" y="5061849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شخص ما</a:t>
            </a:r>
            <a:endParaRPr/>
          </a:p>
        </p:txBody>
      </p:sp>
      <p:sp>
        <p:nvSpPr>
          <p:cNvPr id="1479" name="Google Shape;1479;p14"/>
          <p:cNvSpPr txBox="1"/>
          <p:nvPr>
            <p:ph idx="6" type="body"/>
          </p:nvPr>
        </p:nvSpPr>
        <p:spPr>
          <a:xfrm>
            <a:off x="3693665" y="1391930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لكن</a:t>
            </a:r>
            <a:endParaRPr/>
          </a:p>
        </p:txBody>
      </p:sp>
      <p:sp>
        <p:nvSpPr>
          <p:cNvPr id="1480" name="Google Shape;1480;p14"/>
          <p:cNvSpPr txBox="1"/>
          <p:nvPr>
            <p:ph idx="7" type="body"/>
          </p:nvPr>
        </p:nvSpPr>
        <p:spPr>
          <a:xfrm>
            <a:off x="205079" y="225533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لذلك</a:t>
            </a:r>
            <a:endParaRPr/>
          </a:p>
        </p:txBody>
      </p:sp>
      <p:sp>
        <p:nvSpPr>
          <p:cNvPr id="1481" name="Google Shape;1481;p14"/>
          <p:cNvSpPr txBox="1"/>
          <p:nvPr>
            <p:ph idx="8" type="body"/>
          </p:nvPr>
        </p:nvSpPr>
        <p:spPr>
          <a:xfrm>
            <a:off x="47370" y="4114789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ثم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