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9" r:id="rId3"/>
    <p:sldMasterId id="2147483677" r:id="rId4"/>
    <p:sldMasterId id="2147483693" r:id="rId5"/>
    <p:sldMasterId id="2147483703" r:id="rId6"/>
    <p:sldMasterId id="2147483710" r:id="rId7"/>
    <p:sldMasterId id="2147483729" r:id="rId8"/>
  </p:sldMasterIdLst>
  <p:notesMasterIdLst>
    <p:notesMasterId r:id="rId29"/>
  </p:notesMasterIdLst>
  <p:sldIdLst>
    <p:sldId id="256" r:id="rId9"/>
    <p:sldId id="257" r:id="rId10"/>
    <p:sldId id="258" r:id="rId11"/>
    <p:sldId id="276"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7z5UNm7O5nyDWShSWPhbF6OW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customschemas.google.com/relationships/presentationmetadata" Target="meta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93" name="Google Shape;1393;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6: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17: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3" name="Google Shape;1503;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13" name="Google Shape;1513;p18: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19: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2" name="Google Shape;1522;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2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34" name="Google Shape;1534;p20: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2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44" name="Google Shape;1544;p2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1dc99b41ae5_0_133: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1dc99b41ae5_0_13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2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2" name="Google Shape;1562;p2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26d09a40071_0_16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75" name="Google Shape;1575;g26d09a40071_0_16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00" name="Google Shape;1400;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2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83" name="Google Shape;1583;p2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05" name="Google Shape;1405;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26" name="Google Shape;1426;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43" name="Google Shape;1443;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6" name="Google Shape;1456;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13:notes"/>
          <p:cNvSpPr>
            <a:spLocks noGrp="1" noRot="1" noChangeAspect="1"/>
          </p:cNvSpPr>
          <p:nvPr>
            <p:ph type="sldImg" idx="2"/>
          </p:nvPr>
        </p:nvSpPr>
        <p:spPr>
          <a:xfrm>
            <a:off x="3533775" y="8255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3" name="Google Shape;1463;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6.pn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6.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23.jpg"/><Relationship Id="rId5" Type="http://schemas.openxmlformats.org/officeDocument/2006/relationships/image" Target="../media/image8.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6.png"/><Relationship Id="rId4"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6.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2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jp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3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3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30"/>
          <p:cNvGrpSpPr/>
          <p:nvPr/>
        </p:nvGrpSpPr>
        <p:grpSpPr>
          <a:xfrm>
            <a:off x="-12180" y="5607273"/>
            <a:ext cx="12219900" cy="83414"/>
            <a:chOff x="-12180" y="5607273"/>
            <a:chExt cx="12219900" cy="83414"/>
          </a:xfrm>
        </p:grpSpPr>
        <p:cxnSp>
          <p:nvCxnSpPr>
            <p:cNvPr id="12" name="Google Shape;12;p30"/>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30"/>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57"/>
        <p:cNvGrpSpPr/>
        <p:nvPr/>
      </p:nvGrpSpPr>
      <p:grpSpPr>
        <a:xfrm>
          <a:off x="0" y="0"/>
          <a:ext cx="0" cy="0"/>
          <a:chOff x="0" y="0"/>
          <a:chExt cx="0" cy="0"/>
        </a:xfrm>
      </p:grpSpPr>
      <p:sp>
        <p:nvSpPr>
          <p:cNvPr id="158" name="Google Shape;158;p3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59" name="Google Shape;159;p3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3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3" name="Google Shape;163;p3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4" name="Google Shape;164;p36"/>
          <p:cNvGrpSpPr/>
          <p:nvPr/>
        </p:nvGrpSpPr>
        <p:grpSpPr>
          <a:xfrm flipH="1">
            <a:off x="-30396" y="6196177"/>
            <a:ext cx="12233029" cy="626186"/>
            <a:chOff x="-30396" y="6196177"/>
            <a:chExt cx="12233029" cy="626186"/>
          </a:xfrm>
        </p:grpSpPr>
        <p:pic>
          <p:nvPicPr>
            <p:cNvPr id="165" name="Google Shape;165;p3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66" name="Google Shape;166;p3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67" name="Google Shape;167;p3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68" name="Google Shape;168;p3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69" name="Google Shape;169;p3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0" name="Google Shape;170;p3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71" name="Google Shape;171;p3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2" name="Google Shape;172;p3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73" name="Google Shape;173;p3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74" name="Google Shape;174;p3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3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8"/>
        <p:cNvGrpSpPr/>
        <p:nvPr/>
      </p:nvGrpSpPr>
      <p:grpSpPr>
        <a:xfrm>
          <a:off x="0" y="0"/>
          <a:ext cx="0" cy="0"/>
          <a:chOff x="0" y="0"/>
          <a:chExt cx="0" cy="0"/>
        </a:xfrm>
      </p:grpSpPr>
      <p:grpSp>
        <p:nvGrpSpPr>
          <p:cNvPr id="179" name="Google Shape;179;p48"/>
          <p:cNvGrpSpPr/>
          <p:nvPr/>
        </p:nvGrpSpPr>
        <p:grpSpPr>
          <a:xfrm flipH="1">
            <a:off x="-30396" y="6196177"/>
            <a:ext cx="12233029" cy="626185"/>
            <a:chOff x="-30396" y="6196177"/>
            <a:chExt cx="12233029" cy="626185"/>
          </a:xfrm>
        </p:grpSpPr>
        <p:pic>
          <p:nvPicPr>
            <p:cNvPr id="180" name="Google Shape;180;p4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81" name="Google Shape;181;p4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4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3" name="Google Shape;183;p4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4" name="Google Shape;184;p4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5" name="Google Shape;185;p4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6" name="Google Shape;186;p4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7" name="Google Shape;187;p4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88" name="Google Shape;188;p4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89" name="Google Shape;189;p4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Google Shape;190;p4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4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92"/>
        <p:cNvGrpSpPr/>
        <p:nvPr/>
      </p:nvGrpSpPr>
      <p:grpSpPr>
        <a:xfrm>
          <a:off x="0" y="0"/>
          <a:ext cx="0" cy="0"/>
          <a:chOff x="0" y="0"/>
          <a:chExt cx="0" cy="0"/>
        </a:xfrm>
      </p:grpSpPr>
      <p:sp>
        <p:nvSpPr>
          <p:cNvPr id="193" name="Google Shape;193;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4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4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6" name="Google Shape;196;p4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97" name="Google Shape;197;p4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4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9" name="Google Shape;199;p4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0" name="Google Shape;200;p4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1" name="Google Shape;201;p4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2" name="Google Shape;202;p4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3" name="Google Shape;203;p4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04" name="Google Shape;204;p4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05"/>
        <p:cNvGrpSpPr/>
        <p:nvPr/>
      </p:nvGrpSpPr>
      <p:grpSpPr>
        <a:xfrm>
          <a:off x="0" y="0"/>
          <a:ext cx="0" cy="0"/>
          <a:chOff x="0" y="0"/>
          <a:chExt cx="0" cy="0"/>
        </a:xfrm>
      </p:grpSpPr>
      <p:sp>
        <p:nvSpPr>
          <p:cNvPr id="206" name="Google Shape;206;p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07" name="Google Shape;207;p40"/>
          <p:cNvGrpSpPr/>
          <p:nvPr/>
        </p:nvGrpSpPr>
        <p:grpSpPr>
          <a:xfrm flipH="1">
            <a:off x="-46438" y="6196177"/>
            <a:ext cx="12249071" cy="626186"/>
            <a:chOff x="-46438" y="6196177"/>
            <a:chExt cx="12249071" cy="626186"/>
          </a:xfrm>
        </p:grpSpPr>
        <p:pic>
          <p:nvPicPr>
            <p:cNvPr id="208" name="Google Shape;208;p4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9" name="Google Shape;209;p40"/>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0" name="Google Shape;210;p4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1" name="Google Shape;211;p4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2" name="Google Shape;212;p4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3" name="Google Shape;213;p4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4" name="Google Shape;214;p4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5" name="Google Shape;215;p4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6" name="Google Shape;216;p4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17" name="Google Shape;217;p40"/>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40"/>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9" name="Google Shape;219;p40" descr="A picture containing person, indoor&#10;&#10;Description automatically generated"/>
          <p:cNvPicPr preferRelativeResize="0"/>
          <p:nvPr/>
        </p:nvPicPr>
        <p:blipFill rotWithShape="1">
          <a:blip r:embed="rId6">
            <a:alphaModFix/>
          </a:blip>
          <a:srcRect/>
          <a:stretch/>
        </p:blipFill>
        <p:spPr>
          <a:xfrm>
            <a:off x="75805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20"/>
        <p:cNvGrpSpPr/>
        <p:nvPr/>
      </p:nvGrpSpPr>
      <p:grpSpPr>
        <a:xfrm>
          <a:off x="0" y="0"/>
          <a:ext cx="0" cy="0"/>
          <a:chOff x="0" y="0"/>
          <a:chExt cx="0" cy="0"/>
        </a:xfrm>
      </p:grpSpPr>
      <p:grpSp>
        <p:nvGrpSpPr>
          <p:cNvPr id="221" name="Google Shape;221;p54"/>
          <p:cNvGrpSpPr/>
          <p:nvPr/>
        </p:nvGrpSpPr>
        <p:grpSpPr>
          <a:xfrm flipH="1">
            <a:off x="-30396" y="6196177"/>
            <a:ext cx="12233029" cy="626186"/>
            <a:chOff x="-30396" y="6196177"/>
            <a:chExt cx="12233029" cy="626186"/>
          </a:xfrm>
        </p:grpSpPr>
        <p:pic>
          <p:nvPicPr>
            <p:cNvPr id="222" name="Google Shape;222;p5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3" name="Google Shape;223;p5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4" name="Google Shape;224;p5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5" name="Google Shape;225;p54"/>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26" name="Google Shape;226;p5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27" name="Google Shape;227;p5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8" name="Google Shape;228;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9" name="Google Shape;229;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0" name="Google Shape;230;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31" name="Google Shape;231;p5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54"/>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54"/>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4"/>
        <p:cNvGrpSpPr/>
        <p:nvPr/>
      </p:nvGrpSpPr>
      <p:grpSpPr>
        <a:xfrm>
          <a:off x="0" y="0"/>
          <a:ext cx="0" cy="0"/>
          <a:chOff x="0" y="0"/>
          <a:chExt cx="0" cy="0"/>
        </a:xfrm>
      </p:grpSpPr>
      <p:sp>
        <p:nvSpPr>
          <p:cNvPr id="235" name="Google Shape;235;p5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5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5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5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9" name="Google Shape;239;p5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0" name="Google Shape;240;p5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1" name="Google Shape;241;p5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2" name="Google Shape;242;p5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3" name="Google Shape;243;p5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4" name="Google Shape;244;p5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5" name="Google Shape;245;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6" name="Google Shape;246;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7" name="Google Shape;247;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48" name="Google Shape;248;p5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5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0" name="Google Shape;250;p5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1"/>
        <p:cNvGrpSpPr/>
        <p:nvPr/>
      </p:nvGrpSpPr>
      <p:grpSpPr>
        <a:xfrm>
          <a:off x="0" y="0"/>
          <a:ext cx="0" cy="0"/>
          <a:chOff x="0" y="0"/>
          <a:chExt cx="0" cy="0"/>
        </a:xfrm>
      </p:grpSpPr>
      <p:sp>
        <p:nvSpPr>
          <p:cNvPr id="252" name="Google Shape;252;p6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6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6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6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60"/>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6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6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6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6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1" name="Google Shape;261;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2" name="Google Shape;262;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3" name="Google Shape;263;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4" name="Google Shape;264;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6" name="Google Shape;266;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69" name="Google Shape;269;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270"/>
        <p:cNvGrpSpPr/>
        <p:nvPr/>
      </p:nvGrpSpPr>
      <p:grpSpPr>
        <a:xfrm>
          <a:off x="0" y="0"/>
          <a:ext cx="0" cy="0"/>
          <a:chOff x="0" y="0"/>
          <a:chExt cx="0" cy="0"/>
        </a:xfrm>
      </p:grpSpPr>
      <p:sp>
        <p:nvSpPr>
          <p:cNvPr id="271" name="Google Shape;271;p6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72" name="Google Shape;272;p6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6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5" name="Google Shape;275;p6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6" name="Google Shape;276;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77" name="Google Shape;277;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8" name="Google Shape;278;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9" name="Google Shape;279;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0" name="Google Shape;280;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1" name="Google Shape;281;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2" name="Google Shape;282;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3" name="Google Shape;283;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4" name="Google Shape;284;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85" name="Google Shape;285;p6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86" name="Google Shape;286;p6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87" name="Google Shape;287;p6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88"/>
        <p:cNvGrpSpPr/>
        <p:nvPr/>
      </p:nvGrpSpPr>
      <p:grpSpPr>
        <a:xfrm>
          <a:off x="0" y="0"/>
          <a:ext cx="0" cy="0"/>
          <a:chOff x="0" y="0"/>
          <a:chExt cx="0" cy="0"/>
        </a:xfrm>
      </p:grpSpPr>
      <p:sp>
        <p:nvSpPr>
          <p:cNvPr id="289" name="Google Shape;289;p6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90" name="Google Shape;290;p6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6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3" name="Google Shape;293;p6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4" name="Google Shape;294;p6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95" name="Google Shape;295;p6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6" name="Google Shape;296;p6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7" name="Google Shape;297;p6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8" name="Google Shape;298;p6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9" name="Google Shape;299;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0" name="Google Shape;300;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1" name="Google Shape;301;p6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02" name="Google Shape;302;p6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03" name="Google Shape;303;p6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04" name="Google Shape;304;p6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05" name="Google Shape;305;p62"/>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6"/>
        <p:cNvGrpSpPr/>
        <p:nvPr/>
      </p:nvGrpSpPr>
      <p:grpSpPr>
        <a:xfrm>
          <a:off x="0" y="0"/>
          <a:ext cx="0" cy="0"/>
          <a:chOff x="0" y="0"/>
          <a:chExt cx="0" cy="0"/>
        </a:xfrm>
      </p:grpSpPr>
      <p:sp>
        <p:nvSpPr>
          <p:cNvPr id="307" name="Google Shape;307;p6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6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6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6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6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6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6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6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6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6" name="Google Shape;316;p6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7" name="Google Shape;317;p6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8" name="Google Shape;318;p6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9" name="Google Shape;319;p6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6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2" name="Google Shape;322;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3" name="Google Shape;323;p6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4" name="Google Shape;324;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Understand the story">
    <p:spTree>
      <p:nvGrpSpPr>
        <p:cNvPr id="1" name="Shape 18"/>
        <p:cNvGrpSpPr/>
        <p:nvPr/>
      </p:nvGrpSpPr>
      <p:grpSpPr>
        <a:xfrm>
          <a:off x="0" y="0"/>
          <a:ext cx="0" cy="0"/>
          <a:chOff x="0" y="0"/>
          <a:chExt cx="0" cy="0"/>
        </a:xfrm>
      </p:grpSpPr>
      <p:pic>
        <p:nvPicPr>
          <p:cNvPr id="19" name="Google Shape;19;p3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0" name="Google Shape;20;p34"/>
          <p:cNvGrpSpPr/>
          <p:nvPr/>
        </p:nvGrpSpPr>
        <p:grpSpPr>
          <a:xfrm>
            <a:off x="1" y="5607273"/>
            <a:ext cx="12213728" cy="1252537"/>
            <a:chOff x="-33239" y="5603791"/>
            <a:chExt cx="9160525" cy="1252537"/>
          </a:xfrm>
        </p:grpSpPr>
        <p:sp>
          <p:nvSpPr>
            <p:cNvPr id="21" name="Google Shape;21;p3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22" name="Google Shape;22;p3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3" name="Google Shape;23;p3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4" name="Google Shape;24;p3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 name="Google Shape;25;p34"/>
          <p:cNvPicPr preferRelativeResize="0"/>
          <p:nvPr/>
        </p:nvPicPr>
        <p:blipFill rotWithShape="1">
          <a:blip r:embed="rId3">
            <a:alphaModFix/>
          </a:blip>
          <a:srcRect/>
          <a:stretch/>
        </p:blipFill>
        <p:spPr>
          <a:xfrm>
            <a:off x="931502" y="5766865"/>
            <a:ext cx="2339650" cy="711925"/>
          </a:xfrm>
          <a:prstGeom prst="rect">
            <a:avLst/>
          </a:prstGeom>
          <a:noFill/>
          <a:ln>
            <a:noFill/>
          </a:ln>
        </p:spPr>
      </p:pic>
      <p:sp>
        <p:nvSpPr>
          <p:cNvPr id="26" name="Google Shape;26;p34"/>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25"/>
        <p:cNvGrpSpPr/>
        <p:nvPr/>
      </p:nvGrpSpPr>
      <p:grpSpPr>
        <a:xfrm>
          <a:off x="0" y="0"/>
          <a:ext cx="0" cy="0"/>
          <a:chOff x="0" y="0"/>
          <a:chExt cx="0" cy="0"/>
        </a:xfrm>
      </p:grpSpPr>
      <p:pic>
        <p:nvPicPr>
          <p:cNvPr id="326" name="Google Shape;326;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27" name="Google Shape;327;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8" name="Google Shape;328;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9" name="Google Shape;329;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32" name="Google Shape;332;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4" name="Google Shape;334;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35" name="Google Shape;335;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6" name="Google Shape;336;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4" name="Google Shape;344;p64"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45"/>
        <p:cNvGrpSpPr/>
        <p:nvPr/>
      </p:nvGrpSpPr>
      <p:grpSpPr>
        <a:xfrm>
          <a:off x="0" y="0"/>
          <a:ext cx="0" cy="0"/>
          <a:chOff x="0" y="0"/>
          <a:chExt cx="0" cy="0"/>
        </a:xfrm>
      </p:grpSpPr>
      <p:pic>
        <p:nvPicPr>
          <p:cNvPr id="346" name="Google Shape;346;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47" name="Google Shape;347;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8" name="Google Shape;348;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49" name="Google Shape;349;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1" name="Google Shape;351;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2" name="Google Shape;352;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3" name="Google Shape;353;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54" name="Google Shape;354;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5" name="Google Shape;355;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6" name="Google Shape;356;p6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6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6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6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6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6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6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6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65"/>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5" name="Google Shape;365;p65"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366" name="Google Shape;366;p65"/>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7" name="Google Shape;367;p65"/>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8" name="Google Shape;368;p65"/>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69"/>
        <p:cNvGrpSpPr/>
        <p:nvPr/>
      </p:nvGrpSpPr>
      <p:grpSpPr>
        <a:xfrm>
          <a:off x="0" y="0"/>
          <a:ext cx="0" cy="0"/>
          <a:chOff x="0" y="0"/>
          <a:chExt cx="0" cy="0"/>
        </a:xfrm>
      </p:grpSpPr>
      <p:grpSp>
        <p:nvGrpSpPr>
          <p:cNvPr id="370" name="Google Shape;370;p66"/>
          <p:cNvGrpSpPr/>
          <p:nvPr/>
        </p:nvGrpSpPr>
        <p:grpSpPr>
          <a:xfrm flipH="1">
            <a:off x="-30396" y="6196177"/>
            <a:ext cx="12233029" cy="626186"/>
            <a:chOff x="-30396" y="6196177"/>
            <a:chExt cx="12233029" cy="626186"/>
          </a:xfrm>
        </p:grpSpPr>
        <p:pic>
          <p:nvPicPr>
            <p:cNvPr id="371" name="Google Shape;371;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72" name="Google Shape;372;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3" name="Google Shape;373;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4" name="Google Shape;374;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5" name="Google Shape;37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6" name="Google Shape;376;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77" name="Google Shape;377;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8" name="Google Shape;378;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79" name="Google Shape;379;p66"/>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380" name="Google Shape;380;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1" name="Google Shape;381;p6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6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83"/>
        <p:cNvGrpSpPr/>
        <p:nvPr/>
      </p:nvGrpSpPr>
      <p:grpSpPr>
        <a:xfrm>
          <a:off x="0" y="0"/>
          <a:ext cx="0" cy="0"/>
          <a:chOff x="0" y="0"/>
          <a:chExt cx="0" cy="0"/>
        </a:xfrm>
      </p:grpSpPr>
      <p:grpSp>
        <p:nvGrpSpPr>
          <p:cNvPr id="384" name="Google Shape;384;p67"/>
          <p:cNvGrpSpPr/>
          <p:nvPr/>
        </p:nvGrpSpPr>
        <p:grpSpPr>
          <a:xfrm flipH="1">
            <a:off x="-30396" y="6196177"/>
            <a:ext cx="12233029" cy="626186"/>
            <a:chOff x="-30396" y="6196177"/>
            <a:chExt cx="12233029" cy="626186"/>
          </a:xfrm>
        </p:grpSpPr>
        <p:pic>
          <p:nvPicPr>
            <p:cNvPr id="385" name="Google Shape;385;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6" name="Google Shape;386;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8" name="Google Shape;388;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9" name="Google Shape;389;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0" name="Google Shape;390;p6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1" name="Google Shape;391;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2" name="Google Shape;392;p6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3" name="Google Shape;393;p67"/>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394" name="Google Shape;394;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6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6" name="Google Shape;396;p6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6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6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6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6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6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02"/>
        <p:cNvGrpSpPr/>
        <p:nvPr/>
      </p:nvGrpSpPr>
      <p:grpSpPr>
        <a:xfrm>
          <a:off x="0" y="0"/>
          <a:ext cx="0" cy="0"/>
          <a:chOff x="0" y="0"/>
          <a:chExt cx="0" cy="0"/>
        </a:xfrm>
      </p:grpSpPr>
      <p:grpSp>
        <p:nvGrpSpPr>
          <p:cNvPr id="403" name="Google Shape;403;p68"/>
          <p:cNvGrpSpPr/>
          <p:nvPr/>
        </p:nvGrpSpPr>
        <p:grpSpPr>
          <a:xfrm flipH="1">
            <a:off x="-30396" y="6196177"/>
            <a:ext cx="12233029" cy="626186"/>
            <a:chOff x="-30396" y="6196177"/>
            <a:chExt cx="12233029" cy="626186"/>
          </a:xfrm>
        </p:grpSpPr>
        <p:pic>
          <p:nvPicPr>
            <p:cNvPr id="404" name="Google Shape;404;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05" name="Google Shape;405;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6" name="Google Shape;406;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7" name="Google Shape;407;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08" name="Google Shape;408;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09" name="Google Shape;409;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0" name="Google Shape;410;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1" name="Google Shape;411;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12" name="Google Shape;412;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13" name="Google Shape;413;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4" name="Google Shape;414;p6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15"/>
        <p:cNvGrpSpPr/>
        <p:nvPr/>
      </p:nvGrpSpPr>
      <p:grpSpPr>
        <a:xfrm>
          <a:off x="0" y="0"/>
          <a:ext cx="0" cy="0"/>
          <a:chOff x="0" y="0"/>
          <a:chExt cx="0" cy="0"/>
        </a:xfrm>
      </p:grpSpPr>
      <p:grpSp>
        <p:nvGrpSpPr>
          <p:cNvPr id="416" name="Google Shape;416;p69"/>
          <p:cNvGrpSpPr/>
          <p:nvPr/>
        </p:nvGrpSpPr>
        <p:grpSpPr>
          <a:xfrm flipH="1">
            <a:off x="-30396" y="6196177"/>
            <a:ext cx="12233029" cy="626186"/>
            <a:chOff x="-30396" y="6196177"/>
            <a:chExt cx="12233029" cy="626186"/>
          </a:xfrm>
        </p:grpSpPr>
        <p:pic>
          <p:nvPicPr>
            <p:cNvPr id="417" name="Google Shape;417;p6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8" name="Google Shape;418;p6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9" name="Google Shape;419;p6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0" name="Google Shape;420;p6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21" name="Google Shape;421;p6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22" name="Google Shape;422;p6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3" name="Google Shape;423;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4" name="Google Shape;424;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5" name="Google Shape;425;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26" name="Google Shape;426;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7" name="Google Shape;427;p6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Google Shape;428;p6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29"/>
        <p:cNvGrpSpPr/>
        <p:nvPr/>
      </p:nvGrpSpPr>
      <p:grpSpPr>
        <a:xfrm>
          <a:off x="0" y="0"/>
          <a:ext cx="0" cy="0"/>
          <a:chOff x="0" y="0"/>
          <a:chExt cx="0" cy="0"/>
        </a:xfrm>
      </p:grpSpPr>
      <p:sp>
        <p:nvSpPr>
          <p:cNvPr id="430" name="Google Shape;430;p7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31" name="Google Shape;431;p7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708913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438"/>
        <p:cNvGrpSpPr/>
        <p:nvPr/>
      </p:nvGrpSpPr>
      <p:grpSpPr>
        <a:xfrm>
          <a:off x="0" y="0"/>
          <a:ext cx="0" cy="0"/>
          <a:chOff x="0" y="0"/>
          <a:chExt cx="0" cy="0"/>
        </a:xfrm>
      </p:grpSpPr>
      <p:sp>
        <p:nvSpPr>
          <p:cNvPr id="439" name="Google Shape;439;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40" name="Google Shape;440;p43"/>
          <p:cNvGrpSpPr/>
          <p:nvPr/>
        </p:nvGrpSpPr>
        <p:grpSpPr>
          <a:xfrm>
            <a:off x="3598397" y="6190158"/>
            <a:ext cx="8441706" cy="621572"/>
            <a:chOff x="3598397" y="6190158"/>
            <a:chExt cx="8441706" cy="621572"/>
          </a:xfrm>
        </p:grpSpPr>
        <p:cxnSp>
          <p:nvCxnSpPr>
            <p:cNvPr id="441" name="Google Shape;441;p43"/>
            <p:cNvCxnSpPr/>
            <p:nvPr/>
          </p:nvCxnSpPr>
          <p:spPr>
            <a:xfrm>
              <a:off x="9634993" y="6560687"/>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2" name="Google Shape;442;p43"/>
            <p:cNvCxnSpPr/>
            <p:nvPr/>
          </p:nvCxnSpPr>
          <p:spPr>
            <a:xfrm>
              <a:off x="6900226" y="6562755"/>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43" name="Google Shape;443;p43"/>
            <p:cNvCxnSpPr/>
            <p:nvPr/>
          </p:nvCxnSpPr>
          <p:spPr>
            <a:xfrm>
              <a:off x="4077699" y="6573387"/>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4" name="Google Shape;444;p43"/>
            <p:cNvPicPr preferRelativeResize="0"/>
            <p:nvPr/>
          </p:nvPicPr>
          <p:blipFill rotWithShape="1">
            <a:blip r:embed="rId2">
              <a:alphaModFix/>
            </a:blip>
            <a:srcRect/>
            <a:stretch/>
          </p:blipFill>
          <p:spPr>
            <a:xfrm>
              <a:off x="3598397" y="6229847"/>
              <a:ext cx="491969" cy="536174"/>
            </a:xfrm>
            <a:prstGeom prst="rect">
              <a:avLst/>
            </a:prstGeom>
            <a:noFill/>
            <a:ln>
              <a:noFill/>
            </a:ln>
          </p:spPr>
        </p:pic>
        <p:pic>
          <p:nvPicPr>
            <p:cNvPr id="445" name="Google Shape;445;p43" descr="A picture containing vector graphics&#10;&#10;Description automatically generated"/>
            <p:cNvPicPr preferRelativeResize="0"/>
            <p:nvPr/>
          </p:nvPicPr>
          <p:blipFill rotWithShape="1">
            <a:blip r:embed="rId3">
              <a:alphaModFix/>
            </a:blip>
            <a:srcRect/>
            <a:stretch/>
          </p:blipFill>
          <p:spPr>
            <a:xfrm>
              <a:off x="6170222" y="6190158"/>
              <a:ext cx="687747" cy="615553"/>
            </a:xfrm>
            <a:prstGeom prst="rect">
              <a:avLst/>
            </a:prstGeom>
            <a:noFill/>
            <a:ln>
              <a:noFill/>
            </a:ln>
          </p:spPr>
        </p:pic>
        <p:pic>
          <p:nvPicPr>
            <p:cNvPr id="446" name="Google Shape;446;p43"/>
            <p:cNvPicPr preferRelativeResize="0"/>
            <p:nvPr/>
          </p:nvPicPr>
          <p:blipFill rotWithShape="1">
            <a:blip r:embed="rId4">
              <a:alphaModFix/>
            </a:blip>
            <a:srcRect/>
            <a:stretch/>
          </p:blipFill>
          <p:spPr>
            <a:xfrm>
              <a:off x="9033506" y="6313780"/>
              <a:ext cx="529889" cy="497950"/>
            </a:xfrm>
            <a:prstGeom prst="rect">
              <a:avLst/>
            </a:prstGeom>
            <a:noFill/>
            <a:ln>
              <a:noFill/>
            </a:ln>
          </p:spPr>
        </p:pic>
        <p:pic>
          <p:nvPicPr>
            <p:cNvPr id="447" name="Google Shape;447;p43"/>
            <p:cNvPicPr preferRelativeResize="0"/>
            <p:nvPr/>
          </p:nvPicPr>
          <p:blipFill rotWithShape="1">
            <a:blip r:embed="rId5">
              <a:alphaModFix/>
            </a:blip>
            <a:srcRect/>
            <a:stretch/>
          </p:blipFill>
          <p:spPr>
            <a:xfrm>
              <a:off x="11730173" y="6238372"/>
              <a:ext cx="309930" cy="493979"/>
            </a:xfrm>
            <a:prstGeom prst="rect">
              <a:avLst/>
            </a:prstGeom>
            <a:noFill/>
            <a:ln>
              <a:noFill/>
            </a:ln>
          </p:spPr>
        </p:pic>
      </p:grpSp>
      <p:sp>
        <p:nvSpPr>
          <p:cNvPr id="448" name="Google Shape;448;p43"/>
          <p:cNvSpPr>
            <a:spLocks noGrp="1"/>
          </p:cNvSpPr>
          <p:nvPr>
            <p:ph type="pic" idx="2"/>
          </p:nvPr>
        </p:nvSpPr>
        <p:spPr>
          <a:xfrm>
            <a:off x="9282749" y="1283634"/>
            <a:ext cx="2377440" cy="3172968"/>
          </a:xfrm>
          <a:prstGeom prst="rect">
            <a:avLst/>
          </a:prstGeom>
          <a:noFill/>
          <a:ln>
            <a:noFill/>
          </a:ln>
        </p:spPr>
      </p:sp>
      <p:sp>
        <p:nvSpPr>
          <p:cNvPr id="449" name="Google Shape;449;p43"/>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4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43"/>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4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43"/>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54" name="Google Shape;454;p4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55" name="Google Shape;455;p4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56" name="Google Shape;456;p4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57" name="Google Shape;457;p4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ading tip">
  <p:cSld name="3_Reading tip">
    <p:spTree>
      <p:nvGrpSpPr>
        <p:cNvPr id="1" name="Shape 458"/>
        <p:cNvGrpSpPr/>
        <p:nvPr/>
      </p:nvGrpSpPr>
      <p:grpSpPr>
        <a:xfrm>
          <a:off x="0" y="0"/>
          <a:ext cx="0" cy="0"/>
          <a:chOff x="0" y="0"/>
          <a:chExt cx="0" cy="0"/>
        </a:xfrm>
      </p:grpSpPr>
      <p:sp>
        <p:nvSpPr>
          <p:cNvPr id="459" name="Google Shape;459;p4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60" name="Google Shape;460;p45"/>
          <p:cNvGrpSpPr/>
          <p:nvPr/>
        </p:nvGrpSpPr>
        <p:grpSpPr>
          <a:xfrm flipH="1">
            <a:off x="3755974" y="6196071"/>
            <a:ext cx="8086609" cy="626185"/>
            <a:chOff x="190275" y="6196177"/>
            <a:chExt cx="8086609" cy="626185"/>
          </a:xfrm>
        </p:grpSpPr>
        <p:cxnSp>
          <p:nvCxnSpPr>
            <p:cNvPr id="461" name="Google Shape;461;p4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2" name="Google Shape;462;p4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463" name="Google Shape;463;p4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4" name="Google Shape;464;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65" name="Google Shape;465;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66" name="Google Shape;466;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67" name="Google Shape;467;p45"/>
            <p:cNvPicPr preferRelativeResize="0"/>
            <p:nvPr/>
          </p:nvPicPr>
          <p:blipFill rotWithShape="1">
            <a:blip r:embed="rId5">
              <a:alphaModFix/>
            </a:blip>
            <a:srcRect/>
            <a:stretch/>
          </p:blipFill>
          <p:spPr>
            <a:xfrm>
              <a:off x="190275" y="6251086"/>
              <a:ext cx="309931" cy="493980"/>
            </a:xfrm>
            <a:prstGeom prst="rect">
              <a:avLst/>
            </a:prstGeom>
            <a:noFill/>
            <a:ln>
              <a:noFill/>
            </a:ln>
          </p:spPr>
        </p:pic>
      </p:grpSp>
      <p:sp>
        <p:nvSpPr>
          <p:cNvPr id="468" name="Google Shape;468;p45"/>
          <p:cNvSpPr txBox="1">
            <a:spLocks noGrp="1"/>
          </p:cNvSpPr>
          <p:nvPr>
            <p:ph type="body" idx="1"/>
          </p:nvPr>
        </p:nvSpPr>
        <p:spPr>
          <a:xfrm>
            <a:off x="875625" y="1591510"/>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45"/>
          <p:cNvSpPr>
            <a:spLocks noGrp="1"/>
          </p:cNvSpPr>
          <p:nvPr>
            <p:ph type="pic" idx="2"/>
          </p:nvPr>
        </p:nvSpPr>
        <p:spPr>
          <a:xfrm>
            <a:off x="9114503" y="1586830"/>
            <a:ext cx="2545200" cy="1842300"/>
          </a:xfrm>
          <a:prstGeom prst="rect">
            <a:avLst/>
          </a:prstGeom>
          <a:noFill/>
          <a:ln>
            <a:noFill/>
          </a:ln>
        </p:spPr>
      </p:sp>
      <p:sp>
        <p:nvSpPr>
          <p:cNvPr id="470" name="Google Shape;470;p45"/>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45"/>
          <p:cNvSpPr txBox="1">
            <a:spLocks noGrp="1"/>
          </p:cNvSpPr>
          <p:nvPr>
            <p:ph type="body" idx="4"/>
          </p:nvPr>
        </p:nvSpPr>
        <p:spPr>
          <a:xfrm>
            <a:off x="4588856" y="1591509"/>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37"/>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7"/>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7"/>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7"/>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7"/>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7"/>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7"/>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7"/>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 name="Google Shape;37;p37"/>
          <p:cNvGrpSpPr/>
          <p:nvPr/>
        </p:nvGrpSpPr>
        <p:grpSpPr>
          <a:xfrm flipH="1">
            <a:off x="-30396" y="6196177"/>
            <a:ext cx="12233029" cy="626186"/>
            <a:chOff x="-30396" y="6196177"/>
            <a:chExt cx="12233029" cy="626186"/>
          </a:xfrm>
        </p:grpSpPr>
        <p:pic>
          <p:nvPicPr>
            <p:cNvPr id="38" name="Google Shape;38;p3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9" name="Google Shape;39;p3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 name="Google Shape;40;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 name="Google Shape;41;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 name="Google Shape;42;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 name="Google Shape;43;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 name="Google Shape;44;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5" name="Google Shape;45;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 name="Google Shape;46;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472"/>
        <p:cNvGrpSpPr/>
        <p:nvPr/>
      </p:nvGrpSpPr>
      <p:grpSpPr>
        <a:xfrm>
          <a:off x="0" y="0"/>
          <a:ext cx="0" cy="0"/>
          <a:chOff x="0" y="0"/>
          <a:chExt cx="0" cy="0"/>
        </a:xfrm>
      </p:grpSpPr>
      <p:sp>
        <p:nvSpPr>
          <p:cNvPr id="473" name="Google Shape;47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p56"/>
          <p:cNvSpPr>
            <a:spLocks noGrp="1"/>
          </p:cNvSpPr>
          <p:nvPr>
            <p:ph type="pic" idx="2"/>
          </p:nvPr>
        </p:nvSpPr>
        <p:spPr>
          <a:xfrm>
            <a:off x="8953152" y="1444919"/>
            <a:ext cx="2916936" cy="2596896"/>
          </a:xfrm>
          <a:prstGeom prst="rect">
            <a:avLst/>
          </a:prstGeom>
          <a:noFill/>
          <a:ln>
            <a:noFill/>
          </a:ln>
        </p:spPr>
      </p:sp>
      <p:sp>
        <p:nvSpPr>
          <p:cNvPr id="475" name="Google Shape;475;p56"/>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76" name="Google Shape;476;p56"/>
          <p:cNvGrpSpPr/>
          <p:nvPr/>
        </p:nvGrpSpPr>
        <p:grpSpPr>
          <a:xfrm flipH="1">
            <a:off x="3783480" y="6168314"/>
            <a:ext cx="8086608" cy="626186"/>
            <a:chOff x="190275" y="6196177"/>
            <a:chExt cx="8086608" cy="626186"/>
          </a:xfrm>
        </p:grpSpPr>
        <p:cxnSp>
          <p:nvCxnSpPr>
            <p:cNvPr id="477" name="Google Shape;477;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8" name="Google Shape;478;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9" name="Google Shape;479;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80" name="Google Shape;480;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81" name="Google Shape;481;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82" name="Google Shape;482;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83" name="Google Shape;483;p56"/>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484" name="Google Shape;484;p56"/>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485"/>
        <p:cNvGrpSpPr/>
        <p:nvPr/>
      </p:nvGrpSpPr>
      <p:grpSpPr>
        <a:xfrm>
          <a:off x="0" y="0"/>
          <a:ext cx="0" cy="0"/>
          <a:chOff x="0" y="0"/>
          <a:chExt cx="0" cy="0"/>
        </a:xfrm>
      </p:grpSpPr>
      <p:sp>
        <p:nvSpPr>
          <p:cNvPr id="486" name="Google Shape;486;p42"/>
          <p:cNvSpPr txBox="1">
            <a:spLocks noGrp="1"/>
          </p:cNvSpPr>
          <p:nvPr>
            <p:ph type="title"/>
          </p:nvPr>
        </p:nvSpPr>
        <p:spPr>
          <a:xfrm>
            <a:off x="332740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87" name="Google Shape;487;p42"/>
          <p:cNvGrpSpPr/>
          <p:nvPr/>
        </p:nvGrpSpPr>
        <p:grpSpPr>
          <a:xfrm flipH="1">
            <a:off x="3757659" y="6196177"/>
            <a:ext cx="8097437" cy="626186"/>
            <a:chOff x="179447" y="6196177"/>
            <a:chExt cx="8097437" cy="626186"/>
          </a:xfrm>
        </p:grpSpPr>
        <p:pic>
          <p:nvPicPr>
            <p:cNvPr id="488" name="Google Shape;488;p4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489" name="Google Shape;489;p4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0" name="Google Shape;490;p4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1" name="Google Shape;491;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2" name="Google Shape;492;p4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493" name="Google Shape;493;p4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494" name="Google Shape;494;p4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grpSp>
      <p:sp>
        <p:nvSpPr>
          <p:cNvPr id="495" name="Google Shape;495;p42"/>
          <p:cNvSpPr txBox="1">
            <a:spLocks noGrp="1"/>
          </p:cNvSpPr>
          <p:nvPr>
            <p:ph type="body" idx="1"/>
          </p:nvPr>
        </p:nvSpPr>
        <p:spPr>
          <a:xfrm>
            <a:off x="8967862"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4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7" name="Google Shape;497;p42"/>
          <p:cNvSpPr txBox="1">
            <a:spLocks noGrp="1"/>
          </p:cNvSpPr>
          <p:nvPr>
            <p:ph type="body" idx="3"/>
          </p:nvPr>
        </p:nvSpPr>
        <p:spPr>
          <a:xfrm>
            <a:off x="142610" y="1454588"/>
            <a:ext cx="3258591"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8" name="Google Shape;498;p42"/>
          <p:cNvSpPr txBox="1">
            <a:spLocks noGrp="1"/>
          </p:cNvSpPr>
          <p:nvPr>
            <p:ph type="body" idx="4"/>
          </p:nvPr>
        </p:nvSpPr>
        <p:spPr>
          <a:xfrm>
            <a:off x="142609" y="2645354"/>
            <a:ext cx="3258592"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2"/>
          <p:cNvSpPr>
            <a:spLocks noGrp="1"/>
          </p:cNvSpPr>
          <p:nvPr>
            <p:ph type="pic" idx="5"/>
          </p:nvPr>
        </p:nvSpPr>
        <p:spPr>
          <a:xfrm>
            <a:off x="336904" y="4407656"/>
            <a:ext cx="2926080" cy="1947672"/>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00"/>
        <p:cNvGrpSpPr/>
        <p:nvPr/>
      </p:nvGrpSpPr>
      <p:grpSpPr>
        <a:xfrm>
          <a:off x="0" y="0"/>
          <a:ext cx="0" cy="0"/>
          <a:chOff x="0" y="0"/>
          <a:chExt cx="0" cy="0"/>
        </a:xfrm>
      </p:grpSpPr>
      <p:sp>
        <p:nvSpPr>
          <p:cNvPr id="501" name="Google Shape;501;p55"/>
          <p:cNvSpPr txBox="1">
            <a:spLocks noGrp="1"/>
          </p:cNvSpPr>
          <p:nvPr>
            <p:ph type="title"/>
          </p:nvPr>
        </p:nvSpPr>
        <p:spPr>
          <a:xfrm>
            <a:off x="3170727"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02" name="Google Shape;502;p55"/>
          <p:cNvGrpSpPr/>
          <p:nvPr/>
        </p:nvGrpSpPr>
        <p:grpSpPr>
          <a:xfrm flipH="1">
            <a:off x="3722198" y="6196177"/>
            <a:ext cx="8086608" cy="626186"/>
            <a:chOff x="190275" y="6196177"/>
            <a:chExt cx="8086608" cy="626186"/>
          </a:xfrm>
        </p:grpSpPr>
        <p:cxnSp>
          <p:nvCxnSpPr>
            <p:cNvPr id="503" name="Google Shape;503;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04" name="Google Shape;504;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05" name="Google Shape;505;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06" name="Google Shape;506;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07" name="Google Shape;507;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08" name="Google Shape;508;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09" name="Google Shape;509;p55"/>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510" name="Google Shape;510;p55"/>
          <p:cNvSpPr>
            <a:spLocks noGrp="1"/>
          </p:cNvSpPr>
          <p:nvPr>
            <p:ph type="pic" idx="2"/>
          </p:nvPr>
        </p:nvSpPr>
        <p:spPr>
          <a:xfrm>
            <a:off x="9093038" y="1058781"/>
            <a:ext cx="2715768" cy="2715768"/>
          </a:xfrm>
          <a:prstGeom prst="rect">
            <a:avLst/>
          </a:prstGeom>
          <a:noFill/>
          <a:ln>
            <a:noFill/>
          </a:ln>
        </p:spPr>
      </p:sp>
      <p:sp>
        <p:nvSpPr>
          <p:cNvPr id="511" name="Google Shape;511;p55"/>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p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3" name="Google Shape;513;p55"/>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4" name="Google Shape;514;p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5" name="Google Shape;515;p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6" name="Google Shape;516;p55"/>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518"/>
        <p:cNvGrpSpPr/>
        <p:nvPr/>
      </p:nvGrpSpPr>
      <p:grpSpPr>
        <a:xfrm>
          <a:off x="0" y="0"/>
          <a:ext cx="0" cy="0"/>
          <a:chOff x="0" y="0"/>
          <a:chExt cx="0" cy="0"/>
        </a:xfrm>
      </p:grpSpPr>
      <p:sp>
        <p:nvSpPr>
          <p:cNvPr id="519" name="Google Shape;519;p57"/>
          <p:cNvSpPr>
            <a:spLocks noGrp="1"/>
          </p:cNvSpPr>
          <p:nvPr>
            <p:ph type="pic" idx="2"/>
          </p:nvPr>
        </p:nvSpPr>
        <p:spPr>
          <a:xfrm>
            <a:off x="9810967" y="1562916"/>
            <a:ext cx="1152144" cy="1143000"/>
          </a:xfrm>
          <a:prstGeom prst="rect">
            <a:avLst/>
          </a:prstGeom>
          <a:noFill/>
          <a:ln>
            <a:noFill/>
          </a:ln>
        </p:spPr>
      </p:sp>
      <p:sp>
        <p:nvSpPr>
          <p:cNvPr id="520" name="Google Shape;520;p57"/>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1" name="Google Shape;521;p57"/>
          <p:cNvSpPr>
            <a:spLocks noGrp="1"/>
          </p:cNvSpPr>
          <p:nvPr>
            <p:ph type="pic" idx="3"/>
          </p:nvPr>
        </p:nvSpPr>
        <p:spPr>
          <a:xfrm>
            <a:off x="9757009" y="3260706"/>
            <a:ext cx="1216152" cy="987552"/>
          </a:xfrm>
          <a:prstGeom prst="rect">
            <a:avLst/>
          </a:prstGeom>
          <a:noFill/>
          <a:ln>
            <a:noFill/>
          </a:ln>
        </p:spPr>
      </p:sp>
      <p:sp>
        <p:nvSpPr>
          <p:cNvPr id="522" name="Google Shape;522;p57"/>
          <p:cNvSpPr>
            <a:spLocks noGrp="1"/>
          </p:cNvSpPr>
          <p:nvPr>
            <p:ph type="pic" idx="4"/>
          </p:nvPr>
        </p:nvSpPr>
        <p:spPr>
          <a:xfrm>
            <a:off x="9810967" y="4777725"/>
            <a:ext cx="1143000" cy="1143000"/>
          </a:xfrm>
          <a:prstGeom prst="rect">
            <a:avLst/>
          </a:prstGeom>
          <a:noFill/>
          <a:ln>
            <a:noFill/>
          </a:ln>
        </p:spPr>
      </p:sp>
      <p:grpSp>
        <p:nvGrpSpPr>
          <p:cNvPr id="523" name="Google Shape;523;p57"/>
          <p:cNvGrpSpPr/>
          <p:nvPr/>
        </p:nvGrpSpPr>
        <p:grpSpPr>
          <a:xfrm flipH="1">
            <a:off x="3835175" y="6137099"/>
            <a:ext cx="8086608" cy="626186"/>
            <a:chOff x="190275" y="6196177"/>
            <a:chExt cx="8086608" cy="626186"/>
          </a:xfrm>
        </p:grpSpPr>
        <p:cxnSp>
          <p:nvCxnSpPr>
            <p:cNvPr id="524" name="Google Shape;524;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25" name="Google Shape;525;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26" name="Google Shape;526;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27" name="Google Shape;527;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28" name="Google Shape;528;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9" name="Google Shape;529;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30" name="Google Shape;530;p57"/>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531" name="Google Shape;531;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532"/>
        <p:cNvGrpSpPr/>
        <p:nvPr/>
      </p:nvGrpSpPr>
      <p:grpSpPr>
        <a:xfrm>
          <a:off x="0" y="0"/>
          <a:ext cx="0" cy="0"/>
          <a:chOff x="0" y="0"/>
          <a:chExt cx="0" cy="0"/>
        </a:xfrm>
      </p:grpSpPr>
      <p:sp>
        <p:nvSpPr>
          <p:cNvPr id="533" name="Google Shape;533;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87"/>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5" name="Google Shape;535;p87"/>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6" name="Google Shape;536;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7" name="Google Shape;537;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8" name="Google Shape;538;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9" name="Google Shape;539;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540" name="Google Shape;540;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541" name="Google Shape;541;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542" name="Google Shape;542;p87"/>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543" name="Google Shape;543;p8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544" name="Google Shape;544;p87"/>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45" name="Google Shape;545;p87"/>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546" name="Google Shape;546;p87"/>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87"/>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87"/>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549"/>
        <p:cNvGrpSpPr/>
        <p:nvPr/>
      </p:nvGrpSpPr>
      <p:grpSpPr>
        <a:xfrm>
          <a:off x="0" y="0"/>
          <a:ext cx="0" cy="0"/>
          <a:chOff x="0" y="0"/>
          <a:chExt cx="0" cy="0"/>
        </a:xfrm>
      </p:grpSpPr>
      <p:sp>
        <p:nvSpPr>
          <p:cNvPr id="550" name="Google Shape;550;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88"/>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88"/>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88"/>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54" name="Google Shape;554;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5" name="Google Shape;555;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6" name="Google Shape;556;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7" name="Google Shape;557;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558" name="Google Shape;558;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559" name="Google Shape;559;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560" name="Google Shape;560;p88"/>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561" name="Google Shape;561;p88"/>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88"/>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88"/>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88"/>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5"/>
        <p:cNvGrpSpPr/>
        <p:nvPr/>
      </p:nvGrpSpPr>
      <p:grpSpPr>
        <a:xfrm>
          <a:off x="0" y="0"/>
          <a:ext cx="0" cy="0"/>
          <a:chOff x="0" y="0"/>
          <a:chExt cx="0" cy="0"/>
        </a:xfrm>
      </p:grpSpPr>
      <p:sp>
        <p:nvSpPr>
          <p:cNvPr id="566" name="Google Shape;566;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89"/>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89"/>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89"/>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89"/>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1" name="Google Shape;571;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2" name="Google Shape;572;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3" name="Google Shape;573;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4" name="Google Shape;574;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575" name="Google Shape;575;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576" name="Google Shape;576;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577" name="Google Shape;577;p8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8"/>
        <p:cNvGrpSpPr/>
        <p:nvPr/>
      </p:nvGrpSpPr>
      <p:grpSpPr>
        <a:xfrm>
          <a:off x="0" y="0"/>
          <a:ext cx="0" cy="0"/>
          <a:chOff x="0" y="0"/>
          <a:chExt cx="0" cy="0"/>
        </a:xfrm>
      </p:grpSpPr>
      <p:sp>
        <p:nvSpPr>
          <p:cNvPr id="579" name="Google Shape;579;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0" name="Google Shape;580;p90"/>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581" name="Google Shape;581;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2" name="Google Shape;582;p9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4" name="Google Shape;584;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585" name="Google Shape;585;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586" name="Google Shape;586;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87"/>
        <p:cNvGrpSpPr/>
        <p:nvPr/>
      </p:nvGrpSpPr>
      <p:grpSpPr>
        <a:xfrm>
          <a:off x="0" y="0"/>
          <a:ext cx="0" cy="0"/>
          <a:chOff x="0" y="0"/>
          <a:chExt cx="0" cy="0"/>
        </a:xfrm>
      </p:grpSpPr>
      <p:sp>
        <p:nvSpPr>
          <p:cNvPr id="588" name="Google Shape;588;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9" name="Google Shape;589;p9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0" name="Google Shape;590;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1" name="Google Shape;591;p9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92" name="Google Shape;592;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593" name="Google Shape;593;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594" name="Google Shape;594;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595" name="Google Shape;595;p91"/>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96"/>
        <p:cNvGrpSpPr/>
        <p:nvPr/>
      </p:nvGrpSpPr>
      <p:grpSpPr>
        <a:xfrm>
          <a:off x="0" y="0"/>
          <a:ext cx="0" cy="0"/>
          <a:chOff x="0" y="0"/>
          <a:chExt cx="0" cy="0"/>
        </a:xfrm>
      </p:grpSpPr>
      <p:sp>
        <p:nvSpPr>
          <p:cNvPr id="597" name="Google Shape;597;p9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8" name="Google Shape;598;p9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9" name="Google Shape;599;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0" name="Google Shape;600;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01" name="Google Shape;601;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602" name="Google Shape;602;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603" name="Google Shape;603;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604" name="Google Shape;604;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47"/>
        <p:cNvGrpSpPr/>
        <p:nvPr/>
      </p:nvGrpSpPr>
      <p:grpSpPr>
        <a:xfrm>
          <a:off x="0" y="0"/>
          <a:ext cx="0" cy="0"/>
          <a:chOff x="0" y="0"/>
          <a:chExt cx="0" cy="0"/>
        </a:xfrm>
      </p:grpSpPr>
      <p:sp>
        <p:nvSpPr>
          <p:cNvPr id="48" name="Google Shape;48;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9" name="Google Shape;49;p44"/>
          <p:cNvGrpSpPr/>
          <p:nvPr/>
        </p:nvGrpSpPr>
        <p:grpSpPr>
          <a:xfrm flipH="1">
            <a:off x="-30396" y="6196177"/>
            <a:ext cx="12233149" cy="626185"/>
            <a:chOff x="-30396" y="6196177"/>
            <a:chExt cx="12233149" cy="626185"/>
          </a:xfrm>
        </p:grpSpPr>
        <p:pic>
          <p:nvPicPr>
            <p:cNvPr id="50" name="Google Shape;50;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 name="Google Shape;51;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 name="Google Shape;52;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 name="Google Shape;53;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 name="Google Shape;54;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 name="Google Shape;55;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6" name="Google Shape;56;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 name="Google Shape;57;p4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8" name="Google Shape;58;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59" name="Google Shape;59;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 name="Google Shape;60;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 name="Google Shape;61;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 name="Google Shape;62;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3" name="Google Shape;63;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4" name="Google Shape;64;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5" name="Google Shape;65;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6" name="Google Shape;66;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05"/>
        <p:cNvGrpSpPr/>
        <p:nvPr/>
      </p:nvGrpSpPr>
      <p:grpSpPr>
        <a:xfrm>
          <a:off x="0" y="0"/>
          <a:ext cx="0" cy="0"/>
          <a:chOff x="0" y="0"/>
          <a:chExt cx="0" cy="0"/>
        </a:xfrm>
      </p:grpSpPr>
      <p:sp>
        <p:nvSpPr>
          <p:cNvPr id="606" name="Google Shape;606;p9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9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8" name="Google Shape;608;p9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9" name="Google Shape;609;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610" name="Google Shape;610;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611" name="Google Shape;611;p9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612" name="Google Shape;612;p9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613" name="Google Shape;613;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614" name="Google Shape;614;p9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93"/>
          <p:cNvSpPr>
            <a:spLocks noGrp="1"/>
          </p:cNvSpPr>
          <p:nvPr>
            <p:ph type="pic" idx="2"/>
          </p:nvPr>
        </p:nvSpPr>
        <p:spPr>
          <a:xfrm>
            <a:off x="457146" y="524736"/>
            <a:ext cx="2514600" cy="2935224"/>
          </a:xfrm>
          <a:prstGeom prst="rect">
            <a:avLst/>
          </a:prstGeom>
          <a:noFill/>
          <a:ln>
            <a:noFill/>
          </a:ln>
        </p:spPr>
      </p:sp>
      <p:sp>
        <p:nvSpPr>
          <p:cNvPr id="616" name="Google Shape;616;p9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617"/>
        <p:cNvGrpSpPr/>
        <p:nvPr/>
      </p:nvGrpSpPr>
      <p:grpSpPr>
        <a:xfrm>
          <a:off x="0" y="0"/>
          <a:ext cx="0" cy="0"/>
          <a:chOff x="0" y="0"/>
          <a:chExt cx="0" cy="0"/>
        </a:xfrm>
      </p:grpSpPr>
      <p:cxnSp>
        <p:nvCxnSpPr>
          <p:cNvPr id="618" name="Google Shape;618;p94"/>
          <p:cNvCxnSpPr/>
          <p:nvPr/>
        </p:nvCxnSpPr>
        <p:spPr>
          <a:xfrm>
            <a:off x="8741578" y="291799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619" name="Google Shape;619;p94"/>
          <p:cNvCxnSpPr/>
          <p:nvPr/>
        </p:nvCxnSpPr>
        <p:spPr>
          <a:xfrm flipH="1">
            <a:off x="6455065" y="2990983"/>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620" name="Google Shape;620;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1" name="Google Shape;621;p94"/>
          <p:cNvCxnSpPr/>
          <p:nvPr/>
        </p:nvCxnSpPr>
        <p:spPr>
          <a:xfrm rot="10800000">
            <a:off x="9712000" y="6542053"/>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2" name="Google Shape;622;p94"/>
          <p:cNvCxnSpPr/>
          <p:nvPr/>
        </p:nvCxnSpPr>
        <p:spPr>
          <a:xfrm rot="10800000">
            <a:off x="7010611" y="654205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23" name="Google Shape;623;p94"/>
          <p:cNvCxnSpPr/>
          <p:nvPr/>
        </p:nvCxnSpPr>
        <p:spPr>
          <a:xfrm rot="10800000">
            <a:off x="4227564" y="6557036"/>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4" name="Google Shape;624;p94"/>
          <p:cNvPicPr preferRelativeResize="0"/>
          <p:nvPr/>
        </p:nvPicPr>
        <p:blipFill rotWithShape="1">
          <a:blip r:embed="rId2">
            <a:alphaModFix/>
          </a:blip>
          <a:srcRect/>
          <a:stretch/>
        </p:blipFill>
        <p:spPr>
          <a:xfrm flipH="1">
            <a:off x="3644056" y="6196177"/>
            <a:ext cx="491969" cy="536174"/>
          </a:xfrm>
          <a:prstGeom prst="rect">
            <a:avLst/>
          </a:prstGeom>
          <a:noFill/>
          <a:ln>
            <a:noFill/>
          </a:ln>
        </p:spPr>
      </p:pic>
      <p:pic>
        <p:nvPicPr>
          <p:cNvPr id="625" name="Google Shape;625;p94" descr="A picture containing vector graphics&#10;&#10;Description automatically generated"/>
          <p:cNvPicPr preferRelativeResize="0"/>
          <p:nvPr/>
        </p:nvPicPr>
        <p:blipFill rotWithShape="1">
          <a:blip r:embed="rId3">
            <a:alphaModFix/>
          </a:blip>
          <a:srcRect/>
          <a:stretch/>
        </p:blipFill>
        <p:spPr>
          <a:xfrm flipH="1">
            <a:off x="6335564" y="6135390"/>
            <a:ext cx="687747" cy="615553"/>
          </a:xfrm>
          <a:prstGeom prst="rect">
            <a:avLst/>
          </a:prstGeom>
          <a:noFill/>
          <a:ln>
            <a:noFill/>
          </a:ln>
        </p:spPr>
      </p:pic>
      <p:pic>
        <p:nvPicPr>
          <p:cNvPr id="626" name="Google Shape;626;p94"/>
          <p:cNvPicPr preferRelativeResize="0"/>
          <p:nvPr/>
        </p:nvPicPr>
        <p:blipFill rotWithShape="1">
          <a:blip r:embed="rId4">
            <a:alphaModFix/>
          </a:blip>
          <a:srcRect/>
          <a:stretch/>
        </p:blipFill>
        <p:spPr>
          <a:xfrm flipH="1">
            <a:off x="9131311" y="6328033"/>
            <a:ext cx="529889" cy="497950"/>
          </a:xfrm>
          <a:prstGeom prst="rect">
            <a:avLst/>
          </a:prstGeom>
          <a:noFill/>
          <a:ln>
            <a:noFill/>
          </a:ln>
        </p:spPr>
      </p:pic>
      <p:pic>
        <p:nvPicPr>
          <p:cNvPr id="627" name="Google Shape;627;p94"/>
          <p:cNvPicPr preferRelativeResize="0"/>
          <p:nvPr/>
        </p:nvPicPr>
        <p:blipFill rotWithShape="1">
          <a:blip r:embed="rId5">
            <a:alphaModFix/>
          </a:blip>
          <a:srcRect/>
          <a:stretch/>
        </p:blipFill>
        <p:spPr>
          <a:xfrm flipH="1">
            <a:off x="11680552" y="6196177"/>
            <a:ext cx="309931" cy="493980"/>
          </a:xfrm>
          <a:prstGeom prst="rect">
            <a:avLst/>
          </a:prstGeom>
          <a:noFill/>
          <a:ln>
            <a:noFill/>
          </a:ln>
        </p:spPr>
      </p:pic>
      <p:sp>
        <p:nvSpPr>
          <p:cNvPr id="628" name="Google Shape;628;p94"/>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9" name="Google Shape;629;p94"/>
          <p:cNvSpPr>
            <a:spLocks noGrp="1"/>
          </p:cNvSpPr>
          <p:nvPr>
            <p:ph type="pic" idx="2"/>
          </p:nvPr>
        </p:nvSpPr>
        <p:spPr>
          <a:xfrm>
            <a:off x="-2140391" y="893700"/>
            <a:ext cx="3041400" cy="2786400"/>
          </a:xfrm>
          <a:prstGeom prst="rect">
            <a:avLst/>
          </a:prstGeom>
          <a:noFill/>
          <a:ln>
            <a:noFill/>
          </a:ln>
        </p:spPr>
      </p:sp>
      <p:sp>
        <p:nvSpPr>
          <p:cNvPr id="630" name="Google Shape;630;p94"/>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1" name="Google Shape;631;p94"/>
          <p:cNvSpPr/>
          <p:nvPr/>
        </p:nvSpPr>
        <p:spPr>
          <a:xfrm>
            <a:off x="7724295" y="4357531"/>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632" name="Google Shape;632;p94"/>
          <p:cNvSpPr/>
          <p:nvPr/>
        </p:nvSpPr>
        <p:spPr>
          <a:xfrm>
            <a:off x="5164695" y="33215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633" name="Google Shape;633;p94"/>
          <p:cNvSpPr/>
          <p:nvPr/>
        </p:nvSpPr>
        <p:spPr>
          <a:xfrm>
            <a:off x="6988792" y="21953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634" name="Google Shape;634;p94"/>
          <p:cNvSpPr/>
          <p:nvPr/>
        </p:nvSpPr>
        <p:spPr>
          <a:xfrm>
            <a:off x="8923683" y="3315571"/>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635" name="Google Shape;635;p94"/>
          <p:cNvSpPr txBox="1">
            <a:spLocks noGrp="1"/>
          </p:cNvSpPr>
          <p:nvPr>
            <p:ph type="body" idx="4"/>
          </p:nvPr>
        </p:nvSpPr>
        <p:spPr>
          <a:xfrm>
            <a:off x="3775964" y="245017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6" name="Google Shape;636;p94"/>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7" name="Google Shape;637;p94"/>
          <p:cNvSpPr txBox="1">
            <a:spLocks noGrp="1"/>
          </p:cNvSpPr>
          <p:nvPr>
            <p:ph type="body" idx="6"/>
          </p:nvPr>
        </p:nvSpPr>
        <p:spPr>
          <a:xfrm>
            <a:off x="6070742" y="4864394"/>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8" name="Google Shape;638;p94"/>
          <p:cNvSpPr txBox="1">
            <a:spLocks noGrp="1"/>
          </p:cNvSpPr>
          <p:nvPr>
            <p:ph type="body" idx="7"/>
          </p:nvPr>
        </p:nvSpPr>
        <p:spPr>
          <a:xfrm>
            <a:off x="2773532" y="4471443"/>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639"/>
        <p:cNvGrpSpPr/>
        <p:nvPr/>
      </p:nvGrpSpPr>
      <p:grpSpPr>
        <a:xfrm>
          <a:off x="0" y="0"/>
          <a:ext cx="0" cy="0"/>
          <a:chOff x="0" y="0"/>
          <a:chExt cx="0" cy="0"/>
        </a:xfrm>
      </p:grpSpPr>
      <p:sp>
        <p:nvSpPr>
          <p:cNvPr id="640" name="Google Shape;640;p9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1" name="Google Shape;641;p95"/>
          <p:cNvCxnSpPr/>
          <p:nvPr/>
        </p:nvCxnSpPr>
        <p:spPr>
          <a:xfrm>
            <a:off x="9648500" y="655316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42" name="Google Shape;642;p95"/>
          <p:cNvCxnSpPr/>
          <p:nvPr/>
        </p:nvCxnSpPr>
        <p:spPr>
          <a:xfrm>
            <a:off x="6966904" y="65786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43" name="Google Shape;643;p95"/>
          <p:cNvCxnSpPr/>
          <p:nvPr/>
        </p:nvCxnSpPr>
        <p:spPr>
          <a:xfrm>
            <a:off x="4128032" y="6567453"/>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44" name="Google Shape;644;p95"/>
          <p:cNvPicPr preferRelativeResize="0"/>
          <p:nvPr/>
        </p:nvPicPr>
        <p:blipFill rotWithShape="1">
          <a:blip r:embed="rId2">
            <a:alphaModFix/>
          </a:blip>
          <a:srcRect/>
          <a:stretch/>
        </p:blipFill>
        <p:spPr>
          <a:xfrm>
            <a:off x="3594542" y="6214830"/>
            <a:ext cx="491969" cy="536174"/>
          </a:xfrm>
          <a:prstGeom prst="rect">
            <a:avLst/>
          </a:prstGeom>
          <a:noFill/>
          <a:ln>
            <a:noFill/>
          </a:ln>
        </p:spPr>
      </p:pic>
      <p:pic>
        <p:nvPicPr>
          <p:cNvPr id="645" name="Google Shape;645;p95" descr="A picture containing vector graphics&#10;&#10;Description automatically generated"/>
          <p:cNvPicPr preferRelativeResize="0"/>
          <p:nvPr/>
        </p:nvPicPr>
        <p:blipFill rotWithShape="1">
          <a:blip r:embed="rId3">
            <a:alphaModFix/>
          </a:blip>
          <a:srcRect/>
          <a:stretch/>
        </p:blipFill>
        <p:spPr>
          <a:xfrm>
            <a:off x="6261432" y="6138496"/>
            <a:ext cx="687747" cy="615553"/>
          </a:xfrm>
          <a:prstGeom prst="rect">
            <a:avLst/>
          </a:prstGeom>
          <a:noFill/>
          <a:ln>
            <a:noFill/>
          </a:ln>
        </p:spPr>
      </p:pic>
      <p:pic>
        <p:nvPicPr>
          <p:cNvPr id="646" name="Google Shape;646;p95"/>
          <p:cNvPicPr preferRelativeResize="0"/>
          <p:nvPr/>
        </p:nvPicPr>
        <p:blipFill rotWithShape="1">
          <a:blip r:embed="rId4">
            <a:alphaModFix/>
          </a:blip>
          <a:srcRect/>
          <a:stretch/>
        </p:blipFill>
        <p:spPr>
          <a:xfrm>
            <a:off x="9089667" y="6316925"/>
            <a:ext cx="529889" cy="497950"/>
          </a:xfrm>
          <a:prstGeom prst="rect">
            <a:avLst/>
          </a:prstGeom>
          <a:noFill/>
          <a:ln>
            <a:noFill/>
          </a:ln>
        </p:spPr>
      </p:pic>
      <p:pic>
        <p:nvPicPr>
          <p:cNvPr id="647" name="Google Shape;647;p95"/>
          <p:cNvPicPr preferRelativeResize="0"/>
          <p:nvPr/>
        </p:nvPicPr>
        <p:blipFill rotWithShape="1">
          <a:blip r:embed="rId5">
            <a:alphaModFix/>
          </a:blip>
          <a:srcRect/>
          <a:stretch/>
        </p:blipFill>
        <p:spPr>
          <a:xfrm>
            <a:off x="11772744" y="6244263"/>
            <a:ext cx="309931" cy="493980"/>
          </a:xfrm>
          <a:prstGeom prst="rect">
            <a:avLst/>
          </a:prstGeom>
          <a:noFill/>
          <a:ln>
            <a:noFill/>
          </a:ln>
        </p:spPr>
      </p:pic>
      <p:sp>
        <p:nvSpPr>
          <p:cNvPr id="648" name="Google Shape;648;p95"/>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9" name="Google Shape;649;p95"/>
          <p:cNvSpPr>
            <a:spLocks noGrp="1"/>
          </p:cNvSpPr>
          <p:nvPr>
            <p:ph type="pic" idx="2"/>
          </p:nvPr>
        </p:nvSpPr>
        <p:spPr>
          <a:xfrm>
            <a:off x="8885583" y="1586830"/>
            <a:ext cx="3041400" cy="2786400"/>
          </a:xfrm>
          <a:prstGeom prst="rect">
            <a:avLst/>
          </a:prstGeom>
          <a:noFill/>
          <a:ln>
            <a:noFill/>
          </a:ln>
        </p:spPr>
      </p:sp>
      <p:sp>
        <p:nvSpPr>
          <p:cNvPr id="650" name="Google Shape;650;p95"/>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56"/>
        <p:cNvGrpSpPr/>
        <p:nvPr/>
      </p:nvGrpSpPr>
      <p:grpSpPr>
        <a:xfrm>
          <a:off x="0" y="0"/>
          <a:ext cx="0" cy="0"/>
          <a:chOff x="0" y="0"/>
          <a:chExt cx="0" cy="0"/>
        </a:xfrm>
      </p:grpSpPr>
      <p:sp>
        <p:nvSpPr>
          <p:cNvPr id="657" name="Google Shape;657;p4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8" name="Google Shape;658;p47"/>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47"/>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47"/>
          <p:cNvSpPr txBox="1">
            <a:spLocks noGrp="1"/>
          </p:cNvSpPr>
          <p:nvPr>
            <p:ph type="body" idx="3"/>
          </p:nvPr>
        </p:nvSpPr>
        <p:spPr>
          <a:xfrm>
            <a:off x="257516" y="3992563"/>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61" name="Google Shape;661;p47"/>
          <p:cNvGrpSpPr/>
          <p:nvPr/>
        </p:nvGrpSpPr>
        <p:grpSpPr>
          <a:xfrm flipH="1">
            <a:off x="92685" y="6113829"/>
            <a:ext cx="8284542" cy="626185"/>
            <a:chOff x="3847875" y="6156183"/>
            <a:chExt cx="8284542" cy="626185"/>
          </a:xfrm>
        </p:grpSpPr>
        <p:grpSp>
          <p:nvGrpSpPr>
            <p:cNvPr id="662" name="Google Shape;662;p47"/>
            <p:cNvGrpSpPr/>
            <p:nvPr/>
          </p:nvGrpSpPr>
          <p:grpSpPr>
            <a:xfrm>
              <a:off x="4045808" y="6156183"/>
              <a:ext cx="8086609" cy="626185"/>
              <a:chOff x="3847875" y="6156183"/>
              <a:chExt cx="8086609" cy="626185"/>
            </a:xfrm>
          </p:grpSpPr>
          <p:pic>
            <p:nvPicPr>
              <p:cNvPr id="663" name="Google Shape;663;p47"/>
              <p:cNvPicPr preferRelativeResize="0"/>
              <p:nvPr/>
            </p:nvPicPr>
            <p:blipFill rotWithShape="1">
              <a:blip r:embed="rId2">
                <a:alphaModFix/>
              </a:blip>
              <a:srcRect/>
              <a:stretch/>
            </p:blipFill>
            <p:spPr>
              <a:xfrm>
                <a:off x="11442515" y="6196177"/>
                <a:ext cx="491969" cy="536174"/>
              </a:xfrm>
              <a:prstGeom prst="rect">
                <a:avLst/>
              </a:prstGeom>
              <a:noFill/>
              <a:ln>
                <a:noFill/>
              </a:ln>
            </p:spPr>
          </p:pic>
          <p:grpSp>
            <p:nvGrpSpPr>
              <p:cNvPr id="664" name="Google Shape;664;p47"/>
              <p:cNvGrpSpPr/>
              <p:nvPr/>
            </p:nvGrpSpPr>
            <p:grpSpPr>
              <a:xfrm>
                <a:off x="3847875" y="6156183"/>
                <a:ext cx="7414055" cy="626185"/>
                <a:chOff x="4029444" y="6196177"/>
                <a:chExt cx="7414055" cy="626185"/>
              </a:xfrm>
            </p:grpSpPr>
            <p:cxnSp>
              <p:nvCxnSpPr>
                <p:cNvPr id="665" name="Google Shape;665;p4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6" name="Google Shape;666;p4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7" name="Google Shape;667;p4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8" name="Google Shape;668;p4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69" name="Google Shape;669;p47"/>
                <p:cNvPicPr preferRelativeResize="0"/>
                <p:nvPr/>
              </p:nvPicPr>
              <p:blipFill rotWithShape="1">
                <a:blip r:embed="rId4">
                  <a:alphaModFix/>
                </a:blip>
                <a:srcRect/>
                <a:stretch/>
              </p:blipFill>
              <p:spPr>
                <a:xfrm>
                  <a:off x="6134673" y="6324412"/>
                  <a:ext cx="529889" cy="497950"/>
                </a:xfrm>
                <a:prstGeom prst="rect">
                  <a:avLst/>
                </a:prstGeom>
                <a:noFill/>
                <a:ln>
                  <a:noFill/>
                </a:ln>
              </p:spPr>
            </p:pic>
          </p:grpSp>
        </p:grpSp>
        <p:pic>
          <p:nvPicPr>
            <p:cNvPr id="670" name="Google Shape;670;p47"/>
            <p:cNvPicPr preferRelativeResize="0"/>
            <p:nvPr/>
          </p:nvPicPr>
          <p:blipFill rotWithShape="1">
            <a:blip r:embed="rId5">
              <a:alphaModFix/>
            </a:blip>
            <a:srcRect/>
            <a:stretch/>
          </p:blipFill>
          <p:spPr>
            <a:xfrm>
              <a:off x="3847875" y="6251086"/>
              <a:ext cx="309931" cy="493980"/>
            </a:xfrm>
            <a:prstGeom prst="rect">
              <a:avLst/>
            </a:prstGeom>
            <a:noFill/>
            <a:ln>
              <a:noFill/>
            </a:ln>
          </p:spPr>
        </p:pic>
      </p:grpSp>
      <p:pic>
        <p:nvPicPr>
          <p:cNvPr id="671" name="Google Shape;671;p47" descr="A picture containing text&#10;&#10;Description automatically generated"/>
          <p:cNvPicPr preferRelativeResize="0"/>
          <p:nvPr/>
        </p:nvPicPr>
        <p:blipFill rotWithShape="1">
          <a:blip r:embed="rId6">
            <a:alphaModFix/>
          </a:blip>
          <a:srcRect l="11945" t="6472" r="9364" b="11182"/>
          <a:stretch/>
        </p:blipFill>
        <p:spPr>
          <a:xfrm flipH="1">
            <a:off x="2124711" y="2051175"/>
            <a:ext cx="4073925" cy="4145002"/>
          </a:xfrm>
          <a:prstGeom prst="rect">
            <a:avLst/>
          </a:prstGeom>
          <a:noFill/>
          <a:ln>
            <a:noFill/>
          </a:ln>
        </p:spPr>
      </p:pic>
      <p:sp>
        <p:nvSpPr>
          <p:cNvPr id="672" name="Google Shape;672;p47"/>
          <p:cNvSpPr txBox="1">
            <a:spLocks noGrp="1"/>
          </p:cNvSpPr>
          <p:nvPr>
            <p:ph type="body" idx="4"/>
          </p:nvPr>
        </p:nvSpPr>
        <p:spPr>
          <a:xfrm>
            <a:off x="5278167" y="3191027"/>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47"/>
          <p:cNvSpPr txBox="1">
            <a:spLocks noGrp="1"/>
          </p:cNvSpPr>
          <p:nvPr>
            <p:ph type="body" idx="5"/>
          </p:nvPr>
        </p:nvSpPr>
        <p:spPr>
          <a:xfrm>
            <a:off x="5815064" y="5052980"/>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4" name="Google Shape;674;p47"/>
          <p:cNvSpPr txBox="1">
            <a:spLocks noGrp="1"/>
          </p:cNvSpPr>
          <p:nvPr>
            <p:ph type="body" idx="6"/>
          </p:nvPr>
        </p:nvSpPr>
        <p:spPr>
          <a:xfrm>
            <a:off x="4382852" y="1559422"/>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47"/>
          <p:cNvSpPr txBox="1">
            <a:spLocks noGrp="1"/>
          </p:cNvSpPr>
          <p:nvPr>
            <p:ph type="body" idx="7"/>
          </p:nvPr>
        </p:nvSpPr>
        <p:spPr>
          <a:xfrm>
            <a:off x="172145" y="212117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47"/>
          <p:cNvSpPr txBox="1">
            <a:spLocks noGrp="1"/>
          </p:cNvSpPr>
          <p:nvPr>
            <p:ph type="body" idx="8"/>
          </p:nvPr>
        </p:nvSpPr>
        <p:spPr>
          <a:xfrm>
            <a:off x="0" y="4208015"/>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677"/>
        <p:cNvGrpSpPr/>
        <p:nvPr/>
      </p:nvGrpSpPr>
      <p:grpSpPr>
        <a:xfrm>
          <a:off x="0" y="0"/>
          <a:ext cx="0" cy="0"/>
          <a:chOff x="0" y="0"/>
          <a:chExt cx="0" cy="0"/>
        </a:xfrm>
      </p:grpSpPr>
      <p:sp>
        <p:nvSpPr>
          <p:cNvPr id="678" name="Google Shape;678;p5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79" name="Google Shape;679;p53"/>
          <p:cNvGrpSpPr/>
          <p:nvPr/>
        </p:nvGrpSpPr>
        <p:grpSpPr>
          <a:xfrm flipH="1">
            <a:off x="308142" y="6045571"/>
            <a:ext cx="8086606" cy="626186"/>
            <a:chOff x="3847875" y="6196177"/>
            <a:chExt cx="8086606" cy="626186"/>
          </a:xfrm>
        </p:grpSpPr>
        <p:cxnSp>
          <p:nvCxnSpPr>
            <p:cNvPr id="680" name="Google Shape;680;p5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1" name="Google Shape;681;p5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2" name="Google Shape;682;p5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683" name="Google Shape;683;p5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684" name="Google Shape;684;p5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685" name="Google Shape;685;p5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686" name="Google Shape;686;p53"/>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687" name="Google Shape;687;p5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53"/>
          <p:cNvSpPr>
            <a:spLocks noGrp="1"/>
          </p:cNvSpPr>
          <p:nvPr>
            <p:ph type="pic" idx="2"/>
          </p:nvPr>
        </p:nvSpPr>
        <p:spPr>
          <a:xfrm>
            <a:off x="457146" y="524736"/>
            <a:ext cx="2514600" cy="2935224"/>
          </a:xfrm>
          <a:prstGeom prst="rect">
            <a:avLst/>
          </a:prstGeom>
          <a:noFill/>
          <a:ln>
            <a:noFill/>
          </a:ln>
        </p:spPr>
      </p:sp>
      <p:sp>
        <p:nvSpPr>
          <p:cNvPr id="689" name="Google Shape;689;p5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690"/>
        <p:cNvGrpSpPr/>
        <p:nvPr/>
      </p:nvGrpSpPr>
      <p:grpSpPr>
        <a:xfrm>
          <a:off x="0" y="0"/>
          <a:ext cx="0" cy="0"/>
          <a:chOff x="0" y="0"/>
          <a:chExt cx="0" cy="0"/>
        </a:xfrm>
      </p:grpSpPr>
      <p:sp>
        <p:nvSpPr>
          <p:cNvPr id="691" name="Google Shape;691;p9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2" name="Google Shape;692;p96"/>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693" name="Google Shape;693;p96"/>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94" name="Google Shape;694;p9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5" name="Google Shape;695;p9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6" name="Google Shape;696;p9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697" name="Google Shape;697;p9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698" name="Google Shape;698;p9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699" name="Google Shape;699;p96"/>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96"/>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96"/>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96"/>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96"/>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704"/>
        <p:cNvGrpSpPr/>
        <p:nvPr/>
      </p:nvGrpSpPr>
      <p:grpSpPr>
        <a:xfrm>
          <a:off x="0" y="0"/>
          <a:ext cx="0" cy="0"/>
          <a:chOff x="0" y="0"/>
          <a:chExt cx="0" cy="0"/>
        </a:xfrm>
      </p:grpSpPr>
      <p:sp>
        <p:nvSpPr>
          <p:cNvPr id="705" name="Google Shape;705;p9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6" name="Google Shape;706;p9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7" name="Google Shape;707;p9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08" name="Google Shape;708;p9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9" name="Google Shape;709;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710" name="Google Shape;710;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11" name="Google Shape;711;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712" name="Google Shape;712;p9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713" name="Google Shape;713;p97"/>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97"/>
          <p:cNvSpPr>
            <a:spLocks noGrp="1"/>
          </p:cNvSpPr>
          <p:nvPr>
            <p:ph type="pic" idx="2"/>
          </p:nvPr>
        </p:nvSpPr>
        <p:spPr>
          <a:xfrm>
            <a:off x="8832388" y="1251284"/>
            <a:ext cx="3251581" cy="2498913"/>
          </a:xfrm>
          <a:prstGeom prst="rect">
            <a:avLst/>
          </a:prstGeom>
          <a:noFill/>
          <a:ln>
            <a:noFill/>
          </a:ln>
        </p:spPr>
      </p:sp>
      <p:sp>
        <p:nvSpPr>
          <p:cNvPr id="715" name="Google Shape;715;p97"/>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716"/>
        <p:cNvGrpSpPr/>
        <p:nvPr/>
      </p:nvGrpSpPr>
      <p:grpSpPr>
        <a:xfrm>
          <a:off x="0" y="0"/>
          <a:ext cx="0" cy="0"/>
          <a:chOff x="0" y="0"/>
          <a:chExt cx="0" cy="0"/>
        </a:xfrm>
      </p:grpSpPr>
      <p:sp>
        <p:nvSpPr>
          <p:cNvPr id="717" name="Google Shape;717;p9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8" name="Google Shape;718;p9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9" name="Google Shape;719;p9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20" name="Google Shape;720;p9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21" name="Google Shape;721;p9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722" name="Google Shape;722;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23" name="Google Shape;723;p9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724" name="Google Shape;724;p9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725" name="Google Shape;725;p98"/>
          <p:cNvSpPr>
            <a:spLocks noGrp="1"/>
          </p:cNvSpPr>
          <p:nvPr>
            <p:ph type="pic" idx="2"/>
          </p:nvPr>
        </p:nvSpPr>
        <p:spPr>
          <a:xfrm>
            <a:off x="9209369" y="1251283"/>
            <a:ext cx="2404501" cy="2950013"/>
          </a:xfrm>
          <a:prstGeom prst="rect">
            <a:avLst/>
          </a:prstGeom>
          <a:noFill/>
          <a:ln>
            <a:noFill/>
          </a:ln>
        </p:spPr>
      </p:sp>
      <p:sp>
        <p:nvSpPr>
          <p:cNvPr id="726" name="Google Shape;726;p9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9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9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9"/>
        <p:cNvGrpSpPr/>
        <p:nvPr/>
      </p:nvGrpSpPr>
      <p:grpSpPr>
        <a:xfrm>
          <a:off x="0" y="0"/>
          <a:ext cx="0" cy="0"/>
          <a:chOff x="0" y="0"/>
          <a:chExt cx="0" cy="0"/>
        </a:xfrm>
      </p:grpSpPr>
      <p:sp>
        <p:nvSpPr>
          <p:cNvPr id="730" name="Google Shape;730;p9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31"/>
        <p:cNvGrpSpPr/>
        <p:nvPr/>
      </p:nvGrpSpPr>
      <p:grpSpPr>
        <a:xfrm>
          <a:off x="0" y="0"/>
          <a:ext cx="0" cy="0"/>
          <a:chOff x="0" y="0"/>
          <a:chExt cx="0" cy="0"/>
        </a:xfrm>
      </p:grpSpPr>
      <p:sp>
        <p:nvSpPr>
          <p:cNvPr id="732" name="Google Shape;732;p10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3" name="Google Shape;733;p10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4" name="Google Shape;734;p10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35" name="Google Shape;735;p10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6" name="Google Shape;736;p10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737" name="Google Shape;737;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38" name="Google Shape;738;p10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739" name="Google Shape;739;p10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740" name="Google Shape;740;p100"/>
          <p:cNvSpPr>
            <a:spLocks noGrp="1"/>
          </p:cNvSpPr>
          <p:nvPr>
            <p:ph type="pic" idx="2"/>
          </p:nvPr>
        </p:nvSpPr>
        <p:spPr>
          <a:xfrm>
            <a:off x="8916576" y="1661249"/>
            <a:ext cx="2990088" cy="2715768"/>
          </a:xfrm>
          <a:prstGeom prst="rect">
            <a:avLst/>
          </a:prstGeom>
          <a:noFill/>
          <a:ln>
            <a:noFill/>
          </a:ln>
        </p:spPr>
      </p:sp>
      <p:sp>
        <p:nvSpPr>
          <p:cNvPr id="741" name="Google Shape;741;p10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10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10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10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 name="Google Shape;69;p50" descr="A picture containing text, person, indoor, table&#10;&#10;Description automatically generated"/>
          <p:cNvPicPr preferRelativeResize="0"/>
          <p:nvPr/>
        </p:nvPicPr>
        <p:blipFill rotWithShape="1">
          <a:blip r:embed="rId2">
            <a:alphaModFix/>
          </a:blip>
          <a:srcRect/>
          <a:stretch/>
        </p:blipFill>
        <p:spPr>
          <a:xfrm>
            <a:off x="230605" y="1668803"/>
            <a:ext cx="6486175" cy="4320880"/>
          </a:xfrm>
          <a:prstGeom prst="rect">
            <a:avLst/>
          </a:prstGeom>
          <a:noFill/>
          <a:ln>
            <a:noFill/>
          </a:ln>
        </p:spPr>
      </p:pic>
      <p:sp>
        <p:nvSpPr>
          <p:cNvPr id="70" name="Google Shape;70;p50"/>
          <p:cNvSpPr/>
          <p:nvPr/>
        </p:nvSpPr>
        <p:spPr>
          <a:xfrm flipH="1">
            <a:off x="3021459" y="4573245"/>
            <a:ext cx="3808179" cy="1571145"/>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71" name="Google Shape;71;p50"/>
          <p:cNvSpPr/>
          <p:nvPr/>
        </p:nvSpPr>
        <p:spPr>
          <a:xfrm flipH="1">
            <a:off x="8159998" y="2966421"/>
            <a:ext cx="3801397" cy="1571144"/>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72" name="Google Shape;72;p50"/>
          <p:cNvGrpSpPr/>
          <p:nvPr/>
        </p:nvGrpSpPr>
        <p:grpSpPr>
          <a:xfrm flipH="1">
            <a:off x="-30396" y="6196177"/>
            <a:ext cx="12233029" cy="626185"/>
            <a:chOff x="-30396" y="6196177"/>
            <a:chExt cx="12233029" cy="626185"/>
          </a:xfrm>
        </p:grpSpPr>
        <p:pic>
          <p:nvPicPr>
            <p:cNvPr id="73" name="Google Shape;73;p50"/>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74" name="Google Shape;74;p5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 name="Google Shape;75;p5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 name="Google Shape;76;p5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 name="Google Shape;77;p5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 name="Google Shape;78;p5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 name="Google Shape;79;p50"/>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0" name="Google Shape;80;p50"/>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81" name="Google Shape;81;p50"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82" name="Google Shape;82;p50"/>
          <p:cNvSpPr/>
          <p:nvPr/>
        </p:nvSpPr>
        <p:spPr>
          <a:xfrm flipH="1">
            <a:off x="7881053" y="4623894"/>
            <a:ext cx="3801397" cy="1571144"/>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3" name="Google Shape;83;p50"/>
          <p:cNvSpPr/>
          <p:nvPr/>
        </p:nvSpPr>
        <p:spPr>
          <a:xfrm flipH="1">
            <a:off x="7724320" y="1307808"/>
            <a:ext cx="3206776" cy="1571145"/>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4" name="Google Shape;84;p50"/>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50"/>
          <p:cNvSpPr txBox="1">
            <a:spLocks noGrp="1"/>
          </p:cNvSpPr>
          <p:nvPr>
            <p:ph type="body" idx="2"/>
          </p:nvPr>
        </p:nvSpPr>
        <p:spPr>
          <a:xfrm>
            <a:off x="3610286" y="4819504"/>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50"/>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50"/>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45"/>
        <p:cNvGrpSpPr/>
        <p:nvPr/>
      </p:nvGrpSpPr>
      <p:grpSpPr>
        <a:xfrm>
          <a:off x="0" y="0"/>
          <a:ext cx="0" cy="0"/>
          <a:chOff x="0" y="0"/>
          <a:chExt cx="0" cy="0"/>
        </a:xfrm>
      </p:grpSpPr>
      <p:sp>
        <p:nvSpPr>
          <p:cNvPr id="746" name="Google Shape;746;p10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47" name="Google Shape;747;p10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8" name="Google Shape;748;p10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9" name="Google Shape;749;p10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50" name="Google Shape;750;p10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51" name="Google Shape;751;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52" name="Google Shape;752;p10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53" name="Google Shape;753;p10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54" name="Google Shape;754;p101"/>
          <p:cNvSpPr>
            <a:spLocks noGrp="1"/>
          </p:cNvSpPr>
          <p:nvPr>
            <p:ph type="pic" idx="2"/>
          </p:nvPr>
        </p:nvSpPr>
        <p:spPr>
          <a:xfrm>
            <a:off x="9093038" y="1058781"/>
            <a:ext cx="2715768" cy="2715768"/>
          </a:xfrm>
          <a:prstGeom prst="rect">
            <a:avLst/>
          </a:prstGeom>
          <a:noFill/>
          <a:ln>
            <a:noFill/>
          </a:ln>
        </p:spPr>
      </p:sp>
      <p:sp>
        <p:nvSpPr>
          <p:cNvPr id="755" name="Google Shape;755;p10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10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10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10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10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10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1" name="Google Shape;761;p10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62"/>
        <p:cNvGrpSpPr/>
        <p:nvPr/>
      </p:nvGrpSpPr>
      <p:grpSpPr>
        <a:xfrm>
          <a:off x="0" y="0"/>
          <a:ext cx="0" cy="0"/>
          <a:chOff x="0" y="0"/>
          <a:chExt cx="0" cy="0"/>
        </a:xfrm>
      </p:grpSpPr>
      <p:sp>
        <p:nvSpPr>
          <p:cNvPr id="763" name="Google Shape;763;p10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4" name="Google Shape;764;p102"/>
          <p:cNvSpPr>
            <a:spLocks noGrp="1"/>
          </p:cNvSpPr>
          <p:nvPr>
            <p:ph type="pic" idx="2"/>
          </p:nvPr>
        </p:nvSpPr>
        <p:spPr>
          <a:xfrm>
            <a:off x="9510134" y="1431036"/>
            <a:ext cx="1965960" cy="3995928"/>
          </a:xfrm>
          <a:prstGeom prst="rect">
            <a:avLst/>
          </a:prstGeom>
          <a:noFill/>
          <a:ln>
            <a:noFill/>
          </a:ln>
        </p:spPr>
      </p:sp>
      <p:cxnSp>
        <p:nvCxnSpPr>
          <p:cNvPr id="765" name="Google Shape;765;p10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6" name="Google Shape;766;p10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7" name="Google Shape;767;p10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8" name="Google Shape;768;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69" name="Google Shape;769;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70" name="Google Shape;770;p10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71" name="Google Shape;771;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72" name="Google Shape;772;p10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10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10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10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10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10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10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10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784"/>
        <p:cNvGrpSpPr/>
        <p:nvPr/>
      </p:nvGrpSpPr>
      <p:grpSpPr>
        <a:xfrm>
          <a:off x="0" y="0"/>
          <a:ext cx="0" cy="0"/>
          <a:chOff x="0" y="0"/>
          <a:chExt cx="0" cy="0"/>
        </a:xfrm>
      </p:grpSpPr>
      <p:sp>
        <p:nvSpPr>
          <p:cNvPr id="785" name="Google Shape;785;g1dc99b41ae5_0_1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6" name="Google Shape;786;g1dc99b41ae5_0_145"/>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787" name="Google Shape;787;g1dc99b41ae5_0_1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8" name="Google Shape;788;g1dc99b41ae5_0_145"/>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9" name="Google Shape;789;g1dc99b41ae5_0_145"/>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g1dc99b41ae5_0_145"/>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g1dc99b41ae5_0_1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2" name="Google Shape;792;g1dc99b41ae5_0_145"/>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793" name="Google Shape;793;g1dc99b41ae5_0_145"/>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794" name="Google Shape;794;g1dc99b41ae5_0_145"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795" name="Google Shape;795;g1dc99b41ae5_0_1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96" name="Google Shape;796;g1dc99b41ae5_0_1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97" name="Google Shape;797;g1dc99b41ae5_0_1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98" name="Google Shape;798;g1dc99b41ae5_0_1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99" name="Google Shape;799;g1dc99b41ae5_0_1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00" name="Google Shape;800;g1dc99b41ae5_0_1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01" name="Google Shape;801;g1dc99b41ae5_0_1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02" name="Google Shape;802;g1dc99b41ae5_0_1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03"/>
        <p:cNvGrpSpPr/>
        <p:nvPr/>
      </p:nvGrpSpPr>
      <p:grpSpPr>
        <a:xfrm>
          <a:off x="0" y="0"/>
          <a:ext cx="0" cy="0"/>
          <a:chOff x="0" y="0"/>
          <a:chExt cx="0" cy="0"/>
        </a:xfrm>
      </p:grpSpPr>
      <p:sp>
        <p:nvSpPr>
          <p:cNvPr id="804" name="Google Shape;804;g1dc99b41ae5_0_16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g1dc99b41ae5_0_16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g1dc99b41ae5_0_16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7" name="Google Shape;807;g1dc99b41ae5_0_16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08" name="Google Shape;808;g1dc99b41ae5_0_164"/>
          <p:cNvGrpSpPr/>
          <p:nvPr/>
        </p:nvGrpSpPr>
        <p:grpSpPr>
          <a:xfrm flipH="1">
            <a:off x="-30516" y="6196177"/>
            <a:ext cx="12233149" cy="626186"/>
            <a:chOff x="-30396" y="6196177"/>
            <a:chExt cx="12233149" cy="626186"/>
          </a:xfrm>
        </p:grpSpPr>
        <p:pic>
          <p:nvPicPr>
            <p:cNvPr id="809" name="Google Shape;809;g1dc99b41ae5_0_16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10" name="Google Shape;810;g1dc99b41ae5_0_16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1" name="Google Shape;811;g1dc99b41ae5_0_16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2" name="Google Shape;812;g1dc99b41ae5_0_16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3" name="Google Shape;813;g1dc99b41ae5_0_16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4" name="Google Shape;814;g1dc99b41ae5_0_16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5" name="Google Shape;815;g1dc99b41ae5_0_1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6" name="Google Shape;816;g1dc99b41ae5_0_1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7" name="Google Shape;817;g1dc99b41ae5_0_1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818" name="Google Shape;818;g1dc99b41ae5_0_164"/>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819" name="Google Shape;819;g1dc99b41ae5_0_164"/>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820" name="Google Shape;820;g1dc99b41ae5_0_164"/>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821" name="Google Shape;821;g1dc99b41ae5_0_164"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2"/>
        <p:cNvGrpSpPr/>
        <p:nvPr/>
      </p:nvGrpSpPr>
      <p:grpSpPr>
        <a:xfrm>
          <a:off x="0" y="0"/>
          <a:ext cx="0" cy="0"/>
          <a:chOff x="0" y="0"/>
          <a:chExt cx="0" cy="0"/>
        </a:xfrm>
      </p:grpSpPr>
      <p:sp>
        <p:nvSpPr>
          <p:cNvPr id="823" name="Google Shape;823;g1dc99b41ae5_0_18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g1dc99b41ae5_0_18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g1dc99b41ae5_0_18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g1dc99b41ae5_0_18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g1dc99b41ae5_0_18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g1dc99b41ae5_0_18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g1dc99b41ae5_0_18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g1dc99b41ae5_0_18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g1dc99b41ae5_0_1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32" name="Google Shape;832;g1dc99b41ae5_0_183"/>
          <p:cNvGrpSpPr/>
          <p:nvPr/>
        </p:nvGrpSpPr>
        <p:grpSpPr>
          <a:xfrm flipH="1">
            <a:off x="-30516" y="6196177"/>
            <a:ext cx="12233149" cy="626186"/>
            <a:chOff x="-30396" y="6196177"/>
            <a:chExt cx="12233149" cy="626186"/>
          </a:xfrm>
        </p:grpSpPr>
        <p:pic>
          <p:nvPicPr>
            <p:cNvPr id="833" name="Google Shape;833;g1dc99b41ae5_0_1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34" name="Google Shape;834;g1dc99b41ae5_0_1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g1dc99b41ae5_0_1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6" name="Google Shape;836;g1dc99b41ae5_0_1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7" name="Google Shape;837;g1dc99b41ae5_0_1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8" name="Google Shape;838;g1dc99b41ae5_0_1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9" name="Google Shape;839;g1dc99b41ae5_0_1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0" name="Google Shape;840;g1dc99b41ae5_0_1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1" name="Google Shape;841;g1dc99b41ae5_0_1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2"/>
        <p:cNvGrpSpPr/>
        <p:nvPr/>
      </p:nvGrpSpPr>
      <p:grpSpPr>
        <a:xfrm>
          <a:off x="0" y="0"/>
          <a:ext cx="0" cy="0"/>
          <a:chOff x="0" y="0"/>
          <a:chExt cx="0" cy="0"/>
        </a:xfrm>
      </p:grpSpPr>
      <p:sp>
        <p:nvSpPr>
          <p:cNvPr id="843" name="Google Shape;843;g1dc99b41ae5_0_2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4" name="Google Shape;844;g1dc99b41ae5_0_203"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79"/>
          </a:xfrm>
          <a:prstGeom prst="rect">
            <a:avLst/>
          </a:prstGeom>
          <a:noFill/>
          <a:ln>
            <a:noFill/>
          </a:ln>
        </p:spPr>
      </p:pic>
      <p:sp>
        <p:nvSpPr>
          <p:cNvPr id="845" name="Google Shape;845;g1dc99b41ae5_0_203"/>
          <p:cNvSpPr/>
          <p:nvPr/>
        </p:nvSpPr>
        <p:spPr>
          <a:xfrm flipH="1">
            <a:off x="3992013" y="4753267"/>
            <a:ext cx="3808200" cy="1571100"/>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46" name="Google Shape;846;g1dc99b41ae5_0_203"/>
          <p:cNvSpPr/>
          <p:nvPr/>
        </p:nvSpPr>
        <p:spPr>
          <a:xfrm flipH="1">
            <a:off x="8160095" y="2966421"/>
            <a:ext cx="3801300" cy="1571100"/>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847" name="Google Shape;847;g1dc99b41ae5_0_203"/>
          <p:cNvGrpSpPr/>
          <p:nvPr/>
        </p:nvGrpSpPr>
        <p:grpSpPr>
          <a:xfrm flipH="1">
            <a:off x="-30516" y="6196177"/>
            <a:ext cx="12233149" cy="626185"/>
            <a:chOff x="-30396" y="6196177"/>
            <a:chExt cx="12233149" cy="626185"/>
          </a:xfrm>
        </p:grpSpPr>
        <p:pic>
          <p:nvPicPr>
            <p:cNvPr id="848" name="Google Shape;848;g1dc99b41ae5_0_20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849" name="Google Shape;849;g1dc99b41ae5_0_20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0" name="Google Shape;850;g1dc99b41ae5_0_2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1" name="Google Shape;851;g1dc99b41ae5_0_20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2" name="Google Shape;852;g1dc99b41ae5_0_2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3" name="Google Shape;853;g1dc99b41ae5_0_2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4" name="Google Shape;854;g1dc99b41ae5_0_20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55" name="Google Shape;855;g1dc99b41ae5_0_203"/>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856" name="Google Shape;856;g1dc99b41ae5_0_20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857" name="Google Shape;857;g1dc99b41ae5_0_203"/>
          <p:cNvSpPr/>
          <p:nvPr/>
        </p:nvSpPr>
        <p:spPr>
          <a:xfrm flipH="1">
            <a:off x="7881150" y="4623894"/>
            <a:ext cx="3801300" cy="1571100"/>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58" name="Google Shape;858;g1dc99b41ae5_0_203"/>
          <p:cNvSpPr/>
          <p:nvPr/>
        </p:nvSpPr>
        <p:spPr>
          <a:xfrm flipH="1">
            <a:off x="7724396" y="1307808"/>
            <a:ext cx="3206700" cy="1571100"/>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59" name="Google Shape;859;g1dc99b41ae5_0_20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g1dc99b41ae5_0_203"/>
          <p:cNvSpPr txBox="1">
            <a:spLocks noGrp="1"/>
          </p:cNvSpPr>
          <p:nvPr>
            <p:ph type="body" idx="2"/>
          </p:nvPr>
        </p:nvSpPr>
        <p:spPr>
          <a:xfrm>
            <a:off x="3610286" y="4819504"/>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g1dc99b41ae5_0_20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g1dc99b41ae5_0_20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63"/>
        <p:cNvGrpSpPr/>
        <p:nvPr/>
      </p:nvGrpSpPr>
      <p:grpSpPr>
        <a:xfrm>
          <a:off x="0" y="0"/>
          <a:ext cx="0" cy="0"/>
          <a:chOff x="0" y="0"/>
          <a:chExt cx="0" cy="0"/>
        </a:xfrm>
      </p:grpSpPr>
      <p:pic>
        <p:nvPicPr>
          <p:cNvPr id="864" name="Google Shape;864;g1dc99b41ae5_0_224"/>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865" name="Google Shape;865;g1dc99b41ae5_0_2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6" name="Google Shape;866;g1dc99b41ae5_0_224"/>
          <p:cNvSpPr/>
          <p:nvPr/>
        </p:nvSpPr>
        <p:spPr>
          <a:xfrm flipH="1">
            <a:off x="264130" y="3054772"/>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867" name="Google Shape;867;g1dc99b41ae5_0_224"/>
          <p:cNvGrpSpPr/>
          <p:nvPr/>
        </p:nvGrpSpPr>
        <p:grpSpPr>
          <a:xfrm flipH="1">
            <a:off x="-30516" y="6196177"/>
            <a:ext cx="12233149" cy="626185"/>
            <a:chOff x="-30396" y="6196177"/>
            <a:chExt cx="12233149" cy="626185"/>
          </a:xfrm>
        </p:grpSpPr>
        <p:pic>
          <p:nvPicPr>
            <p:cNvPr id="868" name="Google Shape;868;g1dc99b41ae5_0_22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869" name="Google Shape;869;g1dc99b41ae5_0_2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0" name="Google Shape;870;g1dc99b41ae5_0_2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1" name="Google Shape;871;g1dc99b41ae5_0_2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g1dc99b41ae5_0_2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73" name="Google Shape;873;g1dc99b41ae5_0_2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4" name="Google Shape;874;g1dc99b41ae5_0_22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75" name="Google Shape;875;g1dc99b41ae5_0_224"/>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876" name="Google Shape;876;g1dc99b41ae5_0_22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877" name="Google Shape;877;g1dc99b41ae5_0_224"/>
          <p:cNvSpPr/>
          <p:nvPr/>
        </p:nvSpPr>
        <p:spPr>
          <a:xfrm flipH="1">
            <a:off x="2097244" y="1411024"/>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78" name="Google Shape;878;g1dc99b41ae5_0_224"/>
          <p:cNvSpPr/>
          <p:nvPr/>
        </p:nvSpPr>
        <p:spPr>
          <a:xfrm flipH="1">
            <a:off x="429205" y="4682677"/>
            <a:ext cx="5789100" cy="13932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879" name="Google Shape;879;g1dc99b41ae5_0_22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g1dc99b41ae5_0_22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g1dc99b41ae5_0_22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2"/>
        <p:cNvGrpSpPr/>
        <p:nvPr/>
      </p:nvGrpSpPr>
      <p:grpSpPr>
        <a:xfrm>
          <a:off x="0" y="0"/>
          <a:ext cx="0" cy="0"/>
          <a:chOff x="0" y="0"/>
          <a:chExt cx="0" cy="0"/>
        </a:xfrm>
      </p:grpSpPr>
      <p:sp>
        <p:nvSpPr>
          <p:cNvPr id="883" name="Google Shape;883;g1dc99b41ae5_0_243"/>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4" name="Google Shape;884;g1dc99b41ae5_0_243"/>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g1dc99b41ae5_0_243"/>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86" name="Google Shape;886;g1dc99b41ae5_0_243"/>
          <p:cNvGrpSpPr/>
          <p:nvPr/>
        </p:nvGrpSpPr>
        <p:grpSpPr>
          <a:xfrm>
            <a:off x="1" y="5607273"/>
            <a:ext cx="12196128" cy="83414"/>
            <a:chOff x="-33239" y="5603791"/>
            <a:chExt cx="9147325" cy="83414"/>
          </a:xfrm>
        </p:grpSpPr>
        <p:cxnSp>
          <p:nvCxnSpPr>
            <p:cNvPr id="887" name="Google Shape;887;g1dc99b41ae5_0_24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888" name="Google Shape;888;g1dc99b41ae5_0_24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894"/>
        <p:cNvGrpSpPr/>
        <p:nvPr/>
      </p:nvGrpSpPr>
      <p:grpSpPr>
        <a:xfrm>
          <a:off x="0" y="0"/>
          <a:ext cx="0" cy="0"/>
          <a:chOff x="0" y="0"/>
          <a:chExt cx="0" cy="0"/>
        </a:xfrm>
      </p:grpSpPr>
      <p:grpSp>
        <p:nvGrpSpPr>
          <p:cNvPr id="895" name="Google Shape;895;p52"/>
          <p:cNvGrpSpPr/>
          <p:nvPr/>
        </p:nvGrpSpPr>
        <p:grpSpPr>
          <a:xfrm flipH="1">
            <a:off x="-30396" y="6196177"/>
            <a:ext cx="12233149" cy="626186"/>
            <a:chOff x="-30396" y="6196177"/>
            <a:chExt cx="12233149" cy="626186"/>
          </a:xfrm>
        </p:grpSpPr>
        <p:pic>
          <p:nvPicPr>
            <p:cNvPr id="896" name="Google Shape;896;p5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897" name="Google Shape;897;p5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5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9" name="Google Shape;899;p5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0" name="Google Shape;900;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1" name="Google Shape;901;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02" name="Google Shape;902;p5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5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904" name="Google Shape;904;p52"/>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905" name="Google Shape;905;p5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6" name="Google Shape;906;p5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52"/>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52"/>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52"/>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52"/>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52"/>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52"/>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52"/>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52"/>
          <p:cNvSpPr>
            <a:spLocks noGrp="1"/>
          </p:cNvSpPr>
          <p:nvPr>
            <p:ph type="pic" idx="9"/>
          </p:nvPr>
        </p:nvSpPr>
        <p:spPr>
          <a:xfrm>
            <a:off x="7967502" y="1420398"/>
            <a:ext cx="3962100" cy="3122700"/>
          </a:xfrm>
          <a:prstGeom prst="rect">
            <a:avLst/>
          </a:prstGeom>
          <a:noFill/>
          <a:ln>
            <a:noFill/>
          </a:ln>
        </p:spPr>
      </p:sp>
      <p:sp>
        <p:nvSpPr>
          <p:cNvPr id="915" name="Google Shape;915;p52"/>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5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17"/>
        <p:cNvGrpSpPr/>
        <p:nvPr/>
      </p:nvGrpSpPr>
      <p:grpSpPr>
        <a:xfrm>
          <a:off x="0" y="0"/>
          <a:ext cx="0" cy="0"/>
          <a:chOff x="0" y="0"/>
          <a:chExt cx="0" cy="0"/>
        </a:xfrm>
      </p:grpSpPr>
      <p:sp>
        <p:nvSpPr>
          <p:cNvPr id="918" name="Google Shape;918;p3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3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3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3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922" name="Google Shape;922;p39"/>
          <p:cNvGrpSpPr/>
          <p:nvPr/>
        </p:nvGrpSpPr>
        <p:grpSpPr>
          <a:xfrm flipH="1">
            <a:off x="-30396" y="6196177"/>
            <a:ext cx="12233149" cy="626186"/>
            <a:chOff x="-30396" y="6196177"/>
            <a:chExt cx="12233149" cy="626186"/>
          </a:xfrm>
        </p:grpSpPr>
        <p:pic>
          <p:nvPicPr>
            <p:cNvPr id="923" name="Google Shape;923;p3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4" name="Google Shape;924;p3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5" name="Google Shape;925;p3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6" name="Google Shape;926;p3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7" name="Google Shape;927;p3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3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9" name="Google Shape;929;p3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0" name="Google Shape;930;p3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1" name="Google Shape;931;p3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932" name="Google Shape;932;p3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3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4" name="Google Shape;934;p39"/>
          <p:cNvPicPr preferRelativeResize="0"/>
          <p:nvPr/>
        </p:nvPicPr>
        <p:blipFill rotWithShape="1">
          <a:blip r:embed="rId6">
            <a:alphaModFix/>
          </a:blip>
          <a:srcRect/>
          <a:stretch/>
        </p:blipFill>
        <p:spPr>
          <a:xfrm flipH="1">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8"/>
        <p:cNvGrpSpPr/>
        <p:nvPr/>
      </p:nvGrpSpPr>
      <p:grpSpPr>
        <a:xfrm>
          <a:off x="0" y="0"/>
          <a:ext cx="0" cy="0"/>
          <a:chOff x="0" y="0"/>
          <a:chExt cx="0" cy="0"/>
        </a:xfrm>
      </p:grpSpPr>
      <p:pic>
        <p:nvPicPr>
          <p:cNvPr id="89" name="Google Shape;89;p51"/>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90" name="Google Shape;90;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51"/>
          <p:cNvSpPr/>
          <p:nvPr/>
        </p:nvSpPr>
        <p:spPr>
          <a:xfrm flipH="1">
            <a:off x="264033" y="3054772"/>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92" name="Google Shape;92;p51"/>
          <p:cNvGrpSpPr/>
          <p:nvPr/>
        </p:nvGrpSpPr>
        <p:grpSpPr>
          <a:xfrm flipH="1">
            <a:off x="-30396" y="6196177"/>
            <a:ext cx="12233029" cy="626185"/>
            <a:chOff x="-30396" y="6196177"/>
            <a:chExt cx="12233029" cy="626185"/>
          </a:xfrm>
        </p:grpSpPr>
        <p:pic>
          <p:nvPicPr>
            <p:cNvPr id="93" name="Google Shape;93;p51"/>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94" name="Google Shape;94;p5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 name="Google Shape;95;p5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5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5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5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 name="Google Shape;99;p5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0" name="Google Shape;100;p51"/>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01" name="Google Shape;101;p5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02" name="Google Shape;102;p51"/>
          <p:cNvSpPr/>
          <p:nvPr/>
        </p:nvSpPr>
        <p:spPr>
          <a:xfrm flipH="1">
            <a:off x="2097147" y="1411024"/>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3" name="Google Shape;103;p51"/>
          <p:cNvSpPr/>
          <p:nvPr/>
        </p:nvSpPr>
        <p:spPr>
          <a:xfrm flipH="1">
            <a:off x="429267" y="4682676"/>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4" name="Google Shape;104;p51"/>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51"/>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51"/>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935"/>
        <p:cNvGrpSpPr/>
        <p:nvPr/>
      </p:nvGrpSpPr>
      <p:grpSpPr>
        <a:xfrm>
          <a:off x="0" y="0"/>
          <a:ext cx="0" cy="0"/>
          <a:chOff x="0" y="0"/>
          <a:chExt cx="0" cy="0"/>
        </a:xfrm>
      </p:grpSpPr>
      <p:sp>
        <p:nvSpPr>
          <p:cNvPr id="936" name="Google Shape;936;p71"/>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937" name="Google Shape;937;p71"/>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71"/>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1"/>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1" name="Google Shape;941;p71"/>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2" name="Google Shape;942;p7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43" name="Google Shape;943;p7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4" name="Google Shape;944;p7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5" name="Google Shape;945;p7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6" name="Google Shape;946;p7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7" name="Google Shape;947;p7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8" name="Google Shape;948;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9" name="Google Shape;949;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0" name="Google Shape;950;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51" name="Google Shape;951;p71"/>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71"/>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71"/>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71"/>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55"/>
        <p:cNvGrpSpPr/>
        <p:nvPr/>
      </p:nvGrpSpPr>
      <p:grpSpPr>
        <a:xfrm>
          <a:off x="0" y="0"/>
          <a:ext cx="0" cy="0"/>
          <a:chOff x="0" y="0"/>
          <a:chExt cx="0" cy="0"/>
        </a:xfrm>
      </p:grpSpPr>
      <p:sp>
        <p:nvSpPr>
          <p:cNvPr id="956" name="Google Shape;956;p7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7" name="Google Shape;957;p7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8" name="Google Shape;958;p7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9" name="Google Shape;959;p7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0" name="Google Shape;960;p7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1" name="Google Shape;961;p7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2" name="Google Shape;962;p7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3" name="Google Shape;963;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4" name="Google Shape;964;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5" name="Google Shape;965;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6" name="Google Shape;966;p7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8" name="Google Shape;968;p7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69"/>
        <p:cNvGrpSpPr/>
        <p:nvPr/>
      </p:nvGrpSpPr>
      <p:grpSpPr>
        <a:xfrm>
          <a:off x="0" y="0"/>
          <a:ext cx="0" cy="0"/>
          <a:chOff x="0" y="0"/>
          <a:chExt cx="0" cy="0"/>
        </a:xfrm>
      </p:grpSpPr>
      <p:sp>
        <p:nvSpPr>
          <p:cNvPr id="970" name="Google Shape;970;p7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1" name="Google Shape;971;p7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7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73" name="Google Shape;973;p7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974" name="Google Shape;974;p7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5" name="Google Shape;975;p7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6" name="Google Shape;976;p7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7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8" name="Google Shape;978;p7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79" name="Google Shape;979;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0" name="Google Shape;980;p7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81" name="Google Shape;981;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82"/>
        <p:cNvGrpSpPr/>
        <p:nvPr/>
      </p:nvGrpSpPr>
      <p:grpSpPr>
        <a:xfrm>
          <a:off x="0" y="0"/>
          <a:ext cx="0" cy="0"/>
          <a:chOff x="0" y="0"/>
          <a:chExt cx="0" cy="0"/>
        </a:xfrm>
      </p:grpSpPr>
      <p:pic>
        <p:nvPicPr>
          <p:cNvPr id="983" name="Google Shape;983;p7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984" name="Google Shape;984;p7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7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7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987" name="Google Shape;987;p7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88" name="Google Shape;988;p7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90" name="Google Shape;990;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2" name="Google Shape;992;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3" name="Google Shape;993;p7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7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5"/>
        <p:cNvGrpSpPr/>
        <p:nvPr/>
      </p:nvGrpSpPr>
      <p:grpSpPr>
        <a:xfrm>
          <a:off x="0" y="0"/>
          <a:ext cx="0" cy="0"/>
          <a:chOff x="0" y="0"/>
          <a:chExt cx="0" cy="0"/>
        </a:xfrm>
      </p:grpSpPr>
      <p:sp>
        <p:nvSpPr>
          <p:cNvPr id="996" name="Google Shape;996;p7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7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7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7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75"/>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75"/>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75"/>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75"/>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5" name="Google Shape;1005;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06" name="Google Shape;1006;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8" name="Google Shape;1008;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9" name="Google Shape;1009;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11" name="Google Shape;1011;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2" name="Google Shape;1012;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3" name="Google Shape;1013;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014"/>
        <p:cNvGrpSpPr/>
        <p:nvPr/>
      </p:nvGrpSpPr>
      <p:grpSpPr>
        <a:xfrm>
          <a:off x="0" y="0"/>
          <a:ext cx="0" cy="0"/>
          <a:chOff x="0" y="0"/>
          <a:chExt cx="0" cy="0"/>
        </a:xfrm>
      </p:grpSpPr>
      <p:sp>
        <p:nvSpPr>
          <p:cNvPr id="1015" name="Google Shape;1015;p7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16" name="Google Shape;1016;p7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7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9" name="Google Shape;1019;p7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0" name="Google Shape;1020;p7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21" name="Google Shape;1021;p7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2" name="Google Shape;1022;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3" name="Google Shape;1023;p7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5" name="Google Shape;1025;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6" name="Google Shape;102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7" name="Google Shape;1027;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8" name="Google Shape;102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29" name="Google Shape;1029;p7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30" name="Google Shape;1030;p7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31" name="Google Shape;1031;p7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32"/>
        <p:cNvGrpSpPr/>
        <p:nvPr/>
      </p:nvGrpSpPr>
      <p:grpSpPr>
        <a:xfrm>
          <a:off x="0" y="0"/>
          <a:ext cx="0" cy="0"/>
          <a:chOff x="0" y="0"/>
          <a:chExt cx="0" cy="0"/>
        </a:xfrm>
      </p:grpSpPr>
      <p:sp>
        <p:nvSpPr>
          <p:cNvPr id="1033" name="Google Shape;1033;p7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034" name="Google Shape;1034;p7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7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7" name="Google Shape;1037;p7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8" name="Google Shape;1038;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39" name="Google Shape;1039;p7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1" name="Google Shape;1041;p7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3" name="Google Shape;1043;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4" name="Google Shape;104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5" name="Google Shape;1045;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46" name="Google Shape;1046;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47" name="Google Shape;1047;p7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48" name="Google Shape;1048;p7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49" name="Google Shape;1049;p77"/>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50"/>
        <p:cNvGrpSpPr/>
        <p:nvPr/>
      </p:nvGrpSpPr>
      <p:grpSpPr>
        <a:xfrm>
          <a:off x="0" y="0"/>
          <a:ext cx="0" cy="0"/>
          <a:chOff x="0" y="0"/>
          <a:chExt cx="0" cy="0"/>
        </a:xfrm>
      </p:grpSpPr>
      <p:sp>
        <p:nvSpPr>
          <p:cNvPr id="1051" name="Google Shape;1051;p7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7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7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7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7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7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7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7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60" name="Google Shape;1060;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61" name="Google Shape;1061;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5" name="Google Shape;1065;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6" name="Google Shape;1066;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7" name="Google Shape;1067;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8" name="Google Shape;1068;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069"/>
        <p:cNvGrpSpPr/>
        <p:nvPr/>
      </p:nvGrpSpPr>
      <p:grpSpPr>
        <a:xfrm>
          <a:off x="0" y="0"/>
          <a:ext cx="0" cy="0"/>
          <a:chOff x="0" y="0"/>
          <a:chExt cx="0" cy="0"/>
        </a:xfrm>
      </p:grpSpPr>
      <p:pic>
        <p:nvPicPr>
          <p:cNvPr id="1070" name="Google Shape;1070;p7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071" name="Google Shape;1071;p7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7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3" name="Google Shape;1073;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74" name="Google Shape;1074;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5" name="Google Shape;1075;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6" name="Google Shape;1076;p7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7" name="Google Shape;1077;p7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78" name="Google Shape;1078;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79" name="Google Shape;1079;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0" name="Google Shape;1080;p7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7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2" name="Google Shape;1082;p7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7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7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7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7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7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8" name="Google Shape;1088;p79"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89"/>
        <p:cNvGrpSpPr/>
        <p:nvPr/>
      </p:nvGrpSpPr>
      <p:grpSpPr>
        <a:xfrm>
          <a:off x="0" y="0"/>
          <a:ext cx="0" cy="0"/>
          <a:chOff x="0" y="0"/>
          <a:chExt cx="0" cy="0"/>
        </a:xfrm>
      </p:grpSpPr>
      <p:pic>
        <p:nvPicPr>
          <p:cNvPr id="1090" name="Google Shape;1090;p8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091" name="Google Shape;1091;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2" name="Google Shape;1092;p8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3" name="Google Shape;1093;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4" name="Google Shape;1094;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5" name="Google Shape;1095;p8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6" name="Google Shape;1096;p8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7" name="Google Shape;1097;p8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98" name="Google Shape;1098;p8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9" name="Google Shape;1099;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0" name="Google Shape;1100;p8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p8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8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4" name="Google Shape;1104;p8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p8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8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p8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80"/>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9" name="Google Shape;1109;p80"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110" name="Google Shape;1110;p80"/>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11" name="Google Shape;1111;p80"/>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12" name="Google Shape;1112;p80"/>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7"/>
        <p:cNvGrpSpPr/>
        <p:nvPr/>
      </p:nvGrpSpPr>
      <p:grpSpPr>
        <a:xfrm>
          <a:off x="0" y="0"/>
          <a:ext cx="0" cy="0"/>
          <a:chOff x="0" y="0"/>
          <a:chExt cx="0" cy="0"/>
        </a:xfrm>
      </p:grpSpPr>
      <p:sp>
        <p:nvSpPr>
          <p:cNvPr id="108" name="Google Shape;108;p3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9" name="Google Shape;109;p3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3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flipH="1">
            <a:off x="-30396" y="6196177"/>
            <a:ext cx="12233029" cy="626186"/>
            <a:chOff x="-30396" y="6196177"/>
            <a:chExt cx="12233029" cy="626186"/>
          </a:xfrm>
        </p:grpSpPr>
        <p:pic>
          <p:nvPicPr>
            <p:cNvPr id="114" name="Google Shape;114;p3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5" name="Google Shape;115;p3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 name="Google Shape;116;p3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7" name="Google Shape;117;p3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 name="Google Shape;118;p3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 name="Google Shape;119;p3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0" name="Google Shape;120;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1" name="Google Shape;121;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2" name="Google Shape;122;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123" name="Google Shape;123;p32"/>
          <p:cNvPicPr preferRelativeResize="0"/>
          <p:nvPr/>
        </p:nvPicPr>
        <p:blipFill rotWithShape="1">
          <a:blip r:embed="rId6">
            <a:alphaModFix/>
          </a:blip>
          <a:srcRect/>
          <a:stretch/>
        </p:blipFill>
        <p:spPr>
          <a:xfrm>
            <a:off x="10623374" y="1666754"/>
            <a:ext cx="768146" cy="762970"/>
          </a:xfrm>
          <a:prstGeom prst="rect">
            <a:avLst/>
          </a:prstGeom>
          <a:noFill/>
          <a:ln>
            <a:noFill/>
          </a:ln>
        </p:spPr>
      </p:pic>
      <p:pic>
        <p:nvPicPr>
          <p:cNvPr id="124" name="Google Shape;124;p32"/>
          <p:cNvPicPr preferRelativeResize="0"/>
          <p:nvPr/>
        </p:nvPicPr>
        <p:blipFill rotWithShape="1">
          <a:blip r:embed="rId7">
            <a:alphaModFix/>
          </a:blip>
          <a:srcRect/>
          <a:stretch/>
        </p:blipFill>
        <p:spPr>
          <a:xfrm>
            <a:off x="10590398" y="3130840"/>
            <a:ext cx="834098" cy="884000"/>
          </a:xfrm>
          <a:prstGeom prst="rect">
            <a:avLst/>
          </a:prstGeom>
          <a:noFill/>
          <a:ln>
            <a:noFill/>
          </a:ln>
        </p:spPr>
      </p:pic>
      <p:pic>
        <p:nvPicPr>
          <p:cNvPr id="125" name="Google Shape;125;p32"/>
          <p:cNvPicPr preferRelativeResize="0"/>
          <p:nvPr/>
        </p:nvPicPr>
        <p:blipFill rotWithShape="1">
          <a:blip r:embed="rId8">
            <a:alphaModFix/>
          </a:blip>
          <a:srcRect/>
          <a:stretch/>
        </p:blipFill>
        <p:spPr>
          <a:xfrm>
            <a:off x="10590398" y="4872764"/>
            <a:ext cx="834098" cy="9144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3"/>
        <p:cNvGrpSpPr/>
        <p:nvPr/>
      </p:nvGrpSpPr>
      <p:grpSpPr>
        <a:xfrm>
          <a:off x="0" y="0"/>
          <a:ext cx="0" cy="0"/>
          <a:chOff x="0" y="0"/>
          <a:chExt cx="0" cy="0"/>
        </a:xfrm>
      </p:grpSpPr>
      <p:pic>
        <p:nvPicPr>
          <p:cNvPr id="1114" name="Google Shape;1114;p8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15" name="Google Shape;1115;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6" name="Google Shape;1116;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7" name="Google Shape;1117;p8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8" name="Google Shape;1118;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9" name="Google Shape;1119;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0" name="Google Shape;1120;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21" name="Google Shape;1121;p8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22" name="Google Shape;1122;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3" name="Google Shape;1123;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4" name="Google Shape;1124;p81"/>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81"/>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26"/>
        <p:cNvGrpSpPr/>
        <p:nvPr/>
      </p:nvGrpSpPr>
      <p:grpSpPr>
        <a:xfrm>
          <a:off x="0" y="0"/>
          <a:ext cx="0" cy="0"/>
          <a:chOff x="0" y="0"/>
          <a:chExt cx="0" cy="0"/>
        </a:xfrm>
      </p:grpSpPr>
      <p:pic>
        <p:nvPicPr>
          <p:cNvPr id="1127" name="Google Shape;1127;p8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28" name="Google Shape;1128;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9" name="Google Shape;1129;p8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0" name="Google Shape;1130;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1" name="Google Shape;1131;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2" name="Google Shape;1132;p8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3" name="Google Shape;1133;p8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35" name="Google Shape;1135;p8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36" name="Google Shape;1136;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7" name="Google Shape;1137;p82"/>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8" name="Google Shape;1138;p82"/>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39"/>
        <p:cNvGrpSpPr/>
        <p:nvPr/>
      </p:nvGrpSpPr>
      <p:grpSpPr>
        <a:xfrm>
          <a:off x="0" y="0"/>
          <a:ext cx="0" cy="0"/>
          <a:chOff x="0" y="0"/>
          <a:chExt cx="0" cy="0"/>
        </a:xfrm>
      </p:grpSpPr>
      <p:pic>
        <p:nvPicPr>
          <p:cNvPr id="1140" name="Google Shape;1140;p8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41" name="Google Shape;1141;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2" name="Google Shape;1142;p8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3" name="Google Shape;1143;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4" name="Google Shape;1144;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5" name="Google Shape;1145;p8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46" name="Google Shape;1146;p8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7" name="Google Shape;1147;p8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48" name="Google Shape;1148;p8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49" name="Google Shape;1149;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0" name="Google Shape;1150;p83"/>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1" name="Google Shape;1151;p83"/>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83"/>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83"/>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4" name="Google Shape;1154;p83"/>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5" name="Google Shape;1155;p83"/>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83"/>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57"/>
        <p:cNvGrpSpPr/>
        <p:nvPr/>
      </p:nvGrpSpPr>
      <p:grpSpPr>
        <a:xfrm>
          <a:off x="0" y="0"/>
          <a:ext cx="0" cy="0"/>
          <a:chOff x="0" y="0"/>
          <a:chExt cx="0" cy="0"/>
        </a:xfrm>
      </p:grpSpPr>
      <p:pic>
        <p:nvPicPr>
          <p:cNvPr id="1158" name="Google Shape;1158;p8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59" name="Google Shape;1159;p8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0" name="Google Shape;1160;p8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1" name="Google Shape;1161;p8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62" name="Google Shape;1162;p8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63" name="Google Shape;1163;p8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4" name="Google Shape;1164;p8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5" name="Google Shape;1165;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6" name="Google Shape;1166;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67" name="Google Shape;1167;p8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8" name="Google Shape;1168;p84"/>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69"/>
        <p:cNvGrpSpPr/>
        <p:nvPr/>
      </p:nvGrpSpPr>
      <p:grpSpPr>
        <a:xfrm>
          <a:off x="0" y="0"/>
          <a:ext cx="0" cy="0"/>
          <a:chOff x="0" y="0"/>
          <a:chExt cx="0" cy="0"/>
        </a:xfrm>
      </p:grpSpPr>
      <p:pic>
        <p:nvPicPr>
          <p:cNvPr id="1170" name="Google Shape;1170;p8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71" name="Google Shape;1171;p8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2" name="Google Shape;1172;p8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3" name="Google Shape;1173;p8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74" name="Google Shape;1174;p8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75" name="Google Shape;1175;p8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6" name="Google Shape;1176;p8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7" name="Google Shape;1177;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8" name="Google Shape;1178;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9" name="Google Shape;1179;p8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0" name="Google Shape;1180;p8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8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82"/>
        <p:cNvGrpSpPr/>
        <p:nvPr/>
      </p:nvGrpSpPr>
      <p:grpSpPr>
        <a:xfrm>
          <a:off x="0" y="0"/>
          <a:ext cx="0" cy="0"/>
          <a:chOff x="0" y="0"/>
          <a:chExt cx="0" cy="0"/>
        </a:xfrm>
      </p:grpSpPr>
      <p:sp>
        <p:nvSpPr>
          <p:cNvPr id="1183" name="Google Shape;1183;p86"/>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184" name="Google Shape;1184;p86"/>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91"/>
        <p:cNvGrpSpPr/>
        <p:nvPr/>
      </p:nvGrpSpPr>
      <p:grpSpPr>
        <a:xfrm>
          <a:off x="0" y="0"/>
          <a:ext cx="0" cy="0"/>
          <a:chOff x="0" y="0"/>
          <a:chExt cx="0" cy="0"/>
        </a:xfrm>
      </p:grpSpPr>
      <p:sp>
        <p:nvSpPr>
          <p:cNvPr id="1192" name="Google Shape;1192;g26d09a40071_0_19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93" name="Google Shape;1193;g26d09a40071_0_190"/>
          <p:cNvGrpSpPr/>
          <p:nvPr/>
        </p:nvGrpSpPr>
        <p:grpSpPr>
          <a:xfrm flipH="1">
            <a:off x="308142" y="6045571"/>
            <a:ext cx="8086606" cy="626186"/>
            <a:chOff x="3847875" y="6196177"/>
            <a:chExt cx="8086606" cy="626186"/>
          </a:xfrm>
        </p:grpSpPr>
        <p:cxnSp>
          <p:nvCxnSpPr>
            <p:cNvPr id="1194" name="Google Shape;1194;g26d09a40071_0_1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5" name="Google Shape;1195;g26d09a40071_0_19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96" name="Google Shape;1196;g26d09a40071_0_1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97" name="Google Shape;1197;g26d09a40071_0_1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98" name="Google Shape;1198;g26d09a40071_0_19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99" name="Google Shape;1199;g26d09a40071_0_19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00" name="Google Shape;1200;g26d09a40071_0_190"/>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1201" name="Google Shape;1201;g26d09a40071_0_19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2" name="Google Shape;1202;g26d09a40071_0_190"/>
          <p:cNvSpPr>
            <a:spLocks noGrp="1"/>
          </p:cNvSpPr>
          <p:nvPr>
            <p:ph type="pic" idx="2"/>
          </p:nvPr>
        </p:nvSpPr>
        <p:spPr>
          <a:xfrm>
            <a:off x="457146" y="524736"/>
            <a:ext cx="2514600" cy="2935200"/>
          </a:xfrm>
          <a:prstGeom prst="rect">
            <a:avLst/>
          </a:prstGeom>
          <a:noFill/>
          <a:ln>
            <a:noFill/>
          </a:ln>
        </p:spPr>
      </p:sp>
      <p:sp>
        <p:nvSpPr>
          <p:cNvPr id="1203" name="Google Shape;1203;g26d09a40071_0_19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04"/>
        <p:cNvGrpSpPr/>
        <p:nvPr/>
      </p:nvGrpSpPr>
      <p:grpSpPr>
        <a:xfrm>
          <a:off x="0" y="0"/>
          <a:ext cx="0" cy="0"/>
          <a:chOff x="0" y="0"/>
          <a:chExt cx="0" cy="0"/>
        </a:xfrm>
      </p:grpSpPr>
      <p:sp>
        <p:nvSpPr>
          <p:cNvPr id="1205" name="Google Shape;1205;g26d09a40071_0_17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6" name="Google Shape;1206;g26d09a40071_0_17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7" name="Google Shape;1207;g26d09a40071_0_176"/>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g26d09a40071_0_176"/>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09" name="Google Shape;1209;g26d09a40071_0_176"/>
          <p:cNvGrpSpPr/>
          <p:nvPr/>
        </p:nvGrpSpPr>
        <p:grpSpPr>
          <a:xfrm flipH="1">
            <a:off x="354867" y="6196177"/>
            <a:ext cx="8086609" cy="626185"/>
            <a:chOff x="3847875" y="6196177"/>
            <a:chExt cx="8086609" cy="626185"/>
          </a:xfrm>
        </p:grpSpPr>
        <p:cxnSp>
          <p:nvCxnSpPr>
            <p:cNvPr id="1210" name="Google Shape;1210;g26d09a40071_0_17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1" name="Google Shape;1211;g26d09a40071_0_17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2" name="Google Shape;1212;g26d09a40071_0_17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g26d09a40071_0_17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4" name="Google Shape;1214;g26d09a40071_0_1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5" name="Google Shape;1215;g26d09a40071_0_17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6" name="Google Shape;1216;g26d09a40071_0_17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17" name="Google Shape;1217;g26d09a40071_0_176"/>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 1">
    <p:spTree>
      <p:nvGrpSpPr>
        <p:cNvPr id="1" name="Shape 1218"/>
        <p:cNvGrpSpPr/>
        <p:nvPr/>
      </p:nvGrpSpPr>
      <p:grpSpPr>
        <a:xfrm>
          <a:off x="0" y="0"/>
          <a:ext cx="0" cy="0"/>
          <a:chOff x="0" y="0"/>
          <a:chExt cx="0" cy="0"/>
        </a:xfrm>
      </p:grpSpPr>
      <p:pic>
        <p:nvPicPr>
          <p:cNvPr id="1219" name="Google Shape;1219;g26d09a40071_0_203" descr="A group of people sitting at a table&#10;&#10;Description automatically generated"/>
          <p:cNvPicPr preferRelativeResize="0"/>
          <p:nvPr/>
        </p:nvPicPr>
        <p:blipFill rotWithShape="1">
          <a:blip r:embed="rId2">
            <a:alphaModFix/>
          </a:blip>
          <a:srcRect l="13031" t="9821" r="20917" b="27809"/>
          <a:stretch/>
        </p:blipFill>
        <p:spPr>
          <a:xfrm>
            <a:off x="2066781" y="3289625"/>
            <a:ext cx="4293731" cy="2702860"/>
          </a:xfrm>
          <a:prstGeom prst="rect">
            <a:avLst/>
          </a:prstGeom>
          <a:noFill/>
          <a:ln w="22225" cap="flat" cmpd="sng">
            <a:solidFill>
              <a:srgbClr val="666666"/>
            </a:solidFill>
            <a:prstDash val="solid"/>
            <a:round/>
            <a:headEnd type="none" w="sm" len="sm"/>
            <a:tailEnd type="none" w="sm" len="sm"/>
          </a:ln>
        </p:spPr>
      </p:pic>
      <p:sp>
        <p:nvSpPr>
          <p:cNvPr id="1220" name="Google Shape;1220;g26d09a40071_0_2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1" name="Google Shape;1221;g26d09a40071_0_20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2" name="Google Shape;1222;g26d09a40071_0_203"/>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3" name="Google Shape;1223;g26d09a40071_0_203"/>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4" name="Google Shape;1224;g26d09a40071_0_203"/>
          <p:cNvGrpSpPr/>
          <p:nvPr/>
        </p:nvGrpSpPr>
        <p:grpSpPr>
          <a:xfrm flipH="1">
            <a:off x="245139" y="6196177"/>
            <a:ext cx="8086609" cy="626185"/>
            <a:chOff x="3847875" y="6196177"/>
            <a:chExt cx="8086609" cy="626185"/>
          </a:xfrm>
        </p:grpSpPr>
        <p:cxnSp>
          <p:nvCxnSpPr>
            <p:cNvPr id="1225" name="Google Shape;1225;g26d09a40071_0_2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6" name="Google Shape;1226;g26d09a40071_0_2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7" name="Google Shape;1227;g26d09a40071_0_2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g26d09a40071_0_203"/>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29" name="Google Shape;1229;g26d09a40071_0_203"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1230" name="Google Shape;1230;g26d09a40071_0_203"/>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1231" name="Google Shape;1231;g26d09a40071_0_203"/>
            <p:cNvPicPr preferRelativeResize="0"/>
            <p:nvPr/>
          </p:nvPicPr>
          <p:blipFill rotWithShape="1">
            <a:blip r:embed="rId6">
              <a:alphaModFix/>
            </a:blip>
            <a:srcRect/>
            <a:stretch/>
          </p:blipFill>
          <p:spPr>
            <a:xfrm>
              <a:off x="3847875" y="6251086"/>
              <a:ext cx="309931" cy="493980"/>
            </a:xfrm>
            <a:prstGeom prst="rect">
              <a:avLst/>
            </a:prstGeom>
            <a:noFill/>
            <a:ln>
              <a:noFill/>
            </a:ln>
          </p:spPr>
        </p:pic>
      </p:grpSp>
      <p:sp>
        <p:nvSpPr>
          <p:cNvPr id="1232" name="Google Shape;1232;g26d09a40071_0_203"/>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g26d09a40071_0_203"/>
          <p:cNvSpPr/>
          <p:nvPr/>
        </p:nvSpPr>
        <p:spPr>
          <a:xfrm rot="949913">
            <a:off x="4759794"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34" name="Google Shape;1234;g26d09a40071_0_203"/>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5" name="Google Shape;1235;g26d09a40071_0_203"/>
          <p:cNvSpPr/>
          <p:nvPr/>
        </p:nvSpPr>
        <p:spPr>
          <a:xfrm rot="-2036101" flipH="1">
            <a:off x="-574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236" name="Google Shape;1236;g26d09a40071_0_203"/>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237"/>
        <p:cNvGrpSpPr/>
        <p:nvPr/>
      </p:nvGrpSpPr>
      <p:grpSpPr>
        <a:xfrm>
          <a:off x="0" y="0"/>
          <a:ext cx="0" cy="0"/>
          <a:chOff x="0" y="0"/>
          <a:chExt cx="0" cy="0"/>
        </a:xfrm>
      </p:grpSpPr>
      <p:sp>
        <p:nvSpPr>
          <p:cNvPr id="1238" name="Google Shape;1238;g26d09a40071_0_2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9" name="Google Shape;1239;g26d09a40071_0_22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g26d09a40071_0_222"/>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1" name="Google Shape;1241;g26d09a40071_0_222"/>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2" name="Google Shape;1242;g26d09a40071_0_222"/>
          <p:cNvGrpSpPr/>
          <p:nvPr/>
        </p:nvGrpSpPr>
        <p:grpSpPr>
          <a:xfrm flipH="1">
            <a:off x="245139" y="6196177"/>
            <a:ext cx="8086609" cy="626185"/>
            <a:chOff x="3847875" y="6196177"/>
            <a:chExt cx="8086609" cy="626185"/>
          </a:xfrm>
        </p:grpSpPr>
        <p:cxnSp>
          <p:nvCxnSpPr>
            <p:cNvPr id="1243" name="Google Shape;1243;g26d09a40071_0_22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4" name="Google Shape;1244;g26d09a40071_0_22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5" name="Google Shape;1245;g26d09a40071_0_22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6" name="Google Shape;1246;g26d09a40071_0_22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47" name="Google Shape;1247;g26d09a40071_0_22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48" name="Google Shape;1248;g26d09a40071_0_22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49" name="Google Shape;1249;g26d09a40071_0_222"/>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50" name="Google Shape;1250;g26d09a40071_0_222"/>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g26d09a40071_0_222"/>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2" name="Google Shape;1252;g26d09a40071_0_222"/>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6"/>
        <p:cNvGrpSpPr/>
        <p:nvPr/>
      </p:nvGrpSpPr>
      <p:grpSpPr>
        <a:xfrm>
          <a:off x="0" y="0"/>
          <a:ext cx="0" cy="0"/>
          <a:chOff x="0" y="0"/>
          <a:chExt cx="0" cy="0"/>
        </a:xfrm>
      </p:grpSpPr>
      <p:sp>
        <p:nvSpPr>
          <p:cNvPr id="127" name="Google Shape;127;p3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33"/>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3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33"/>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33"/>
          <p:cNvGrpSpPr/>
          <p:nvPr/>
        </p:nvGrpSpPr>
        <p:grpSpPr>
          <a:xfrm flipH="1">
            <a:off x="-30396" y="6196177"/>
            <a:ext cx="12233029" cy="626186"/>
            <a:chOff x="-30396" y="6196177"/>
            <a:chExt cx="12233029" cy="626186"/>
          </a:xfrm>
        </p:grpSpPr>
        <p:pic>
          <p:nvPicPr>
            <p:cNvPr id="132" name="Google Shape;132;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33" name="Google Shape;133;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4" name="Google Shape;134;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5" name="Google Shape;135;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7" name="Google Shape;137;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0" name="Google Shape;140;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141" name="Google Shape;141;p33"/>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142" name="Google Shape;142;p33"/>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143" name="Google Shape;143;p33"/>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144" name="Google Shape;144;p33"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3"/>
        <p:cNvGrpSpPr/>
        <p:nvPr/>
      </p:nvGrpSpPr>
      <p:grpSpPr>
        <a:xfrm>
          <a:off x="0" y="0"/>
          <a:ext cx="0" cy="0"/>
          <a:chOff x="0" y="0"/>
          <a:chExt cx="0" cy="0"/>
        </a:xfrm>
      </p:grpSpPr>
      <p:sp>
        <p:nvSpPr>
          <p:cNvPr id="1254" name="Google Shape;1254;g26d09a40071_0_23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5" name="Google Shape;1255;g26d09a40071_0_238"/>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6" name="Google Shape;1256;g26d09a40071_0_238"/>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7" name="Google Shape;1257;g26d09a40071_0_23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8" name="Google Shape;1258;g26d09a40071_0_23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9" name="Google Shape;1259;g26d09a40071_0_23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60" name="Google Shape;1260;g26d09a40071_0_23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1" name="Google Shape;1261;g26d09a40071_0_23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2" name="Google Shape;1262;g26d09a40071_0_238"/>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g26d09a40071_0_238"/>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g26d09a40071_0_238"/>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g26d09a40071_0_238"/>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g26d09a40071_0_238"/>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67"/>
        <p:cNvGrpSpPr/>
        <p:nvPr/>
      </p:nvGrpSpPr>
      <p:grpSpPr>
        <a:xfrm>
          <a:off x="0" y="0"/>
          <a:ext cx="0" cy="0"/>
          <a:chOff x="0" y="0"/>
          <a:chExt cx="0" cy="0"/>
        </a:xfrm>
      </p:grpSpPr>
      <p:sp>
        <p:nvSpPr>
          <p:cNvPr id="1268" name="Google Shape;1268;g26d09a40071_0_2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9" name="Google Shape;1269;g26d09a40071_0_2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0" name="Google Shape;1270;g26d09a40071_0_2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1" name="Google Shape;1271;g26d09a40071_0_2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2" name="Google Shape;1272;g26d09a40071_0_2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3" name="Google Shape;1273;g26d09a40071_0_2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4" name="Google Shape;1274;g26d09a40071_0_2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5" name="Google Shape;1275;g26d09a40071_0_2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6" name="Google Shape;1276;g26d09a40071_0_25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g26d09a40071_0_252"/>
          <p:cNvSpPr>
            <a:spLocks noGrp="1"/>
          </p:cNvSpPr>
          <p:nvPr>
            <p:ph type="pic" idx="2"/>
          </p:nvPr>
        </p:nvSpPr>
        <p:spPr>
          <a:xfrm>
            <a:off x="8832388" y="1251284"/>
            <a:ext cx="3251700" cy="2499000"/>
          </a:xfrm>
          <a:prstGeom prst="rect">
            <a:avLst/>
          </a:prstGeom>
          <a:noFill/>
          <a:ln>
            <a:noFill/>
          </a:ln>
        </p:spPr>
      </p:sp>
      <p:sp>
        <p:nvSpPr>
          <p:cNvPr id="1278" name="Google Shape;1278;g26d09a40071_0_25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79"/>
        <p:cNvGrpSpPr/>
        <p:nvPr/>
      </p:nvGrpSpPr>
      <p:grpSpPr>
        <a:xfrm>
          <a:off x="0" y="0"/>
          <a:ext cx="0" cy="0"/>
          <a:chOff x="0" y="0"/>
          <a:chExt cx="0" cy="0"/>
        </a:xfrm>
      </p:grpSpPr>
      <p:sp>
        <p:nvSpPr>
          <p:cNvPr id="1280" name="Google Shape;1280;g26d09a40071_0_26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1" name="Google Shape;1281;g26d09a40071_0_26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2" name="Google Shape;1282;g26d09a40071_0_26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3" name="Google Shape;1283;g26d09a40071_0_26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4" name="Google Shape;1284;g26d09a40071_0_26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5" name="Google Shape;1285;g26d09a40071_0_26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6" name="Google Shape;1286;g26d09a40071_0_26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7" name="Google Shape;1287;g26d09a40071_0_26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88" name="Google Shape;1288;g26d09a40071_0_264"/>
          <p:cNvSpPr>
            <a:spLocks noGrp="1"/>
          </p:cNvSpPr>
          <p:nvPr>
            <p:ph type="pic" idx="2"/>
          </p:nvPr>
        </p:nvSpPr>
        <p:spPr>
          <a:xfrm>
            <a:off x="9209369" y="1251283"/>
            <a:ext cx="2404500" cy="2949900"/>
          </a:xfrm>
          <a:prstGeom prst="rect">
            <a:avLst/>
          </a:prstGeom>
          <a:noFill/>
          <a:ln>
            <a:noFill/>
          </a:ln>
        </p:spPr>
      </p:sp>
      <p:sp>
        <p:nvSpPr>
          <p:cNvPr id="1289" name="Google Shape;1289;g26d09a40071_0_264"/>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0" name="Google Shape;1290;g26d09a40071_0_264"/>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g26d09a40071_0_264"/>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92"/>
        <p:cNvGrpSpPr/>
        <p:nvPr/>
      </p:nvGrpSpPr>
      <p:grpSpPr>
        <a:xfrm>
          <a:off x="0" y="0"/>
          <a:ext cx="0" cy="0"/>
          <a:chOff x="0" y="0"/>
          <a:chExt cx="0" cy="0"/>
        </a:xfrm>
      </p:grpSpPr>
      <p:sp>
        <p:nvSpPr>
          <p:cNvPr id="1293" name="Google Shape;1293;g26d09a40071_0_27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94"/>
        <p:cNvGrpSpPr/>
        <p:nvPr/>
      </p:nvGrpSpPr>
      <p:grpSpPr>
        <a:xfrm>
          <a:off x="0" y="0"/>
          <a:ext cx="0" cy="0"/>
          <a:chOff x="0" y="0"/>
          <a:chExt cx="0" cy="0"/>
        </a:xfrm>
      </p:grpSpPr>
      <p:sp>
        <p:nvSpPr>
          <p:cNvPr id="1295" name="Google Shape;1295;g26d09a40071_0_27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6" name="Google Shape;1296;g26d09a40071_0_27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7" name="Google Shape;1297;g26d09a40071_0_27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8" name="Google Shape;1298;g26d09a40071_0_27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9" name="Google Shape;1299;g26d09a40071_0_2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00" name="Google Shape;1300;g26d09a40071_0_2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1" name="Google Shape;1301;g26d09a40071_0_2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02" name="Google Shape;1302;g26d09a40071_0_27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03" name="Google Shape;1303;g26d09a40071_0_279"/>
          <p:cNvSpPr>
            <a:spLocks noGrp="1"/>
          </p:cNvSpPr>
          <p:nvPr>
            <p:ph type="pic" idx="2"/>
          </p:nvPr>
        </p:nvSpPr>
        <p:spPr>
          <a:xfrm>
            <a:off x="8916576" y="1661249"/>
            <a:ext cx="2990100" cy="2715900"/>
          </a:xfrm>
          <a:prstGeom prst="rect">
            <a:avLst/>
          </a:prstGeom>
          <a:noFill/>
          <a:ln>
            <a:noFill/>
          </a:ln>
        </p:spPr>
      </p:sp>
      <p:sp>
        <p:nvSpPr>
          <p:cNvPr id="1304" name="Google Shape;1304;g26d09a40071_0_27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g26d09a40071_0_27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g26d09a40071_0_27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g26d09a40071_0_27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08"/>
        <p:cNvGrpSpPr/>
        <p:nvPr/>
      </p:nvGrpSpPr>
      <p:grpSpPr>
        <a:xfrm>
          <a:off x="0" y="0"/>
          <a:ext cx="0" cy="0"/>
          <a:chOff x="0" y="0"/>
          <a:chExt cx="0" cy="0"/>
        </a:xfrm>
      </p:grpSpPr>
      <p:sp>
        <p:nvSpPr>
          <p:cNvPr id="1309" name="Google Shape;1309;g26d09a40071_0_29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0" name="Google Shape;1310;g26d09a40071_0_29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1" name="Google Shape;1311;g26d09a40071_0_29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2" name="Google Shape;1312;g26d09a40071_0_29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3" name="Google Shape;1313;g26d09a40071_0_29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4" name="Google Shape;1314;g26d09a40071_0_2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5" name="Google Shape;1315;g26d09a40071_0_29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6" name="Google Shape;1316;g26d09a40071_0_29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7" name="Google Shape;1317;g26d09a40071_0_293"/>
          <p:cNvSpPr>
            <a:spLocks noGrp="1"/>
          </p:cNvSpPr>
          <p:nvPr>
            <p:ph type="pic" idx="2"/>
          </p:nvPr>
        </p:nvSpPr>
        <p:spPr>
          <a:xfrm>
            <a:off x="9093038" y="1058781"/>
            <a:ext cx="2715900" cy="2715900"/>
          </a:xfrm>
          <a:prstGeom prst="rect">
            <a:avLst/>
          </a:prstGeom>
          <a:noFill/>
          <a:ln>
            <a:noFill/>
          </a:ln>
        </p:spPr>
      </p:sp>
      <p:sp>
        <p:nvSpPr>
          <p:cNvPr id="1318" name="Google Shape;1318;g26d09a40071_0_29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g26d09a40071_0_29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g26d09a40071_0_29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g26d09a40071_0_29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g26d09a40071_0_29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g26d09a40071_0_29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g26d09a40071_0_29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25"/>
        <p:cNvGrpSpPr/>
        <p:nvPr/>
      </p:nvGrpSpPr>
      <p:grpSpPr>
        <a:xfrm>
          <a:off x="0" y="0"/>
          <a:ext cx="0" cy="0"/>
          <a:chOff x="0" y="0"/>
          <a:chExt cx="0" cy="0"/>
        </a:xfrm>
      </p:grpSpPr>
      <p:sp>
        <p:nvSpPr>
          <p:cNvPr id="1326" name="Google Shape;1326;g26d09a40071_0_3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7" name="Google Shape;1327;g26d09a40071_0_310"/>
          <p:cNvSpPr>
            <a:spLocks noGrp="1"/>
          </p:cNvSpPr>
          <p:nvPr>
            <p:ph type="pic" idx="2"/>
          </p:nvPr>
        </p:nvSpPr>
        <p:spPr>
          <a:xfrm>
            <a:off x="9510134" y="1431036"/>
            <a:ext cx="1965900" cy="3996000"/>
          </a:xfrm>
          <a:prstGeom prst="rect">
            <a:avLst/>
          </a:prstGeom>
          <a:noFill/>
          <a:ln>
            <a:noFill/>
          </a:ln>
        </p:spPr>
      </p:sp>
      <p:cxnSp>
        <p:nvCxnSpPr>
          <p:cNvPr id="1328" name="Google Shape;1328;g26d09a40071_0_3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9" name="Google Shape;1329;g26d09a40071_0_3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0" name="Google Shape;1330;g26d09a40071_0_3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31" name="Google Shape;1331;g26d09a40071_0_3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32" name="Google Shape;1332;g26d09a40071_0_3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3" name="Google Shape;1333;g26d09a40071_0_3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34" name="Google Shape;1334;g26d09a40071_0_3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5" name="Google Shape;1335;g26d09a40071_0_31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g26d09a40071_0_31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g26d09a40071_0_31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g26d09a40071_0_31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g26d09a40071_0_31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g26d09a40071_0_31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1" name="Google Shape;1341;g26d09a40071_0_31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2" name="Google Shape;1342;g26d09a40071_0_31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p5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5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5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9" name="Google Shape;149;p58"/>
          <p:cNvGrpSpPr/>
          <p:nvPr/>
        </p:nvGrpSpPr>
        <p:grpSpPr>
          <a:xfrm>
            <a:off x="0" y="5607273"/>
            <a:ext cx="12196432" cy="83414"/>
            <a:chOff x="-33239" y="5603791"/>
            <a:chExt cx="9147324" cy="83414"/>
          </a:xfrm>
        </p:grpSpPr>
        <p:cxnSp>
          <p:nvCxnSpPr>
            <p:cNvPr id="150" name="Google Shape;150;p58"/>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51" name="Google Shape;151;p5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3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 name="Google Shape;16;p3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31"/>
          <p:cNvPicPr preferRelativeResize="0"/>
          <p:nvPr/>
        </p:nvPicPr>
        <p:blipFill rotWithShape="1">
          <a:blip r:embed="rId10">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35"/>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54" name="Google Shape;154;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55" name="Google Shape;155;p35"/>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156" name="Google Shape;156;p35"/>
          <p:cNvPicPr preferRelativeResize="0"/>
          <p:nvPr/>
        </p:nvPicPr>
        <p:blipFill rotWithShape="1">
          <a:blip r:embed="rId20">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75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41"/>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435" name="Google Shape;435;p41"/>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436" name="Google Shape;436;p41"/>
          <p:cNvPicPr preferRelativeResize="0"/>
          <p:nvPr/>
        </p:nvPicPr>
        <p:blipFill rotWithShape="1">
          <a:blip r:embed="rId17">
            <a:alphaModFix/>
          </a:blip>
          <a:srcRect/>
          <a:stretch/>
        </p:blipFill>
        <p:spPr>
          <a:xfrm>
            <a:off x="360166" y="169846"/>
            <a:ext cx="2816352" cy="856741"/>
          </a:xfrm>
          <a:prstGeom prst="rect">
            <a:avLst/>
          </a:prstGeom>
          <a:noFill/>
          <a:ln>
            <a:noFill/>
          </a:ln>
        </p:spPr>
      </p:pic>
      <p:sp>
        <p:nvSpPr>
          <p:cNvPr id="437" name="Google Shape;437;p41"/>
          <p:cNvSpPr txBox="1">
            <a:spLocks noGrp="1"/>
          </p:cNvSpPr>
          <p:nvPr>
            <p:ph type="title"/>
          </p:nvPr>
        </p:nvSpPr>
        <p:spPr>
          <a:xfrm>
            <a:off x="6390052"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1"/>
        <p:cNvGrpSpPr/>
        <p:nvPr/>
      </p:nvGrpSpPr>
      <p:grpSpPr>
        <a:xfrm>
          <a:off x="0" y="0"/>
          <a:ext cx="0" cy="0"/>
          <a:chOff x="0" y="0"/>
          <a:chExt cx="0" cy="0"/>
        </a:xfrm>
      </p:grpSpPr>
      <p:sp>
        <p:nvSpPr>
          <p:cNvPr id="652" name="Google Shape;652;p46"/>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653" name="Google Shape;653;p46"/>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654" name="Google Shape;654;p46"/>
          <p:cNvSpPr txBox="1">
            <a:spLocks noGrp="1"/>
          </p:cNvSpPr>
          <p:nvPr>
            <p:ph type="title"/>
          </p:nvPr>
        </p:nvSpPr>
        <p:spPr>
          <a:xfrm>
            <a:off x="3219732"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55" name="Google Shape;655;p46"/>
          <p:cNvPicPr preferRelativeResize="0"/>
          <p:nvPr/>
        </p:nvPicPr>
        <p:blipFill rotWithShape="1">
          <a:blip r:embed="rId11">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0"/>
        <p:cNvGrpSpPr/>
        <p:nvPr/>
      </p:nvGrpSpPr>
      <p:grpSpPr>
        <a:xfrm>
          <a:off x="0" y="0"/>
          <a:ext cx="0" cy="0"/>
          <a:chOff x="0" y="0"/>
          <a:chExt cx="0" cy="0"/>
        </a:xfrm>
      </p:grpSpPr>
      <p:sp>
        <p:nvSpPr>
          <p:cNvPr id="781" name="Google Shape;781;g1dc99b41ae5_0_1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782" name="Google Shape;782;g1dc99b41ae5_0_1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783" name="Google Shape;783;g1dc99b41ae5_0_141"/>
          <p:cNvPicPr preferRelativeResize="0"/>
          <p:nvPr/>
        </p:nvPicPr>
        <p:blipFill rotWithShape="1">
          <a:blip r:embed="rId8">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9"/>
        <p:cNvGrpSpPr/>
        <p:nvPr/>
      </p:nvGrpSpPr>
      <p:grpSpPr>
        <a:xfrm>
          <a:off x="0" y="0"/>
          <a:ext cx="0" cy="0"/>
          <a:chOff x="0" y="0"/>
          <a:chExt cx="0" cy="0"/>
        </a:xfrm>
      </p:grpSpPr>
      <p:sp>
        <p:nvSpPr>
          <p:cNvPr id="890" name="Google Shape;890;p38"/>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891" name="Google Shape;891;p38"/>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92" name="Google Shape;892;p38"/>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893" name="Google Shape;893;p38"/>
          <p:cNvPicPr preferRelativeResize="0"/>
          <p:nvPr/>
        </p:nvPicPr>
        <p:blipFill rotWithShape="1">
          <a:blip r:embed="rId20">
            <a:alphaModFix/>
          </a:blip>
          <a:srcRect/>
          <a:stretch/>
        </p:blipFill>
        <p:spPr>
          <a:xfrm>
            <a:off x="274564"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6"/>
        <p:cNvGrpSpPr/>
        <p:nvPr/>
      </p:nvGrpSpPr>
      <p:grpSpPr>
        <a:xfrm>
          <a:off x="0" y="0"/>
          <a:ext cx="0" cy="0"/>
          <a:chOff x="0" y="0"/>
          <a:chExt cx="0" cy="0"/>
        </a:xfrm>
      </p:grpSpPr>
      <p:sp>
        <p:nvSpPr>
          <p:cNvPr id="1187" name="Google Shape;1187;g26d09a40071_0_17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188" name="Google Shape;1188;g26d09a40071_0_1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89" name="Google Shape;1189;g26d09a40071_0_171"/>
          <p:cNvSpPr txBox="1">
            <a:spLocks noGrp="1"/>
          </p:cNvSpPr>
          <p:nvPr>
            <p:ph type="title"/>
          </p:nvPr>
        </p:nvSpPr>
        <p:spPr>
          <a:xfrm>
            <a:off x="3219732"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90" name="Google Shape;1190;g26d09a40071_0_171"/>
          <p:cNvPicPr preferRelativeResize="0"/>
          <p:nvPr/>
        </p:nvPicPr>
        <p:blipFill rotWithShape="1">
          <a:blip r:embed="rId13">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2a5BdQr2O2Q"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youtu.be/p22hlxCoaE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ar"/>
              <a:t>Workshop guide</a:t>
            </a:r>
            <a:endParaRPr/>
          </a:p>
        </p:txBody>
      </p:sp>
      <p:sp>
        <p:nvSpPr>
          <p:cNvPr id="1396" name="Google Shape;1396;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ar">
                <a:solidFill>
                  <a:srgbClr val="006FB6"/>
                </a:solidFill>
              </a:rPr>
              <a:t>Share the story</a:t>
            </a:r>
            <a:endParaRPr/>
          </a:p>
        </p:txBody>
      </p:sp>
      <p:sp>
        <p:nvSpPr>
          <p:cNvPr id="1397" name="Google Shape;1397;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ar" sz="4000">
                <a:solidFill>
                  <a:srgbClr val="006FB6"/>
                </a:solidFill>
                <a:latin typeface="Calibri"/>
                <a:ea typeface="Calibri"/>
                <a:cs typeface="Calibri"/>
                <a:sym typeface="Calibri"/>
              </a:rPr>
              <a:t>Facilitator: </a:t>
            </a:r>
            <a:endParaRPr sz="4000">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Read notes to prepare. See English file. </a:t>
            </a:r>
            <a:endParaRPr sz="4000">
              <a:solidFill>
                <a:srgbClr val="006FB6"/>
              </a:solidFill>
            </a:endParaRPr>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Amend slides if needed.</a:t>
            </a:r>
            <a:endParaRPr sz="4000"/>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Ready the family-facing materials.</a:t>
            </a:r>
            <a:endParaRPr sz="4000"/>
          </a:p>
          <a:p>
            <a:pPr marL="914400" lvl="1" indent="-482600" algn="l" rtl="0">
              <a:lnSpc>
                <a:spcPct val="100000"/>
              </a:lnSpc>
              <a:spcBef>
                <a:spcPts val="0"/>
              </a:spcBef>
              <a:spcAft>
                <a:spcPts val="0"/>
              </a:spcAft>
              <a:buClr>
                <a:srgbClr val="006FB6"/>
              </a:buClr>
              <a:buSzPts val="4000"/>
              <a:buFont typeface="Calibri"/>
              <a:buChar char="•"/>
            </a:pPr>
            <a:r>
              <a:rPr lang="ar" sz="4000">
                <a:solidFill>
                  <a:srgbClr val="006FB6"/>
                </a:solidFill>
              </a:rPr>
              <a:t>Display slide 2 as families arrive.</a:t>
            </a:r>
            <a:endParaRPr sz="4000">
              <a:solidFill>
                <a:srgbClr val="006FB6"/>
              </a:solidFill>
            </a:endParaRPr>
          </a:p>
          <a:p>
            <a:pPr marL="228600" lvl="0" indent="0" algn="l" rtl="0">
              <a:lnSpc>
                <a:spcPct val="100000"/>
              </a:lnSpc>
              <a:spcBef>
                <a:spcPts val="1000"/>
              </a:spcBef>
              <a:spcAft>
                <a:spcPts val="0"/>
              </a:spcAft>
              <a:buClr>
                <a:srgbClr val="0771BA"/>
              </a:buClr>
              <a:buSzPts val="3600"/>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1. شخص ما-أراد</a:t>
            </a:r>
            <a:endParaRPr/>
          </a:p>
        </p:txBody>
      </p:sp>
      <p:pic>
        <p:nvPicPr>
          <p:cNvPr id="1487" name="Google Shape;1487;p15" descr="صورة تحتوي على نص&#10;&#10;يُستحدث الوصف تلقائيًا"/>
          <p:cNvPicPr preferRelativeResize="0">
            <a:picLocks noGrp="1"/>
          </p:cNvPicPr>
          <p:nvPr>
            <p:ph type="body" idx="2"/>
          </p:nvPr>
        </p:nvPicPr>
        <p:blipFill rotWithShape="1">
          <a:blip r:embed="rId3">
            <a:alphaModFix/>
          </a:blip>
          <a:srcRect l="11945" t="6472" r="9364" b="11182"/>
          <a:stretch/>
        </p:blipFill>
        <p:spPr>
          <a:xfrm flipH="1">
            <a:off x="3741420" y="1461446"/>
            <a:ext cx="4709100" cy="4709100"/>
          </a:xfrm>
          <a:prstGeom prst="rect">
            <a:avLst/>
          </a:prstGeom>
          <a:noFill/>
          <a:ln>
            <a:noFill/>
          </a:ln>
        </p:spPr>
      </p:pic>
      <p:sp>
        <p:nvSpPr>
          <p:cNvPr id="1488" name="Google Shape;1488;p15"/>
          <p:cNvSpPr txBox="1">
            <a:spLocks noGrp="1"/>
          </p:cNvSpPr>
          <p:nvPr>
            <p:ph type="body" idx="1"/>
          </p:nvPr>
        </p:nvSpPr>
        <p:spPr>
          <a:xfrm>
            <a:off x="7993888" y="1722746"/>
            <a:ext cx="3534900" cy="44478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3200"/>
              <a:buNone/>
            </a:pPr>
            <a:endParaRPr sz="3200"/>
          </a:p>
          <a:p>
            <a:pPr marL="0" lvl="0" indent="0" algn="r" rtl="1">
              <a:lnSpc>
                <a:spcPct val="90000"/>
              </a:lnSpc>
              <a:spcBef>
                <a:spcPts val="0"/>
              </a:spcBef>
              <a:spcAft>
                <a:spcPts val="0"/>
              </a:spcAft>
              <a:buClr>
                <a:srgbClr val="006FB6"/>
              </a:buClr>
              <a:buSzPts val="3200"/>
              <a:buNone/>
            </a:pPr>
            <a:endParaRPr/>
          </a:p>
          <a:p>
            <a:pPr marL="0" lvl="0" indent="0" algn="r" rtl="1">
              <a:lnSpc>
                <a:spcPct val="90000"/>
              </a:lnSpc>
              <a:spcBef>
                <a:spcPts val="0"/>
              </a:spcBef>
              <a:spcAft>
                <a:spcPts val="0"/>
              </a:spcAft>
              <a:buClr>
                <a:srgbClr val="006FB6"/>
              </a:buClr>
              <a:buSzPts val="3200"/>
              <a:buNone/>
            </a:pPr>
            <a:endParaRPr sz="3200"/>
          </a:p>
          <a:p>
            <a:pPr marL="0" lvl="0" indent="0" algn="r" rtl="1">
              <a:lnSpc>
                <a:spcPct val="90000"/>
              </a:lnSpc>
              <a:spcBef>
                <a:spcPts val="0"/>
              </a:spcBef>
              <a:spcAft>
                <a:spcPts val="0"/>
              </a:spcAft>
              <a:buClr>
                <a:srgbClr val="006FB6"/>
              </a:buClr>
              <a:buSzPts val="3200"/>
              <a:buNone/>
            </a:pPr>
            <a:r>
              <a:rPr lang="ar" sz="3200" b="1" i="0" u="none"/>
              <a:t>أرادت</a:t>
            </a:r>
            <a:r>
              <a:rPr lang="ar" sz="3200" b="0" i="0" u="none"/>
              <a:t> أن تأكل العشب الأخضر على الجهة الأخرى من الجسر.</a:t>
            </a:r>
            <a:endParaRPr/>
          </a:p>
          <a:p>
            <a:pPr marL="0" lvl="0" indent="0" algn="r" rtl="1">
              <a:lnSpc>
                <a:spcPct val="90000"/>
              </a:lnSpc>
              <a:spcBef>
                <a:spcPts val="0"/>
              </a:spcBef>
              <a:spcAft>
                <a:spcPts val="0"/>
              </a:spcAft>
              <a:buClr>
                <a:srgbClr val="006FB6"/>
              </a:buClr>
              <a:buSzPts val="3200"/>
              <a:buNone/>
            </a:pPr>
            <a:endParaRPr sz="3200" b="1"/>
          </a:p>
          <a:p>
            <a:pPr marL="0" lvl="0" indent="0" algn="r" rtl="1">
              <a:lnSpc>
                <a:spcPct val="90000"/>
              </a:lnSpc>
              <a:spcBef>
                <a:spcPts val="0"/>
              </a:spcBef>
              <a:spcAft>
                <a:spcPts val="0"/>
              </a:spcAft>
              <a:buClr>
                <a:srgbClr val="006FB6"/>
              </a:buClr>
              <a:buSzPts val="3200"/>
              <a:buNone/>
            </a:pPr>
            <a:endParaRPr sz="3200" b="1"/>
          </a:p>
          <a:p>
            <a:pPr marL="0" lvl="0" indent="0" algn="r" rtl="1">
              <a:lnSpc>
                <a:spcPct val="90000"/>
              </a:lnSpc>
              <a:spcBef>
                <a:spcPts val="0"/>
              </a:spcBef>
              <a:spcAft>
                <a:spcPts val="0"/>
              </a:spcAft>
              <a:buClr>
                <a:srgbClr val="006FB6"/>
              </a:buClr>
              <a:buSzPts val="3200"/>
              <a:buNone/>
            </a:pPr>
            <a:r>
              <a:rPr lang="ar" sz="3200" b="1" i="0" u="none"/>
              <a:t>شخص ما</a:t>
            </a:r>
            <a:r>
              <a:rPr lang="ar" sz="3200" b="0" i="0" u="none"/>
              <a:t>... العنزات الثلاث</a:t>
            </a:r>
            <a:endParaRPr sz="3200" b="1"/>
          </a:p>
        </p:txBody>
      </p:sp>
      <p:sp>
        <p:nvSpPr>
          <p:cNvPr id="1489" name="Google Shape;1489;p15"/>
          <p:cNvSpPr txBox="1"/>
          <p:nvPr/>
        </p:nvSpPr>
        <p:spPr>
          <a:xfrm>
            <a:off x="4588603" y="4006699"/>
            <a:ext cx="2033100" cy="14775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 sz="3000" b="1" i="1" u="none" strike="noStrike" cap="none">
                <a:solidFill>
                  <a:srgbClr val="006FB6"/>
                </a:solidFill>
                <a:latin typeface="Times New Roman"/>
                <a:ea typeface="Times New Roman"/>
                <a:cs typeface="Times New Roman"/>
                <a:sym typeface="Times New Roman"/>
              </a:rPr>
              <a:t>The Three Billy Goats Gruff</a:t>
            </a:r>
            <a:endParaRPr sz="3000" b="0" i="0" u="none" strike="noStrike" cap="none">
              <a:solidFill>
                <a:srgbClr val="000000"/>
              </a:solidFill>
              <a:latin typeface="Times New Roman"/>
              <a:ea typeface="Times New Roman"/>
              <a:cs typeface="Times New Roman"/>
              <a:sym typeface="Times New Roman"/>
            </a:endParaRPr>
          </a:p>
        </p:txBody>
      </p:sp>
      <p:cxnSp>
        <p:nvCxnSpPr>
          <p:cNvPr id="1490" name="Google Shape;1490;p15"/>
          <p:cNvCxnSpPr/>
          <p:nvPr/>
        </p:nvCxnSpPr>
        <p:spPr>
          <a:xfrm rot="10800000">
            <a:off x="8754562" y="4552099"/>
            <a:ext cx="764100" cy="386700"/>
          </a:xfrm>
          <a:prstGeom prst="straightConnector1">
            <a:avLst/>
          </a:prstGeom>
          <a:noFill/>
          <a:ln w="82550" cap="flat" cmpd="sng">
            <a:solidFill>
              <a:srgbClr val="006FB6"/>
            </a:solidFill>
            <a:prstDash val="solid"/>
            <a:round/>
            <a:headEnd type="none" w="sm" len="sm"/>
            <a:tailEnd type="triangle" w="med" len="med"/>
          </a:ln>
        </p:spPr>
      </p:cxnSp>
      <p:cxnSp>
        <p:nvCxnSpPr>
          <p:cNvPr id="1491" name="Google Shape;1491;p15"/>
          <p:cNvCxnSpPr/>
          <p:nvPr/>
        </p:nvCxnSpPr>
        <p:spPr>
          <a:xfrm rot="10800000">
            <a:off x="7469447" y="2578613"/>
            <a:ext cx="823800" cy="6714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2. لكن</a:t>
            </a:r>
            <a:endParaRPr/>
          </a:p>
        </p:txBody>
      </p:sp>
      <p:pic>
        <p:nvPicPr>
          <p:cNvPr id="1497" name="Google Shape;1497;p16" descr="صورة تحتوي على نص&#10;&#10;يُستحدث الوصف تلقائيًا"/>
          <p:cNvPicPr preferRelativeResize="0">
            <a:picLocks noGrp="1"/>
          </p:cNvPicPr>
          <p:nvPr>
            <p:ph type="body" idx="2"/>
          </p:nvPr>
        </p:nvPicPr>
        <p:blipFill rotWithShape="1">
          <a:blip r:embed="rId3">
            <a:alphaModFix/>
          </a:blip>
          <a:srcRect l="11945" t="6472" r="9364" b="11182"/>
          <a:stretch/>
        </p:blipFill>
        <p:spPr>
          <a:xfrm flipH="1">
            <a:off x="3741420" y="1461446"/>
            <a:ext cx="4709100" cy="4709100"/>
          </a:xfrm>
          <a:prstGeom prst="rect">
            <a:avLst/>
          </a:prstGeom>
          <a:noFill/>
          <a:ln>
            <a:noFill/>
          </a:ln>
        </p:spPr>
      </p:pic>
      <p:sp>
        <p:nvSpPr>
          <p:cNvPr id="1498" name="Google Shape;1498;p16"/>
          <p:cNvSpPr txBox="1">
            <a:spLocks noGrp="1"/>
          </p:cNvSpPr>
          <p:nvPr>
            <p:ph type="body" idx="1"/>
          </p:nvPr>
        </p:nvSpPr>
        <p:spPr>
          <a:xfrm>
            <a:off x="8327204" y="1592096"/>
            <a:ext cx="3534900" cy="44478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3200"/>
              <a:buNone/>
            </a:pPr>
            <a:r>
              <a:rPr lang="ar" sz="3200" b="1" i="0" u="none"/>
              <a:t>لكن</a:t>
            </a:r>
            <a:r>
              <a:rPr lang="ar" sz="3200" b="0" i="0" u="none"/>
              <a:t> أوقفهم القزم القبيح.</a:t>
            </a:r>
            <a:endParaRPr/>
          </a:p>
          <a:p>
            <a:pPr marL="0" lvl="0" indent="0" algn="r" rtl="1">
              <a:lnSpc>
                <a:spcPct val="90000"/>
              </a:lnSpc>
              <a:spcBef>
                <a:spcPts val="0"/>
              </a:spcBef>
              <a:spcAft>
                <a:spcPts val="0"/>
              </a:spcAft>
              <a:buClr>
                <a:srgbClr val="006FB6"/>
              </a:buClr>
              <a:buSzPts val="3200"/>
              <a:buNone/>
            </a:pPr>
            <a:endParaRPr sz="3200"/>
          </a:p>
        </p:txBody>
      </p:sp>
      <p:sp>
        <p:nvSpPr>
          <p:cNvPr id="1499" name="Google Shape;1499;p16"/>
          <p:cNvSpPr txBox="1"/>
          <p:nvPr/>
        </p:nvSpPr>
        <p:spPr>
          <a:xfrm>
            <a:off x="4630806" y="4121190"/>
            <a:ext cx="2033100" cy="14775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 sz="3000" b="1" i="1" u="none" strike="noStrike" cap="none">
                <a:solidFill>
                  <a:srgbClr val="006FB6"/>
                </a:solidFill>
                <a:latin typeface="Times New Roman"/>
                <a:ea typeface="Times New Roman"/>
                <a:cs typeface="Times New Roman"/>
                <a:sym typeface="Times New Roman"/>
              </a:rPr>
              <a:t>The Three Billy Goats Gruff</a:t>
            </a:r>
            <a:endParaRPr sz="3000" b="0" i="0" u="none" strike="noStrike" cap="none">
              <a:solidFill>
                <a:srgbClr val="000000"/>
              </a:solidFill>
              <a:latin typeface="Times New Roman"/>
              <a:ea typeface="Times New Roman"/>
              <a:cs typeface="Times New Roman"/>
              <a:sym typeface="Times New Roman"/>
            </a:endParaRPr>
          </a:p>
        </p:txBody>
      </p:sp>
      <p:cxnSp>
        <p:nvCxnSpPr>
          <p:cNvPr id="1500" name="Google Shape;1500;p16"/>
          <p:cNvCxnSpPr/>
          <p:nvPr/>
        </p:nvCxnSpPr>
        <p:spPr>
          <a:xfrm rot="10800000">
            <a:off x="6708644" y="1622399"/>
            <a:ext cx="1930500" cy="234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3. لذلك-ثم</a:t>
            </a:r>
            <a:endParaRPr/>
          </a:p>
        </p:txBody>
      </p:sp>
      <p:pic>
        <p:nvPicPr>
          <p:cNvPr id="1506" name="Google Shape;1506;p17" descr="صورة تحتوي على نص&#10;&#10;يُستحدث الوصف تلقائيًا"/>
          <p:cNvPicPr preferRelativeResize="0">
            <a:picLocks noGrp="1"/>
          </p:cNvPicPr>
          <p:nvPr>
            <p:ph type="body" idx="2"/>
          </p:nvPr>
        </p:nvPicPr>
        <p:blipFill rotWithShape="1">
          <a:blip r:embed="rId3">
            <a:alphaModFix/>
          </a:blip>
          <a:srcRect l="11945" t="6472" r="9364" b="11182"/>
          <a:stretch/>
        </p:blipFill>
        <p:spPr>
          <a:xfrm flipH="1">
            <a:off x="3741420" y="1461446"/>
            <a:ext cx="4709100" cy="4709100"/>
          </a:xfrm>
          <a:prstGeom prst="rect">
            <a:avLst/>
          </a:prstGeom>
          <a:noFill/>
          <a:ln>
            <a:noFill/>
          </a:ln>
        </p:spPr>
      </p:pic>
      <p:sp>
        <p:nvSpPr>
          <p:cNvPr id="1507" name="Google Shape;1507;p17"/>
          <p:cNvSpPr txBox="1"/>
          <p:nvPr/>
        </p:nvSpPr>
        <p:spPr>
          <a:xfrm>
            <a:off x="-153396" y="1592096"/>
            <a:ext cx="3274200" cy="44478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rgbClr val="006FB6"/>
              </a:buClr>
              <a:buSzPts val="3200"/>
              <a:buFont typeface="Arial"/>
              <a:buNone/>
            </a:pPr>
            <a:r>
              <a:rPr lang="ar" sz="3200" b="1" i="0" u="none" strike="noStrike" cap="none">
                <a:solidFill>
                  <a:srgbClr val="006FB6"/>
                </a:solidFill>
                <a:latin typeface="Times New Roman"/>
                <a:ea typeface="Times New Roman"/>
                <a:cs typeface="Times New Roman"/>
                <a:sym typeface="Times New Roman"/>
              </a:rPr>
              <a:t>لذلك</a:t>
            </a:r>
            <a:r>
              <a:rPr lang="ar" sz="3200" b="0" i="0" u="none" strike="noStrike" cap="none">
                <a:solidFill>
                  <a:srgbClr val="006FB6"/>
                </a:solidFill>
                <a:latin typeface="Times New Roman"/>
                <a:ea typeface="Times New Roman"/>
                <a:cs typeface="Times New Roman"/>
                <a:sym typeface="Times New Roman"/>
              </a:rPr>
              <a:t> نطحته العنزة الكبرى عن الجسر</a:t>
            </a:r>
            <a:endParaRPr sz="3200" b="1" i="0" u="none" strike="noStrike" cap="none">
              <a:solidFill>
                <a:srgbClr val="006FB6"/>
              </a:solidFill>
              <a:latin typeface="Times New Roman"/>
              <a:ea typeface="Times New Roman"/>
              <a:cs typeface="Times New Roman"/>
              <a:sym typeface="Times New Roman"/>
            </a:endParaRPr>
          </a:p>
          <a:p>
            <a:pPr marL="0" marR="0" lvl="0" indent="0" algn="ctr" rtl="1">
              <a:lnSpc>
                <a:spcPct val="90000"/>
              </a:lnSpc>
              <a:spcBef>
                <a:spcPts val="0"/>
              </a:spcBef>
              <a:spcAft>
                <a:spcPts val="0"/>
              </a:spcAft>
              <a:buClr>
                <a:srgbClr val="006FB6"/>
              </a:buClr>
              <a:buSzPts val="3200"/>
              <a:buFont typeface="Arial"/>
              <a:buNone/>
            </a:pPr>
            <a:endParaRPr sz="3200" b="0" i="0" u="none" strike="noStrike" cap="none">
              <a:solidFill>
                <a:srgbClr val="006FB6"/>
              </a:solidFill>
              <a:latin typeface="Times New Roman"/>
              <a:ea typeface="Times New Roman"/>
              <a:cs typeface="Times New Roman"/>
              <a:sym typeface="Times New Roman"/>
            </a:endParaRPr>
          </a:p>
          <a:p>
            <a:pPr marL="0" marR="0" lvl="0" indent="0" algn="ctr" rtl="1">
              <a:lnSpc>
                <a:spcPct val="90000"/>
              </a:lnSpc>
              <a:spcBef>
                <a:spcPts val="0"/>
              </a:spcBef>
              <a:spcAft>
                <a:spcPts val="0"/>
              </a:spcAft>
              <a:buClr>
                <a:srgbClr val="006FB6"/>
              </a:buClr>
              <a:buSzPts val="3200"/>
              <a:buFont typeface="Arial"/>
              <a:buNone/>
            </a:pPr>
            <a:endParaRPr sz="1100" b="0" i="0" u="none" strike="noStrike" cap="none">
              <a:solidFill>
                <a:srgbClr val="006FB6"/>
              </a:solidFill>
              <a:latin typeface="Times New Roman"/>
              <a:ea typeface="Times New Roman"/>
              <a:cs typeface="Times New Roman"/>
              <a:sym typeface="Times New Roman"/>
            </a:endParaRPr>
          </a:p>
          <a:p>
            <a:pPr marL="0" marR="0" lvl="0" indent="0" algn="r" rtl="1">
              <a:lnSpc>
                <a:spcPct val="90000"/>
              </a:lnSpc>
              <a:spcBef>
                <a:spcPts val="1000"/>
              </a:spcBef>
              <a:spcAft>
                <a:spcPts val="0"/>
              </a:spcAft>
              <a:buClr>
                <a:srgbClr val="000000"/>
              </a:buClr>
              <a:buSzPts val="3200"/>
              <a:buFont typeface="Arial"/>
              <a:buNone/>
            </a:pPr>
            <a:r>
              <a:rPr lang="ar" sz="3200" b="1" i="0" u="none" strike="noStrike" cap="none">
                <a:solidFill>
                  <a:srgbClr val="006FB6"/>
                </a:solidFill>
                <a:latin typeface="Times New Roman"/>
                <a:ea typeface="Times New Roman"/>
                <a:cs typeface="Times New Roman"/>
                <a:sym typeface="Times New Roman"/>
              </a:rPr>
              <a:t>ثم</a:t>
            </a:r>
            <a:r>
              <a:rPr lang="ar" sz="3200" b="0" i="0" u="none" strike="noStrike" cap="none">
                <a:solidFill>
                  <a:srgbClr val="006FB6"/>
                </a:solidFill>
                <a:latin typeface="Times New Roman"/>
                <a:ea typeface="Times New Roman"/>
                <a:cs typeface="Times New Roman"/>
                <a:sym typeface="Times New Roman"/>
              </a:rPr>
              <a:t> تمكنوا من عبور الجسر وتناول العشب في سلام.</a:t>
            </a:r>
            <a:endParaRPr sz="1400" b="0" i="0" u="none" strike="noStrike" cap="none">
              <a:solidFill>
                <a:srgbClr val="000000"/>
              </a:solidFill>
              <a:latin typeface="Times New Roman"/>
              <a:ea typeface="Times New Roman"/>
              <a:cs typeface="Times New Roman"/>
              <a:sym typeface="Times New Roman"/>
            </a:endParaRPr>
          </a:p>
        </p:txBody>
      </p:sp>
      <p:sp>
        <p:nvSpPr>
          <p:cNvPr id="1508" name="Google Shape;1508;p17"/>
          <p:cNvSpPr txBox="1"/>
          <p:nvPr/>
        </p:nvSpPr>
        <p:spPr>
          <a:xfrm>
            <a:off x="4687077" y="4135258"/>
            <a:ext cx="2033100" cy="14775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 sz="3000" b="1" i="1" u="none" strike="noStrike" cap="none">
                <a:solidFill>
                  <a:srgbClr val="006FB6"/>
                </a:solidFill>
                <a:latin typeface="Times New Roman"/>
                <a:ea typeface="Times New Roman"/>
                <a:cs typeface="Times New Roman"/>
                <a:sym typeface="Times New Roman"/>
              </a:rPr>
              <a:t>The Three Billy Goats Gruff</a:t>
            </a:r>
            <a:endParaRPr sz="3000" b="0" i="0" u="none" strike="noStrike" cap="none">
              <a:solidFill>
                <a:srgbClr val="000000"/>
              </a:solidFill>
              <a:latin typeface="Times New Roman"/>
              <a:ea typeface="Times New Roman"/>
              <a:cs typeface="Times New Roman"/>
              <a:sym typeface="Times New Roman"/>
            </a:endParaRPr>
          </a:p>
        </p:txBody>
      </p:sp>
      <p:cxnSp>
        <p:nvCxnSpPr>
          <p:cNvPr id="1509" name="Google Shape;1509;p17"/>
          <p:cNvCxnSpPr/>
          <p:nvPr/>
        </p:nvCxnSpPr>
        <p:spPr>
          <a:xfrm>
            <a:off x="3593632" y="1871199"/>
            <a:ext cx="970800" cy="0"/>
          </a:xfrm>
          <a:prstGeom prst="straightConnector1">
            <a:avLst/>
          </a:prstGeom>
          <a:noFill/>
          <a:ln w="82550" cap="flat" cmpd="sng">
            <a:solidFill>
              <a:srgbClr val="006FB6"/>
            </a:solidFill>
            <a:prstDash val="solid"/>
            <a:round/>
            <a:headEnd type="none" w="sm" len="sm"/>
            <a:tailEnd type="triangle" w="med" len="med"/>
          </a:ln>
        </p:spPr>
      </p:cxnSp>
      <p:cxnSp>
        <p:nvCxnSpPr>
          <p:cNvPr id="1510" name="Google Shape;1510;p17"/>
          <p:cNvCxnSpPr/>
          <p:nvPr/>
        </p:nvCxnSpPr>
        <p:spPr>
          <a:xfrm rot="10800000" flipH="1">
            <a:off x="3286982" y="3148865"/>
            <a:ext cx="577200" cy="270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8"/>
          <p:cNvSpPr txBox="1">
            <a:spLocks noGrp="1"/>
          </p:cNvSpPr>
          <p:nvPr>
            <p:ph type="ctrTitle"/>
          </p:nvPr>
        </p:nvSpPr>
        <p:spPr>
          <a:xfrm>
            <a:off x="-80072"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لنشاهد</a:t>
            </a:r>
            <a:endParaRPr/>
          </a:p>
        </p:txBody>
      </p:sp>
      <p:sp>
        <p:nvSpPr>
          <p:cNvPr id="1516" name="Google Shape;1516;p18"/>
          <p:cNvSpPr txBox="1">
            <a:spLocks noGrp="1"/>
          </p:cNvSpPr>
          <p:nvPr>
            <p:ph type="body" idx="1"/>
          </p:nvPr>
        </p:nvSpPr>
        <p:spPr>
          <a:xfrm>
            <a:off x="6632820" y="1664140"/>
            <a:ext cx="4830900" cy="40671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3600"/>
              <a:buNone/>
            </a:pPr>
            <a:r>
              <a:rPr lang="ar" b="0" i="0" u="none"/>
              <a:t>الإنجليزية</a:t>
            </a:r>
            <a:endParaRPr/>
          </a:p>
          <a:p>
            <a:pPr marL="0" lvl="0" indent="0" algn="r" rtl="1">
              <a:lnSpc>
                <a:spcPct val="100000"/>
              </a:lnSpc>
              <a:spcBef>
                <a:spcPts val="0"/>
              </a:spcBef>
              <a:spcAft>
                <a:spcPts val="0"/>
              </a:spcAft>
              <a:buClr>
                <a:srgbClr val="006FB6"/>
              </a:buClr>
              <a:buSzPts val="3600"/>
              <a:buNone/>
            </a:pPr>
            <a:endParaRPr/>
          </a:p>
          <a:p>
            <a:pPr marL="0" lvl="0" indent="0" algn="l" rtl="0">
              <a:lnSpc>
                <a:spcPct val="100000"/>
              </a:lnSpc>
              <a:spcBef>
                <a:spcPts val="0"/>
              </a:spcBef>
              <a:spcAft>
                <a:spcPts val="0"/>
              </a:spcAft>
              <a:buClr>
                <a:srgbClr val="006FB6"/>
              </a:buClr>
              <a:buSzPts val="3600"/>
              <a:buNone/>
            </a:pPr>
            <a:r>
              <a:rPr lang="ar" u="sng">
                <a:solidFill>
                  <a:schemeClr val="hlink"/>
                </a:solidFill>
                <a:hlinkClick r:id="rId3"/>
              </a:rPr>
              <a:t>https://youtu.be/2a5BdQr2O2Q</a:t>
            </a:r>
            <a:endParaRPr/>
          </a:p>
        </p:txBody>
      </p:sp>
      <p:sp>
        <p:nvSpPr>
          <p:cNvPr id="1517" name="Google Shape;1517;p18"/>
          <p:cNvSpPr txBox="1">
            <a:spLocks noGrp="1"/>
          </p:cNvSpPr>
          <p:nvPr>
            <p:ph type="body" idx="2"/>
          </p:nvPr>
        </p:nvSpPr>
        <p:spPr>
          <a:xfrm>
            <a:off x="1259428" y="1630540"/>
            <a:ext cx="4756500" cy="41007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3600"/>
              <a:buNone/>
            </a:pPr>
            <a:r>
              <a:rPr lang="ar" b="0" i="0" u="none"/>
              <a:t>الإسبانية</a:t>
            </a:r>
            <a:endParaRPr/>
          </a:p>
          <a:p>
            <a:pPr marL="0" lvl="0" indent="0" algn="r" rtl="1">
              <a:lnSpc>
                <a:spcPct val="90000"/>
              </a:lnSpc>
              <a:spcBef>
                <a:spcPts val="1000"/>
              </a:spcBef>
              <a:spcAft>
                <a:spcPts val="0"/>
              </a:spcAft>
              <a:buClr>
                <a:srgbClr val="006FB6"/>
              </a:buClr>
              <a:buSzPts val="3600"/>
              <a:buNone/>
            </a:pPr>
            <a:r>
              <a:rPr lang="ar" b="0" i="1" u="none"/>
              <a:t>قريباً</a:t>
            </a:r>
            <a:endParaRPr i="1"/>
          </a:p>
        </p:txBody>
      </p:sp>
      <p:sp>
        <p:nvSpPr>
          <p:cNvPr id="1518" name="Google Shape;1518;p18"/>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Times New Roman"/>
              <a:ea typeface="Times New Roman"/>
              <a:cs typeface="Times New Roman"/>
              <a:sym typeface="Times New Roman"/>
            </a:endParaRPr>
          </a:p>
        </p:txBody>
      </p:sp>
      <p:sp>
        <p:nvSpPr>
          <p:cNvPr id="1519" name="Google Shape;1519;p18"/>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19"/>
          <p:cNvSpPr txBox="1">
            <a:spLocks noGrp="1"/>
          </p:cNvSpPr>
          <p:nvPr>
            <p:ph type="title"/>
          </p:nvPr>
        </p:nvSpPr>
        <p:spPr>
          <a:xfrm>
            <a:off x="2758470" y="113030"/>
            <a:ext cx="5683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1800"/>
              <a:buNone/>
            </a:pPr>
            <a:r>
              <a:rPr lang="ar" b="1" i="0" u="none"/>
              <a:t>استخدم يديك</a:t>
            </a:r>
            <a:endParaRPr/>
          </a:p>
        </p:txBody>
      </p:sp>
      <p:sp>
        <p:nvSpPr>
          <p:cNvPr id="1525" name="Google Shape;1525;p19"/>
          <p:cNvSpPr txBox="1">
            <a:spLocks noGrp="1"/>
          </p:cNvSpPr>
          <p:nvPr>
            <p:ph type="body" idx="1"/>
          </p:nvPr>
        </p:nvSpPr>
        <p:spPr>
          <a:xfrm>
            <a:off x="8897507" y="615161"/>
            <a:ext cx="3009300" cy="549300"/>
          </a:xfrm>
          <a:prstGeom prst="rect">
            <a:avLst/>
          </a:prstGeom>
          <a:noFill/>
          <a:ln>
            <a:noFill/>
          </a:ln>
        </p:spPr>
        <p:txBody>
          <a:bodyPr spcFirstLastPara="1" wrap="square" lIns="91425" tIns="45700" rIns="91425" bIns="45700" anchor="t" anchorCtr="0">
            <a:noAutofit/>
          </a:bodyPr>
          <a:lstStyle/>
          <a:p>
            <a:pPr marL="50800" lvl="0" indent="0" algn="ctr" rtl="1">
              <a:lnSpc>
                <a:spcPct val="90000"/>
              </a:lnSpc>
              <a:spcBef>
                <a:spcPts val="1000"/>
              </a:spcBef>
              <a:spcAft>
                <a:spcPts val="0"/>
              </a:spcAft>
              <a:buSzPts val="2800"/>
              <a:buNone/>
            </a:pPr>
            <a:r>
              <a:rPr lang="ar" sz="3200" b="1" i="0" u="none"/>
              <a:t>النصائح والحيل</a:t>
            </a:r>
            <a:endParaRPr/>
          </a:p>
        </p:txBody>
      </p:sp>
      <p:sp>
        <p:nvSpPr>
          <p:cNvPr id="1526" name="Google Shape;1526;p19"/>
          <p:cNvSpPr txBox="1">
            <a:spLocks noGrp="1"/>
          </p:cNvSpPr>
          <p:nvPr>
            <p:ph type="body" idx="4"/>
          </p:nvPr>
        </p:nvSpPr>
        <p:spPr>
          <a:xfrm>
            <a:off x="5157853" y="314183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أراد</a:t>
            </a:r>
            <a:endParaRPr/>
          </a:p>
        </p:txBody>
      </p:sp>
      <p:sp>
        <p:nvSpPr>
          <p:cNvPr id="1527" name="Google Shape;1527;p19"/>
          <p:cNvSpPr txBox="1">
            <a:spLocks noGrp="1"/>
          </p:cNvSpPr>
          <p:nvPr>
            <p:ph type="body" idx="5"/>
          </p:nvPr>
        </p:nvSpPr>
        <p:spPr>
          <a:xfrm>
            <a:off x="5669592" y="5061849"/>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شخص ما</a:t>
            </a:r>
            <a:endParaRPr/>
          </a:p>
        </p:txBody>
      </p:sp>
      <p:sp>
        <p:nvSpPr>
          <p:cNvPr id="1528" name="Google Shape;1528;p19"/>
          <p:cNvSpPr txBox="1">
            <a:spLocks noGrp="1"/>
          </p:cNvSpPr>
          <p:nvPr>
            <p:ph type="body" idx="6"/>
          </p:nvPr>
        </p:nvSpPr>
        <p:spPr>
          <a:xfrm>
            <a:off x="3693665" y="1391930"/>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لكن</a:t>
            </a:r>
            <a:endParaRPr/>
          </a:p>
        </p:txBody>
      </p:sp>
      <p:sp>
        <p:nvSpPr>
          <p:cNvPr id="1529" name="Google Shape;1529;p19"/>
          <p:cNvSpPr txBox="1">
            <a:spLocks noGrp="1"/>
          </p:cNvSpPr>
          <p:nvPr>
            <p:ph type="body" idx="7"/>
          </p:nvPr>
        </p:nvSpPr>
        <p:spPr>
          <a:xfrm>
            <a:off x="205079" y="225533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لذلك</a:t>
            </a:r>
            <a:endParaRPr/>
          </a:p>
        </p:txBody>
      </p:sp>
      <p:sp>
        <p:nvSpPr>
          <p:cNvPr id="1530" name="Google Shape;1530;p19"/>
          <p:cNvSpPr txBox="1">
            <a:spLocks noGrp="1"/>
          </p:cNvSpPr>
          <p:nvPr>
            <p:ph type="body" idx="8"/>
          </p:nvPr>
        </p:nvSpPr>
        <p:spPr>
          <a:xfrm>
            <a:off x="47370" y="4114789"/>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ثم</a:t>
            </a:r>
            <a:endParaRPr/>
          </a:p>
        </p:txBody>
      </p:sp>
      <p:sp>
        <p:nvSpPr>
          <p:cNvPr id="1531" name="Google Shape;1531;p19"/>
          <p:cNvSpPr txBox="1"/>
          <p:nvPr/>
        </p:nvSpPr>
        <p:spPr>
          <a:xfrm>
            <a:off x="8897507" y="2090440"/>
            <a:ext cx="3009300" cy="2262300"/>
          </a:xfrm>
          <a:prstGeom prst="rect">
            <a:avLst/>
          </a:prstGeom>
          <a:noFill/>
          <a:ln>
            <a:noFill/>
          </a:ln>
        </p:spPr>
        <p:txBody>
          <a:bodyPr spcFirstLastPara="1" wrap="square" lIns="91425" tIns="45700" rIns="91425" bIns="45700" anchor="t" anchorCtr="0">
            <a:noAutofit/>
          </a:bodyPr>
          <a:lstStyle/>
          <a:p>
            <a:pPr marL="457200" marR="0" lvl="0" indent="-406400" algn="r" rtl="1">
              <a:lnSpc>
                <a:spcPct val="90000"/>
              </a:lnSpc>
              <a:spcBef>
                <a:spcPts val="1000"/>
              </a:spcBef>
              <a:spcAft>
                <a:spcPts val="0"/>
              </a:spcAft>
              <a:buClr>
                <a:srgbClr val="0771BA"/>
              </a:buClr>
              <a:buSzPts val="2800"/>
              <a:buFont typeface="Arial"/>
              <a:buChar char="•"/>
            </a:pPr>
            <a:r>
              <a:rPr lang="ar" sz="2800" b="0" i="0" u="none" strike="noStrike" cap="none">
                <a:solidFill>
                  <a:srgbClr val="0771BA"/>
                </a:solidFill>
                <a:latin typeface="Times New Roman"/>
                <a:ea typeface="Times New Roman"/>
                <a:cs typeface="Times New Roman"/>
                <a:sym typeface="Times New Roman"/>
              </a:rPr>
              <a:t>يمكن للأطفال الأكبر سنًا تلخيص فصل أو قسم بدلاً من الكتاب بأكمله! </a:t>
            </a:r>
            <a:endParaRPr sz="1400" b="0" i="0" u="none" strike="noStrike" cap="none">
              <a:solidFill>
                <a:srgbClr val="000000"/>
              </a:solidFill>
              <a:latin typeface="Arial"/>
              <a:ea typeface="Arial"/>
              <a:cs typeface="Arial"/>
              <a:sym typeface="Arial"/>
            </a:endParaRPr>
          </a:p>
          <a:p>
            <a:pPr marL="457200" marR="0" lvl="0" indent="-228600" algn="r" rtl="1">
              <a:lnSpc>
                <a:spcPct val="90000"/>
              </a:lnSpc>
              <a:spcBef>
                <a:spcPts val="1000"/>
              </a:spcBef>
              <a:spcAft>
                <a:spcPts val="0"/>
              </a:spcAft>
              <a:buClr>
                <a:srgbClr val="0771BA"/>
              </a:buClr>
              <a:buSzPts val="2800"/>
              <a:buFont typeface="Arial"/>
              <a:buNone/>
            </a:pPr>
            <a:endParaRPr sz="2800" b="0" i="0" u="none" strike="noStrike" cap="none">
              <a:solidFill>
                <a:srgbClr val="0771BA"/>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20"/>
          <p:cNvSpPr txBox="1">
            <a:spLocks noGrp="1"/>
          </p:cNvSpPr>
          <p:nvPr>
            <p:ph type="ctrTitle"/>
          </p:nvPr>
        </p:nvSpPr>
        <p:spPr>
          <a:xfrm>
            <a:off x="3205239" y="167178"/>
            <a:ext cx="7859000" cy="10043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000" b="1" i="0" u="none"/>
              <a:t>القراءة = محادثة (من مرحلة الروضة إلى الصف الأول)</a:t>
            </a:r>
            <a:endParaRPr sz="4000"/>
          </a:p>
        </p:txBody>
      </p:sp>
      <p:sp>
        <p:nvSpPr>
          <p:cNvPr id="1537" name="Google Shape;1537;p20"/>
          <p:cNvSpPr txBox="1">
            <a:spLocks noGrp="1"/>
          </p:cNvSpPr>
          <p:nvPr>
            <p:ph type="body" idx="1"/>
          </p:nvPr>
        </p:nvSpPr>
        <p:spPr>
          <a:xfrm>
            <a:off x="8181460" y="3122547"/>
            <a:ext cx="3488100" cy="1236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sz="3200" b="0" i="0" u="none">
                <a:solidFill>
                  <a:srgbClr val="006FB6"/>
                </a:solidFill>
              </a:rPr>
              <a:t>ما الذي تريده الشخصية؟ أشر إلى الكلمات/ الصور التي ساعدتك في المعرفة.</a:t>
            </a:r>
            <a:endParaRPr sz="3200">
              <a:solidFill>
                <a:srgbClr val="006FB6"/>
              </a:solidFill>
            </a:endParaRPr>
          </a:p>
        </p:txBody>
      </p:sp>
      <p:sp>
        <p:nvSpPr>
          <p:cNvPr id="1538" name="Google Shape;1538;p20"/>
          <p:cNvSpPr txBox="1">
            <a:spLocks noGrp="1"/>
          </p:cNvSpPr>
          <p:nvPr>
            <p:ph type="body" idx="2"/>
          </p:nvPr>
        </p:nvSpPr>
        <p:spPr>
          <a:xfrm>
            <a:off x="2909455" y="4649907"/>
            <a:ext cx="3903838" cy="1393169"/>
          </a:xfrm>
          <a:prstGeom prst="rect">
            <a:avLst/>
          </a:prstGeom>
          <a:noFill/>
          <a:ln>
            <a:noFill/>
          </a:ln>
        </p:spPr>
        <p:txBody>
          <a:bodyPr spcFirstLastPara="1" wrap="square" lIns="91425" tIns="45700" rIns="91425" bIns="45700" anchor="ctr" anchorCtr="0">
            <a:noAutofit/>
          </a:bodyPr>
          <a:lstStyle/>
          <a:p>
            <a:pPr marL="233361" marR="0" lvl="0" indent="-4760" algn="r" rtl="1">
              <a:lnSpc>
                <a:spcPct val="90000"/>
              </a:lnSpc>
              <a:spcBef>
                <a:spcPts val="1000"/>
              </a:spcBef>
              <a:spcAft>
                <a:spcPts val="0"/>
              </a:spcAft>
              <a:buClr>
                <a:srgbClr val="0771BA"/>
              </a:buClr>
              <a:buSzPts val="2800"/>
              <a:buFont typeface="Arial"/>
              <a:buNone/>
            </a:pPr>
            <a:r>
              <a:rPr lang="ar" sz="3200" b="0" i="0" u="none"/>
              <a:t>ماذا حدث في نهاية القصة؟ أرني في الكتاب.</a:t>
            </a:r>
            <a:endParaRPr sz="3200"/>
          </a:p>
        </p:txBody>
      </p:sp>
      <p:sp>
        <p:nvSpPr>
          <p:cNvPr id="1539" name="Google Shape;1539;p20"/>
          <p:cNvSpPr txBox="1">
            <a:spLocks noGrp="1"/>
          </p:cNvSpPr>
          <p:nvPr>
            <p:ph type="body" idx="3"/>
          </p:nvPr>
        </p:nvSpPr>
        <p:spPr>
          <a:xfrm>
            <a:off x="7900415" y="1437346"/>
            <a:ext cx="2910745"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sz="3200" b="0" i="0" u="none">
                <a:solidFill>
                  <a:srgbClr val="006FB6"/>
                </a:solidFill>
              </a:rPr>
              <a:t>من هي الشخصية الرئيسية؟</a:t>
            </a:r>
            <a:endParaRPr sz="3200"/>
          </a:p>
        </p:txBody>
      </p:sp>
      <p:sp>
        <p:nvSpPr>
          <p:cNvPr id="1540" name="Google Shape;1540;p20"/>
          <p:cNvSpPr txBox="1">
            <a:spLocks noGrp="1"/>
          </p:cNvSpPr>
          <p:nvPr>
            <p:ph type="body" idx="4"/>
          </p:nvPr>
        </p:nvSpPr>
        <p:spPr>
          <a:xfrm>
            <a:off x="8061506" y="4686483"/>
            <a:ext cx="3608054" cy="1393169"/>
          </a:xfrm>
          <a:prstGeom prst="rect">
            <a:avLst/>
          </a:prstGeom>
          <a:noFill/>
          <a:ln>
            <a:noFill/>
          </a:ln>
        </p:spPr>
        <p:txBody>
          <a:bodyPr spcFirstLastPara="1" wrap="square" lIns="91425" tIns="45700" rIns="91425" bIns="45700" anchor="ctr" anchorCtr="0">
            <a:noAutofit/>
          </a:bodyPr>
          <a:lstStyle/>
          <a:p>
            <a:pPr marL="9525" marR="0" lvl="0" indent="0" algn="r" rtl="1">
              <a:lnSpc>
                <a:spcPct val="90000"/>
              </a:lnSpc>
              <a:spcBef>
                <a:spcPts val="1000"/>
              </a:spcBef>
              <a:spcAft>
                <a:spcPts val="0"/>
              </a:spcAft>
              <a:buClr>
                <a:srgbClr val="0771BA"/>
              </a:buClr>
              <a:buSzPts val="2800"/>
              <a:buFont typeface="Arial"/>
              <a:buNone/>
            </a:pPr>
            <a:r>
              <a:rPr lang="ar" sz="3200" b="0" i="0" u="none">
                <a:solidFill>
                  <a:srgbClr val="006FB6"/>
                </a:solidFill>
              </a:rPr>
              <a:t>لماذا لم تتمكن الشخصية من الحصول على ما تريد؟</a:t>
            </a:r>
            <a:endParaRPr sz="3200"/>
          </a:p>
        </p:txBody>
      </p:sp>
      <p:pic>
        <p:nvPicPr>
          <p:cNvPr id="1541" name="Google Shape;1541;p20"/>
          <p:cNvPicPr preferRelativeResize="0"/>
          <p:nvPr/>
        </p:nvPicPr>
        <p:blipFill rotWithShape="1">
          <a:blip r:embed="rId3">
            <a:alphaModFix/>
          </a:blip>
          <a:srcRect t="-1666"/>
          <a:stretch/>
        </p:blipFill>
        <p:spPr>
          <a:xfrm flipH="1">
            <a:off x="11272625" y="167178"/>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21"/>
          <p:cNvSpPr txBox="1">
            <a:spLocks noGrp="1"/>
          </p:cNvSpPr>
          <p:nvPr>
            <p:ph type="ctrTitle"/>
          </p:nvPr>
        </p:nvSpPr>
        <p:spPr>
          <a:xfrm>
            <a:off x="3088629" y="137195"/>
            <a:ext cx="8246793"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400" b="1" i="0" u="none"/>
              <a:t>القراءة = محادثة (من الصف الثاني إلى الصف الثالث)</a:t>
            </a:r>
            <a:endParaRPr sz="4400"/>
          </a:p>
        </p:txBody>
      </p:sp>
      <p:sp>
        <p:nvSpPr>
          <p:cNvPr id="1547" name="Google Shape;1547;p21"/>
          <p:cNvSpPr txBox="1">
            <a:spLocks noGrp="1"/>
          </p:cNvSpPr>
          <p:nvPr>
            <p:ph type="body" idx="1"/>
          </p:nvPr>
        </p:nvSpPr>
        <p:spPr>
          <a:xfrm>
            <a:off x="239263" y="3220280"/>
            <a:ext cx="3488018"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2800"/>
              <a:buNone/>
            </a:pPr>
            <a:r>
              <a:rPr lang="ar" sz="3200" b="0" i="0" u="none">
                <a:solidFill>
                  <a:srgbClr val="006FB6"/>
                </a:solidFill>
              </a:rPr>
              <a:t>ما هي مشكلة الشخصية؟ أر</a:t>
            </a:r>
            <a:r>
              <a:rPr lang="ar" sz="3200">
                <a:solidFill>
                  <a:srgbClr val="006FB6"/>
                </a:solidFill>
              </a:rPr>
              <a:t>ي</a:t>
            </a:r>
            <a:r>
              <a:rPr lang="ar" sz="3200" b="0" i="0" u="none">
                <a:solidFill>
                  <a:srgbClr val="006FB6"/>
                </a:solidFill>
              </a:rPr>
              <a:t>ني كيف عرفت.</a:t>
            </a:r>
            <a:endParaRPr sz="3200"/>
          </a:p>
        </p:txBody>
      </p:sp>
      <p:sp>
        <p:nvSpPr>
          <p:cNvPr id="1548" name="Google Shape;1548;p21"/>
          <p:cNvSpPr txBox="1">
            <a:spLocks noGrp="1"/>
          </p:cNvSpPr>
          <p:nvPr>
            <p:ph type="body" idx="2"/>
          </p:nvPr>
        </p:nvSpPr>
        <p:spPr>
          <a:xfrm>
            <a:off x="2280990" y="1521720"/>
            <a:ext cx="3608854" cy="1193701"/>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sz="3200" b="0" i="0" u="none">
                <a:solidFill>
                  <a:srgbClr val="006FB6"/>
                </a:solidFill>
              </a:rPr>
              <a:t>من هي الشخصية الرئيسية؟ ماذا أرادوا؟ كيف تعرفين؟</a:t>
            </a:r>
            <a:endParaRPr sz="3200"/>
          </a:p>
        </p:txBody>
      </p:sp>
      <p:sp>
        <p:nvSpPr>
          <p:cNvPr id="1549" name="Google Shape;1549;p21"/>
          <p:cNvSpPr txBox="1">
            <a:spLocks noGrp="1"/>
          </p:cNvSpPr>
          <p:nvPr>
            <p:ph type="body" idx="3"/>
          </p:nvPr>
        </p:nvSpPr>
        <p:spPr>
          <a:xfrm>
            <a:off x="707299" y="4639695"/>
            <a:ext cx="5388701"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sz="3200" b="0" i="0" u="none">
                <a:solidFill>
                  <a:srgbClr val="006FB6"/>
                </a:solidFill>
              </a:rPr>
              <a:t>ثم ماذا حدث؟ كيف حلت الشخصية المشكلة؟ في أي صفحة حدث ذلك؟</a:t>
            </a:r>
            <a:endParaRPr sz="3200">
              <a:solidFill>
                <a:srgbClr val="006FB6"/>
              </a:solidFill>
            </a:endParaRPr>
          </a:p>
        </p:txBody>
      </p:sp>
      <p:pic>
        <p:nvPicPr>
          <p:cNvPr id="1550" name="Google Shape;1550;p21"/>
          <p:cNvPicPr preferRelativeResize="0"/>
          <p:nvPr/>
        </p:nvPicPr>
        <p:blipFill rotWithShape="1">
          <a:blip r:embed="rId3">
            <a:alphaModFix/>
          </a:blip>
          <a:srcRect/>
          <a:stretch/>
        </p:blipFill>
        <p:spPr>
          <a:xfrm flipH="1">
            <a:off x="11335422" y="137195"/>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g1dc99b41ae5_0_1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الأسر التي تتحدث لغات متعددة</a:t>
            </a:r>
            <a:endParaRPr/>
          </a:p>
        </p:txBody>
      </p:sp>
      <p:sp>
        <p:nvSpPr>
          <p:cNvPr id="1556" name="Google Shape;1556;g1dc99b41ae5_0_133"/>
          <p:cNvSpPr txBox="1">
            <a:spLocks noGrp="1"/>
          </p:cNvSpPr>
          <p:nvPr>
            <p:ph type="body" idx="1"/>
          </p:nvPr>
        </p:nvSpPr>
        <p:spPr>
          <a:xfrm>
            <a:off x="1128411" y="2185051"/>
            <a:ext cx="7205400" cy="716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Clr>
                <a:schemeClr val="dk1"/>
              </a:buClr>
              <a:buSzPts val="1100"/>
              <a:buFont typeface="Arial"/>
              <a:buNone/>
            </a:pPr>
            <a:r>
              <a:rPr lang="ar" b="0" i="0" u="none">
                <a:highlight>
                  <a:schemeClr val="lt1"/>
                </a:highlight>
              </a:rPr>
              <a:t>اطرح أسئلة حول الكتب بأي لغة وتحدث بشأنها</a:t>
            </a:r>
            <a:r>
              <a:rPr lang="ar" b="0" i="0" u="none"/>
              <a:t> </a:t>
            </a:r>
            <a:endParaRPr/>
          </a:p>
          <a:p>
            <a:pPr marL="0" lvl="0" indent="0" algn="r" rtl="1">
              <a:lnSpc>
                <a:spcPct val="90000"/>
              </a:lnSpc>
              <a:spcBef>
                <a:spcPts val="1000"/>
              </a:spcBef>
              <a:spcAft>
                <a:spcPts val="0"/>
              </a:spcAft>
              <a:buSzPts val="3200"/>
              <a:buNone/>
            </a:pPr>
            <a:endParaRPr/>
          </a:p>
        </p:txBody>
      </p:sp>
      <p:sp>
        <p:nvSpPr>
          <p:cNvPr id="1557" name="Google Shape;1557;g1dc99b41ae5_0_133"/>
          <p:cNvSpPr txBox="1">
            <a:spLocks noGrp="1"/>
          </p:cNvSpPr>
          <p:nvPr>
            <p:ph type="body" idx="2"/>
          </p:nvPr>
        </p:nvSpPr>
        <p:spPr>
          <a:xfrm>
            <a:off x="1128407" y="2901153"/>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200"/>
              <a:buNone/>
            </a:pPr>
            <a:r>
              <a:rPr lang="ar" b="0" i="0" u="none"/>
              <a:t>استخدم هذا مع الكتب بأي لغة</a:t>
            </a:r>
            <a:endParaRPr/>
          </a:p>
        </p:txBody>
      </p:sp>
      <p:pic>
        <p:nvPicPr>
          <p:cNvPr id="1558" name="Google Shape;1558;g1dc99b41ae5_0_133"/>
          <p:cNvPicPr preferRelativeResize="0"/>
          <p:nvPr/>
        </p:nvPicPr>
        <p:blipFill rotWithShape="1">
          <a:blip r:embed="rId3">
            <a:alphaModFix/>
          </a:blip>
          <a:srcRect/>
          <a:stretch/>
        </p:blipFill>
        <p:spPr>
          <a:xfrm>
            <a:off x="9428167" y="1566863"/>
            <a:ext cx="1280572" cy="1055700"/>
          </a:xfrm>
          <a:prstGeom prst="rect">
            <a:avLst/>
          </a:prstGeom>
          <a:noFill/>
          <a:ln>
            <a:noFill/>
          </a:ln>
        </p:spPr>
      </p:pic>
      <p:pic>
        <p:nvPicPr>
          <p:cNvPr id="1559" name="Google Shape;1559;g1dc99b41ae5_0_133"/>
          <p:cNvPicPr preferRelativeResize="0"/>
          <p:nvPr/>
        </p:nvPicPr>
        <p:blipFill rotWithShape="1">
          <a:blip r:embed="rId4">
            <a:alphaModFix/>
          </a:blip>
          <a:srcRect/>
          <a:stretch/>
        </p:blipFill>
        <p:spPr>
          <a:xfrm>
            <a:off x="9428175" y="2995751"/>
            <a:ext cx="1141982" cy="105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2"/>
          <p:cNvSpPr txBox="1">
            <a:spLocks noGrp="1"/>
          </p:cNvSpPr>
          <p:nvPr>
            <p:ph type="ctrTitle"/>
          </p:nvPr>
        </p:nvSpPr>
        <p:spPr>
          <a:xfrm>
            <a:off x="-685838" y="42547"/>
            <a:ext cx="12192000" cy="1193800"/>
          </a:xfrm>
          <a:prstGeom prst="rect">
            <a:avLst/>
          </a:prstGeom>
          <a:noFill/>
          <a:ln>
            <a:noFill/>
          </a:ln>
        </p:spPr>
        <p:txBody>
          <a:bodyPr spcFirstLastPara="1" wrap="square" lIns="274300" tIns="45700" rIns="91425" bIns="45700" anchor="ctr" anchorCtr="0">
            <a:noAutofit/>
          </a:bodyPr>
          <a:lstStyle/>
          <a:p>
            <a:pPr marL="0" marR="0" lvl="0" indent="0" algn="r" rtl="1">
              <a:lnSpc>
                <a:spcPct val="90000"/>
              </a:lnSpc>
              <a:spcBef>
                <a:spcPts val="0"/>
              </a:spcBef>
              <a:spcAft>
                <a:spcPts val="0"/>
              </a:spcAft>
              <a:buClr>
                <a:srgbClr val="006FB6"/>
              </a:buClr>
              <a:buSzPts val="5000"/>
              <a:buFont typeface="Calibri"/>
              <a:buNone/>
            </a:pPr>
            <a:r>
              <a:rPr lang="ar" b="1" i="0" u="none"/>
              <a:t>وقت التدرب</a:t>
            </a:r>
            <a:endParaRPr/>
          </a:p>
        </p:txBody>
      </p:sp>
      <p:sp>
        <p:nvSpPr>
          <p:cNvPr id="1565" name="Google Shape;1565;p22"/>
          <p:cNvSpPr txBox="1">
            <a:spLocks noGrp="1"/>
          </p:cNvSpPr>
          <p:nvPr>
            <p:ph type="body" idx="1"/>
          </p:nvPr>
        </p:nvSpPr>
        <p:spPr>
          <a:xfrm>
            <a:off x="7458827" y="1737480"/>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2800"/>
              <a:buNone/>
            </a:pPr>
            <a:r>
              <a:rPr lang="ar" sz="3200" b="0" i="0" u="none"/>
              <a:t>شخص-ما أراد.</a:t>
            </a:r>
            <a:endParaRPr sz="3200"/>
          </a:p>
        </p:txBody>
      </p:sp>
      <p:sp>
        <p:nvSpPr>
          <p:cNvPr id="1566" name="Google Shape;1566;p22"/>
          <p:cNvSpPr txBox="1">
            <a:spLocks noGrp="1"/>
          </p:cNvSpPr>
          <p:nvPr>
            <p:ph type="body" idx="2"/>
          </p:nvPr>
        </p:nvSpPr>
        <p:spPr>
          <a:xfrm>
            <a:off x="7100979" y="2793165"/>
            <a:ext cx="3866700" cy="1055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sz="3200" b="0" i="0" u="none"/>
              <a:t>لكن.</a:t>
            </a:r>
            <a:endParaRPr sz="3200"/>
          </a:p>
        </p:txBody>
      </p:sp>
      <p:sp>
        <p:nvSpPr>
          <p:cNvPr id="1567" name="Google Shape;1567;p22"/>
          <p:cNvSpPr txBox="1">
            <a:spLocks noGrp="1"/>
          </p:cNvSpPr>
          <p:nvPr>
            <p:ph type="body" idx="3"/>
          </p:nvPr>
        </p:nvSpPr>
        <p:spPr>
          <a:xfrm>
            <a:off x="7573663" y="3805098"/>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2800"/>
              <a:buNone/>
            </a:pPr>
            <a:r>
              <a:rPr lang="ar" sz="3200" b="0" i="0" u="none"/>
              <a:t>لذلك-ثم.</a:t>
            </a:r>
            <a:endParaRPr sz="3200"/>
          </a:p>
        </p:txBody>
      </p:sp>
      <p:sp>
        <p:nvSpPr>
          <p:cNvPr id="1568" name="Google Shape;1568;p22"/>
          <p:cNvSpPr txBox="1">
            <a:spLocks noGrp="1"/>
          </p:cNvSpPr>
          <p:nvPr>
            <p:ph type="body" idx="4"/>
          </p:nvPr>
        </p:nvSpPr>
        <p:spPr>
          <a:xfrm>
            <a:off x="11082631" y="1614625"/>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1</a:t>
            </a:r>
            <a:endParaRPr/>
          </a:p>
        </p:txBody>
      </p:sp>
      <p:sp>
        <p:nvSpPr>
          <p:cNvPr id="1569" name="Google Shape;1569;p22"/>
          <p:cNvSpPr txBox="1">
            <a:spLocks noGrp="1"/>
          </p:cNvSpPr>
          <p:nvPr>
            <p:ph type="body" idx="5"/>
          </p:nvPr>
        </p:nvSpPr>
        <p:spPr>
          <a:xfrm>
            <a:off x="11082630" y="380509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3</a:t>
            </a:r>
            <a:endParaRPr/>
          </a:p>
        </p:txBody>
      </p:sp>
      <p:sp>
        <p:nvSpPr>
          <p:cNvPr id="1570" name="Google Shape;1570;p22"/>
          <p:cNvSpPr txBox="1">
            <a:spLocks noGrp="1"/>
          </p:cNvSpPr>
          <p:nvPr>
            <p:ph type="body" idx="7"/>
          </p:nvPr>
        </p:nvSpPr>
        <p:spPr>
          <a:xfrm>
            <a:off x="11082630" y="2793180"/>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2</a:t>
            </a:r>
            <a:endParaRPr/>
          </a:p>
        </p:txBody>
      </p:sp>
      <p:sp>
        <p:nvSpPr>
          <p:cNvPr id="1571" name="Google Shape;1571;p22"/>
          <p:cNvSpPr txBox="1">
            <a:spLocks noGrp="1"/>
          </p:cNvSpPr>
          <p:nvPr>
            <p:ph type="body" idx="14"/>
          </p:nvPr>
        </p:nvSpPr>
        <p:spPr>
          <a:xfrm>
            <a:off x="4529137" y="1830578"/>
            <a:ext cx="2335500" cy="1947000"/>
          </a:xfrm>
          <a:prstGeom prst="rect">
            <a:avLst/>
          </a:prstGeom>
          <a:noFill/>
          <a:ln>
            <a:noFill/>
          </a:ln>
        </p:spPr>
        <p:txBody>
          <a:bodyPr spcFirstLastPara="1" wrap="square" lIns="91425" tIns="45700" rIns="91425" bIns="45700" anchor="t" anchorCtr="0">
            <a:noAutofit/>
          </a:bodyPr>
          <a:lstStyle/>
          <a:p>
            <a:pPr marL="241300" lvl="0" indent="-12700" algn="r" rtl="1">
              <a:lnSpc>
                <a:spcPct val="100000"/>
              </a:lnSpc>
              <a:spcBef>
                <a:spcPts val="0"/>
              </a:spcBef>
              <a:spcAft>
                <a:spcPts val="0"/>
              </a:spcAft>
              <a:buSzPts val="3400"/>
              <a:buNone/>
            </a:pPr>
            <a:r>
              <a:rPr lang="ar" sz="3000" b="0" i="0" u="none"/>
              <a:t>استدعني عندما يكون لديك سؤال!</a:t>
            </a:r>
            <a:endParaRPr/>
          </a:p>
        </p:txBody>
      </p:sp>
      <p:pic>
        <p:nvPicPr>
          <p:cNvPr id="1572" name="Google Shape;1572;p22"/>
          <p:cNvPicPr preferRelativeResize="0"/>
          <p:nvPr/>
        </p:nvPicPr>
        <p:blipFill rotWithShape="1">
          <a:blip r:embed="rId3">
            <a:alphaModFix/>
          </a:blip>
          <a:srcRect l="7548" r="7536"/>
          <a:stretch/>
        </p:blipFill>
        <p:spPr>
          <a:xfrm>
            <a:off x="262304" y="1808858"/>
            <a:ext cx="3962194" cy="3122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g26d09a40071_0_164"/>
          <p:cNvSpPr txBox="1">
            <a:spLocks noGrp="1"/>
          </p:cNvSpPr>
          <p:nvPr>
            <p:ph type="title"/>
          </p:nvPr>
        </p:nvSpPr>
        <p:spPr>
          <a:xfrm>
            <a:off x="2981277" y="0"/>
            <a:ext cx="5062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4200"/>
              <a:buFont typeface="Calibri"/>
              <a:buNone/>
            </a:pPr>
            <a:r>
              <a:rPr lang="ar" sz="4200">
                <a:latin typeface="Calibri"/>
                <a:ea typeface="Calibri"/>
                <a:cs typeface="Calibri"/>
                <a:sym typeface="Calibri"/>
              </a:rPr>
              <a:t>تأمل</a:t>
            </a:r>
            <a:r>
              <a:rPr lang="ar" b="1" i="0" u="none"/>
              <a:t> </a:t>
            </a:r>
            <a:endParaRPr/>
          </a:p>
        </p:txBody>
      </p:sp>
      <p:sp>
        <p:nvSpPr>
          <p:cNvPr id="1578" name="Google Shape;1578;g26d09a40071_0_164"/>
          <p:cNvSpPr txBox="1">
            <a:spLocks noGrp="1"/>
          </p:cNvSpPr>
          <p:nvPr>
            <p:ph type="body" idx="1"/>
          </p:nvPr>
        </p:nvSpPr>
        <p:spPr>
          <a:xfrm>
            <a:off x="457146" y="1992348"/>
            <a:ext cx="7773000" cy="3905700"/>
          </a:xfrm>
          <a:prstGeom prst="rect">
            <a:avLst/>
          </a:prstGeom>
          <a:noFill/>
          <a:ln>
            <a:noFill/>
          </a:ln>
        </p:spPr>
        <p:txBody>
          <a:bodyPr spcFirstLastPara="1" wrap="square" lIns="91425" tIns="45700" rIns="91425" bIns="45700" anchor="t" anchorCtr="0">
            <a:noAutofit/>
          </a:bodyPr>
          <a:lstStyle/>
          <a:p>
            <a:pPr marL="457200" lvl="0" indent="-444500" algn="r" rtl="1">
              <a:lnSpc>
                <a:spcPct val="100000"/>
              </a:lnSpc>
              <a:spcBef>
                <a:spcPts val="2400"/>
              </a:spcBef>
              <a:spcAft>
                <a:spcPts val="0"/>
              </a:spcAft>
              <a:buSzPts val="3400"/>
              <a:buChar char="•"/>
            </a:pPr>
            <a:r>
              <a:rPr lang="ar">
                <a:latin typeface="Calibri"/>
                <a:ea typeface="Calibri"/>
                <a:cs typeface="Calibri"/>
                <a:sym typeface="Calibri"/>
              </a:rPr>
              <a:t>هل لديك أي أسئلة بشأن النصيحة الخاصة بالقراءة؟ </a:t>
            </a:r>
            <a:endParaRPr>
              <a:latin typeface="Calibri"/>
              <a:ea typeface="Calibri"/>
              <a:cs typeface="Calibri"/>
              <a:sym typeface="Calibri"/>
            </a:endParaRPr>
          </a:p>
          <a:p>
            <a:pPr marL="457200" lvl="0" indent="-444500" algn="r" rtl="1">
              <a:lnSpc>
                <a:spcPct val="100000"/>
              </a:lnSpc>
              <a:spcBef>
                <a:spcPts val="2400"/>
              </a:spcBef>
              <a:spcAft>
                <a:spcPts val="0"/>
              </a:spcAft>
              <a:buSzPts val="3400"/>
              <a:buChar char="•"/>
            </a:pPr>
            <a:r>
              <a:rPr lang="ar">
                <a:latin typeface="Calibri"/>
                <a:ea typeface="Calibri"/>
                <a:cs typeface="Calibri"/>
                <a:sym typeface="Calibri"/>
              </a:rPr>
              <a:t>تحدث مع طفلك واسأله: هل نحن مستعدون لتجربة هذه النصيحة الخاصة بالقراءة في المنزل؟</a:t>
            </a:r>
            <a:endParaRPr>
              <a:latin typeface="Calibri"/>
              <a:ea typeface="Calibri"/>
              <a:cs typeface="Calibri"/>
              <a:sym typeface="Calibri"/>
            </a:endParaRPr>
          </a:p>
          <a:p>
            <a:pPr marL="457200" lvl="0" indent="-444500" algn="r" rtl="1">
              <a:lnSpc>
                <a:spcPct val="100000"/>
              </a:lnSpc>
              <a:spcBef>
                <a:spcPts val="2400"/>
              </a:spcBef>
              <a:spcAft>
                <a:spcPts val="0"/>
              </a:spcAft>
              <a:buSzPts val="3400"/>
              <a:buChar char="•"/>
            </a:pPr>
            <a:r>
              <a:rPr lang="ar">
                <a:latin typeface="Calibri"/>
                <a:ea typeface="Calibri"/>
                <a:cs typeface="Calibri"/>
                <a:sym typeface="Calibri"/>
              </a:rPr>
              <a:t>يرجى مشاركة طريقة القيام بذلك في المنزل.</a:t>
            </a:r>
            <a:endParaRPr>
              <a:latin typeface="Calibri"/>
              <a:ea typeface="Calibri"/>
              <a:cs typeface="Calibri"/>
              <a:sym typeface="Calibri"/>
            </a:endParaRPr>
          </a:p>
          <a:p>
            <a:pPr marL="457200" lvl="0" indent="0" algn="r" rtl="1">
              <a:lnSpc>
                <a:spcPct val="100000"/>
              </a:lnSpc>
              <a:spcBef>
                <a:spcPts val="2400"/>
              </a:spcBef>
              <a:spcAft>
                <a:spcPts val="0"/>
              </a:spcAft>
              <a:buSzPts val="3400"/>
              <a:buNone/>
            </a:pPr>
            <a:endParaRPr/>
          </a:p>
        </p:txBody>
      </p:sp>
      <p:sp>
        <p:nvSpPr>
          <p:cNvPr id="1579" name="Google Shape;1579;g26d09a40071_0_164"/>
          <p:cNvSpPr txBox="1">
            <a:spLocks noGrp="1"/>
          </p:cNvSpPr>
          <p:nvPr>
            <p:ph type="body" idx="3"/>
          </p:nvPr>
        </p:nvSpPr>
        <p:spPr>
          <a:xfrm>
            <a:off x="9020342" y="3945268"/>
            <a:ext cx="2823300" cy="2151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2100"/>
              <a:buFont typeface="Noto Sans Symbols"/>
              <a:buNone/>
            </a:pPr>
            <a:r>
              <a:rPr lang="ar" b="0" i="0" u="none"/>
              <a:t>سيساعد سؤالك شخصًا آخر في الغرفة.</a:t>
            </a:r>
            <a:endParaRPr/>
          </a:p>
        </p:txBody>
      </p:sp>
      <p:pic>
        <p:nvPicPr>
          <p:cNvPr id="1580" name="Google Shape;1580;g26d09a40071_0_164" descr="A close up of a logo&#10;&#10;Description automatically generated"/>
          <p:cNvPicPr preferRelativeResize="0"/>
          <p:nvPr/>
        </p:nvPicPr>
        <p:blipFill rotWithShape="1">
          <a:blip r:embed="rId3">
            <a:alphaModFix/>
          </a:blip>
          <a:srcRect l="6933" r="6932"/>
          <a:stretch/>
        </p:blipFill>
        <p:spPr>
          <a:xfrm>
            <a:off x="9329146" y="73138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4"/>
          <p:cNvSpPr txBox="1">
            <a:spLocks noGrp="1"/>
          </p:cNvSpPr>
          <p:nvPr>
            <p:ph type="title"/>
          </p:nvPr>
        </p:nvSpPr>
        <p:spPr>
          <a:xfrm>
            <a:off x="2346750" y="591345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750"/>
              <a:buNone/>
            </a:pPr>
            <a:r>
              <a:rPr lang="ar" sz="4000" b="1" i="0" u="none"/>
              <a:t>شارك القصة</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27"/>
          <p:cNvSpPr txBox="1">
            <a:spLocks noGrp="1"/>
          </p:cNvSpPr>
          <p:nvPr>
            <p:ph type="title"/>
          </p:nvPr>
        </p:nvSpPr>
        <p:spPr>
          <a:xfrm>
            <a:off x="6096000" y="0"/>
            <a:ext cx="573996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Calibri"/>
              <a:buNone/>
            </a:pPr>
            <a:r>
              <a:rPr lang="ar" b="1" i="0" u="none"/>
              <a:t>يرجى تقديم الآراء والملاحظات</a:t>
            </a:r>
            <a:endParaRPr/>
          </a:p>
        </p:txBody>
      </p:sp>
      <p:pic>
        <p:nvPicPr>
          <p:cNvPr id="1586" name="Google Shape;1586;p27"/>
          <p:cNvPicPr preferRelativeResize="0">
            <a:picLocks noGrp="1"/>
          </p:cNvPicPr>
          <p:nvPr>
            <p:ph type="pic" idx="2"/>
          </p:nvPr>
        </p:nvPicPr>
        <p:blipFill rotWithShape="1">
          <a:blip r:embed="rId3">
            <a:alphaModFix/>
          </a:blip>
          <a:srcRect l="274" t="-7982" r="274" b="-4522"/>
          <a:stretch/>
        </p:blipFill>
        <p:spPr>
          <a:xfrm flipH="1">
            <a:off x="393352" y="1298240"/>
            <a:ext cx="2916936" cy="2596896"/>
          </a:xfrm>
          <a:prstGeom prst="rect">
            <a:avLst/>
          </a:prstGeom>
          <a:noFill/>
          <a:ln>
            <a:noFill/>
          </a:ln>
        </p:spPr>
      </p:pic>
      <p:sp>
        <p:nvSpPr>
          <p:cNvPr id="1587" name="Google Shape;1587;p27"/>
          <p:cNvSpPr txBox="1">
            <a:spLocks noGrp="1"/>
          </p:cNvSpPr>
          <p:nvPr>
            <p:ph type="body" idx="1"/>
          </p:nvPr>
        </p:nvSpPr>
        <p:spPr>
          <a:xfrm>
            <a:off x="393352" y="3895136"/>
            <a:ext cx="2497138" cy="2368897"/>
          </a:xfrm>
          <a:prstGeom prst="rect">
            <a:avLst/>
          </a:prstGeom>
          <a:noFill/>
          <a:ln>
            <a:noFill/>
          </a:ln>
        </p:spPr>
        <p:txBody>
          <a:bodyPr spcFirstLastPara="1" wrap="square" lIns="91425" tIns="45700" rIns="91425" bIns="45700" anchor="t" anchorCtr="0">
            <a:noAutofit/>
          </a:bodyPr>
          <a:lstStyle/>
          <a:p>
            <a:pPr marL="57150" marR="0" lvl="0" indent="0" algn="r" rtl="1">
              <a:lnSpc>
                <a:spcPct val="90000"/>
              </a:lnSpc>
              <a:spcBef>
                <a:spcPts val="1000"/>
              </a:spcBef>
              <a:spcAft>
                <a:spcPts val="0"/>
              </a:spcAft>
              <a:buClr>
                <a:srgbClr val="006FB6"/>
              </a:buClr>
              <a:buSzPts val="2700"/>
              <a:buFont typeface="Noto Sans Symbols"/>
              <a:buNone/>
            </a:pPr>
            <a:r>
              <a:rPr lang="ar" b="0" i="0" u="none"/>
              <a:t>مساهماتك تحسّن وقتنا معًا.</a:t>
            </a:r>
            <a:endParaRPr/>
          </a:p>
          <a:p>
            <a:pPr marL="57150" marR="0" lvl="0" indent="0" algn="r" rtl="1">
              <a:lnSpc>
                <a:spcPct val="90000"/>
              </a:lnSpc>
              <a:spcBef>
                <a:spcPts val="1000"/>
              </a:spcBef>
              <a:spcAft>
                <a:spcPts val="0"/>
              </a:spcAft>
              <a:buClr>
                <a:srgbClr val="006FB6"/>
              </a:buClr>
              <a:buSzPts val="2700"/>
              <a:buFont typeface="Noto Sans Symbols"/>
              <a:buNone/>
            </a:pPr>
            <a:endParaRPr/>
          </a:p>
        </p:txBody>
      </p:sp>
      <p:pic>
        <p:nvPicPr>
          <p:cNvPr id="1588" name="Google Shape;1588;p27"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6563170" y="10707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5"/>
          <p:cNvSpPr txBox="1">
            <a:spLocks noGrp="1"/>
          </p:cNvSpPr>
          <p:nvPr>
            <p:ph type="body" idx="1"/>
          </p:nvPr>
        </p:nvSpPr>
        <p:spPr>
          <a:xfrm>
            <a:off x="6791383" y="1566002"/>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الترحيب</a:t>
            </a:r>
            <a:endParaRPr/>
          </a:p>
        </p:txBody>
      </p:sp>
      <p:sp>
        <p:nvSpPr>
          <p:cNvPr id="1408" name="Google Shape;1408;p5"/>
          <p:cNvSpPr txBox="1">
            <a:spLocks noGrp="1"/>
          </p:cNvSpPr>
          <p:nvPr>
            <p:ph type="body" idx="3"/>
          </p:nvPr>
        </p:nvSpPr>
        <p:spPr>
          <a:xfrm>
            <a:off x="6956483" y="2653440"/>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نصيحة للقراءة</a:t>
            </a:r>
            <a:endParaRPr/>
          </a:p>
        </p:txBody>
      </p:sp>
      <p:sp>
        <p:nvSpPr>
          <p:cNvPr id="1409" name="Google Shape;1409;p5"/>
          <p:cNvSpPr txBox="1">
            <a:spLocks noGrp="1"/>
          </p:cNvSpPr>
          <p:nvPr>
            <p:ph type="body" idx="4"/>
          </p:nvPr>
        </p:nvSpPr>
        <p:spPr>
          <a:xfrm>
            <a:off x="6931083" y="3817079"/>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وقت الممارسة</a:t>
            </a:r>
            <a:endParaRPr/>
          </a:p>
        </p:txBody>
      </p:sp>
      <p:sp>
        <p:nvSpPr>
          <p:cNvPr id="1410" name="Google Shape;1410;p5"/>
          <p:cNvSpPr txBox="1">
            <a:spLocks noGrp="1"/>
          </p:cNvSpPr>
          <p:nvPr>
            <p:ph type="ctrTitle"/>
          </p:nvPr>
        </p:nvSpPr>
        <p:spPr>
          <a:xfrm>
            <a:off x="7921869" y="0"/>
            <a:ext cx="39751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جدول الأعمال</a:t>
            </a:r>
            <a:endParaRPr/>
          </a:p>
        </p:txBody>
      </p:sp>
      <p:sp>
        <p:nvSpPr>
          <p:cNvPr id="1411" name="Google Shape;1411;p5"/>
          <p:cNvSpPr txBox="1">
            <a:spLocks noGrp="1"/>
          </p:cNvSpPr>
          <p:nvPr>
            <p:ph type="body" idx="5"/>
          </p:nvPr>
        </p:nvSpPr>
        <p:spPr>
          <a:xfrm>
            <a:off x="6677083" y="4992079"/>
            <a:ext cx="3642601"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التفكُّر والمستجدات</a:t>
            </a:r>
            <a:endParaRPr/>
          </a:p>
        </p:txBody>
      </p:sp>
      <p:pic>
        <p:nvPicPr>
          <p:cNvPr id="1412" name="Google Shape;1412;p5"/>
          <p:cNvPicPr preferRelativeResize="0">
            <a:picLocks noGrp="1"/>
          </p:cNvPicPr>
          <p:nvPr>
            <p:ph type="body" idx="6"/>
          </p:nvPr>
        </p:nvPicPr>
        <p:blipFill rotWithShape="1">
          <a:blip r:embed="rId3">
            <a:alphaModFix/>
          </a:blip>
          <a:srcRect/>
          <a:stretch/>
        </p:blipFill>
        <p:spPr>
          <a:xfrm>
            <a:off x="11110640" y="1504823"/>
            <a:ext cx="573024" cy="908304"/>
          </a:xfrm>
          <a:prstGeom prst="rect">
            <a:avLst/>
          </a:prstGeom>
          <a:noFill/>
          <a:ln>
            <a:noFill/>
          </a:ln>
        </p:spPr>
      </p:pic>
      <p:pic>
        <p:nvPicPr>
          <p:cNvPr id="1413" name="Google Shape;1413;p5"/>
          <p:cNvPicPr preferRelativeResize="0">
            <a:picLocks noGrp="1"/>
          </p:cNvPicPr>
          <p:nvPr>
            <p:ph type="body" idx="7"/>
          </p:nvPr>
        </p:nvPicPr>
        <p:blipFill rotWithShape="1">
          <a:blip r:embed="rId4">
            <a:alphaModFix/>
          </a:blip>
          <a:srcRect/>
          <a:stretch/>
        </p:blipFill>
        <p:spPr>
          <a:xfrm>
            <a:off x="10891838" y="2821020"/>
            <a:ext cx="758825" cy="710260"/>
          </a:xfrm>
          <a:prstGeom prst="rect">
            <a:avLst/>
          </a:prstGeom>
          <a:noFill/>
          <a:ln>
            <a:noFill/>
          </a:ln>
        </p:spPr>
      </p:pic>
      <p:pic>
        <p:nvPicPr>
          <p:cNvPr id="1414" name="Google Shape;1414;p5"/>
          <p:cNvPicPr preferRelativeResize="0">
            <a:picLocks noGrp="1"/>
          </p:cNvPicPr>
          <p:nvPr>
            <p:ph type="body" idx="8"/>
          </p:nvPr>
        </p:nvPicPr>
        <p:blipFill rotWithShape="1">
          <a:blip r:embed="rId5">
            <a:alphaModFix/>
          </a:blip>
          <a:srcRect/>
          <a:stretch/>
        </p:blipFill>
        <p:spPr>
          <a:xfrm>
            <a:off x="10874711" y="3936650"/>
            <a:ext cx="793077" cy="714375"/>
          </a:xfrm>
          <a:prstGeom prst="rect">
            <a:avLst/>
          </a:prstGeom>
          <a:noFill/>
          <a:ln>
            <a:noFill/>
          </a:ln>
        </p:spPr>
      </p:pic>
      <p:pic>
        <p:nvPicPr>
          <p:cNvPr id="1415" name="Google Shape;1415;p5"/>
          <p:cNvPicPr preferRelativeResize="0">
            <a:picLocks noGrp="1"/>
          </p:cNvPicPr>
          <p:nvPr>
            <p:ph type="body" idx="9"/>
          </p:nvPr>
        </p:nvPicPr>
        <p:blipFill rotWithShape="1">
          <a:blip r:embed="rId6">
            <a:alphaModFix/>
          </a:blip>
          <a:srcRect/>
          <a:stretch/>
        </p:blipFill>
        <p:spPr>
          <a:xfrm>
            <a:off x="10942065" y="5088376"/>
            <a:ext cx="658368" cy="719328"/>
          </a:xfrm>
          <a:prstGeom prst="rect">
            <a:avLst/>
          </a:prstGeom>
          <a:noFill/>
          <a:ln>
            <a:noFill/>
          </a:ln>
        </p:spPr>
      </p:pic>
      <p:pic>
        <p:nvPicPr>
          <p:cNvPr id="1416" name="Google Shape;1416;p5"/>
          <p:cNvPicPr preferRelativeResize="0"/>
          <p:nvPr/>
        </p:nvPicPr>
        <p:blipFill rotWithShape="1">
          <a:blip r:embed="rId7">
            <a:alphaModFix/>
          </a:blip>
          <a:srcRect/>
          <a:stretch/>
        </p:blipFill>
        <p:spPr>
          <a:xfrm>
            <a:off x="684762" y="1542556"/>
            <a:ext cx="5444200" cy="456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pPr rtl="1"/>
            <a:r>
              <a:rPr lang="en"/>
              <a:t>استبيان ثقة الأسرة</a:t>
            </a:r>
            <a:endParaRPr/>
          </a:p>
        </p:txBody>
      </p:sp>
      <p:sp>
        <p:nvSpPr>
          <p:cNvPr id="104" name="Google Shape;104;p27"/>
          <p:cNvSpPr txBox="1"/>
          <p:nvPr/>
        </p:nvSpPr>
        <p:spPr>
          <a:xfrm>
            <a:off x="518033" y="1666700"/>
            <a:ext cx="5127200" cy="3902566"/>
          </a:xfrm>
          <a:prstGeom prst="rect">
            <a:avLst/>
          </a:prstGeom>
          <a:noFill/>
          <a:ln>
            <a:noFill/>
          </a:ln>
        </p:spPr>
        <p:txBody>
          <a:bodyPr spcFirstLastPara="1" wrap="square" lIns="121900" tIns="121900" rIns="121900" bIns="121900" anchor="t" anchorCtr="0">
            <a:spAutoFit/>
          </a:bodyPr>
          <a:lstStyle/>
          <a:p>
            <a:pPr rtl="1">
              <a:lnSpc>
                <a:spcPct val="90000"/>
              </a:lnSpc>
              <a:spcBef>
                <a:spcPct val="0"/>
              </a:spcBef>
              <a:spcAft>
                <a:spcPct val="0"/>
              </a:spcAft>
            </a:pPr>
            <a:r>
              <a:rPr lang="en" sz="3200" b="1">
                <a:solidFill>
                  <a:srgbClr val="0771BA"/>
                </a:solidFill>
                <a:latin typeface="Calibri"/>
                <a:ea typeface="Calibri"/>
                <a:cs typeface="Calibri"/>
                <a:sym typeface="Calibri"/>
              </a:rPr>
              <a:t>امسح هذا الرمز لمشاركة رأيك في القراءة مع طفلك. سيتم إدخال المشاركين في سحب للحصول على بطاقة هدايا بقيمة 15 دولارًا. سيتم اختيار فائز واحد لكل مدرسة بعد الورشة الأولى والأخيرة.</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rtl="1">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6"/>
          <p:cNvSpPr txBox="1">
            <a:spLocks noGrp="1"/>
          </p:cNvSpPr>
          <p:nvPr>
            <p:ph type="body" idx="1"/>
          </p:nvPr>
        </p:nvSpPr>
        <p:spPr>
          <a:xfrm>
            <a:off x="943142" y="1489802"/>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429" name="Google Shape;1429;p6"/>
          <p:cNvSpPr txBox="1">
            <a:spLocks noGrp="1"/>
          </p:cNvSpPr>
          <p:nvPr>
            <p:ph type="body" idx="2"/>
          </p:nvPr>
        </p:nvSpPr>
        <p:spPr>
          <a:xfrm>
            <a:off x="943142" y="2653440"/>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430" name="Google Shape;1430;p6"/>
          <p:cNvSpPr txBox="1">
            <a:spLocks noGrp="1"/>
          </p:cNvSpPr>
          <p:nvPr>
            <p:ph type="body" idx="3"/>
          </p:nvPr>
        </p:nvSpPr>
        <p:spPr>
          <a:xfrm>
            <a:off x="943142" y="3817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431" name="Google Shape;1431;p6"/>
          <p:cNvSpPr txBox="1">
            <a:spLocks noGrp="1"/>
          </p:cNvSpPr>
          <p:nvPr>
            <p:ph type="body" idx="4"/>
          </p:nvPr>
        </p:nvSpPr>
        <p:spPr>
          <a:xfrm>
            <a:off x="943142" y="4992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432" name="Google Shape;1432;p6"/>
          <p:cNvSpPr txBox="1">
            <a:spLocks noGrp="1"/>
          </p:cNvSpPr>
          <p:nvPr>
            <p:ph type="body" idx="5"/>
          </p:nvPr>
        </p:nvSpPr>
        <p:spPr>
          <a:xfrm>
            <a:off x="7610338" y="1502511"/>
            <a:ext cx="3435278"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مستعدًا.</a:t>
            </a:r>
            <a:endParaRPr/>
          </a:p>
        </p:txBody>
      </p:sp>
      <p:sp>
        <p:nvSpPr>
          <p:cNvPr id="1433" name="Google Shape;1433;p6"/>
          <p:cNvSpPr txBox="1">
            <a:spLocks noGrp="1"/>
          </p:cNvSpPr>
          <p:nvPr>
            <p:ph type="body" idx="6"/>
          </p:nvPr>
        </p:nvSpPr>
        <p:spPr>
          <a:xfrm>
            <a:off x="7612385" y="2653440"/>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حاضرًا.</a:t>
            </a:r>
            <a:endParaRPr/>
          </a:p>
        </p:txBody>
      </p:sp>
      <p:sp>
        <p:nvSpPr>
          <p:cNvPr id="1434" name="Google Shape;1434;p6"/>
          <p:cNvSpPr txBox="1">
            <a:spLocks noGrp="1"/>
          </p:cNvSpPr>
          <p:nvPr>
            <p:ph type="body" idx="7"/>
          </p:nvPr>
        </p:nvSpPr>
        <p:spPr>
          <a:xfrm>
            <a:off x="7610339" y="3804369"/>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مهذبًا.</a:t>
            </a:r>
            <a:endParaRPr/>
          </a:p>
        </p:txBody>
      </p:sp>
      <p:sp>
        <p:nvSpPr>
          <p:cNvPr id="1435" name="Google Shape;1435;p6"/>
          <p:cNvSpPr txBox="1">
            <a:spLocks noGrp="1"/>
          </p:cNvSpPr>
          <p:nvPr>
            <p:ph type="body" idx="8"/>
          </p:nvPr>
        </p:nvSpPr>
        <p:spPr>
          <a:xfrm>
            <a:off x="7610338" y="4959551"/>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اطرح أسئلة.</a:t>
            </a:r>
            <a:endParaRPr/>
          </a:p>
        </p:txBody>
      </p:sp>
      <p:sp>
        <p:nvSpPr>
          <p:cNvPr id="1436" name="Google Shape;1436;p6"/>
          <p:cNvSpPr txBox="1">
            <a:spLocks noGrp="1"/>
          </p:cNvSpPr>
          <p:nvPr>
            <p:ph type="ctrTitle"/>
          </p:nvPr>
        </p:nvSpPr>
        <p:spPr>
          <a:xfrm>
            <a:off x="3406638" y="32084"/>
            <a:ext cx="8407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توجيهات ورشة العمل</a:t>
            </a:r>
            <a:endParaRPr/>
          </a:p>
        </p:txBody>
      </p:sp>
      <p:pic>
        <p:nvPicPr>
          <p:cNvPr id="1437" name="Google Shape;1437;p6" descr="Icon&#10;&#10;Description automatically generated"/>
          <p:cNvPicPr preferRelativeResize="0"/>
          <p:nvPr/>
        </p:nvPicPr>
        <p:blipFill rotWithShape="1">
          <a:blip r:embed="rId3">
            <a:alphaModFix/>
          </a:blip>
          <a:srcRect/>
          <a:stretch/>
        </p:blipFill>
        <p:spPr>
          <a:xfrm>
            <a:off x="11171315" y="1601936"/>
            <a:ext cx="585197" cy="831415"/>
          </a:xfrm>
          <a:prstGeom prst="rect">
            <a:avLst/>
          </a:prstGeom>
          <a:noFill/>
          <a:ln>
            <a:noFill/>
          </a:ln>
        </p:spPr>
      </p:pic>
      <p:pic>
        <p:nvPicPr>
          <p:cNvPr id="1438" name="Google Shape;1438;p6" descr="Icon&#10;&#10;Description automatically generated"/>
          <p:cNvPicPr preferRelativeResize="0"/>
          <p:nvPr/>
        </p:nvPicPr>
        <p:blipFill rotWithShape="1">
          <a:blip r:embed="rId4">
            <a:alphaModFix/>
          </a:blip>
          <a:srcRect/>
          <a:stretch/>
        </p:blipFill>
        <p:spPr>
          <a:xfrm>
            <a:off x="11171315" y="5188440"/>
            <a:ext cx="585197" cy="585197"/>
          </a:xfrm>
          <a:prstGeom prst="rect">
            <a:avLst/>
          </a:prstGeom>
          <a:noFill/>
          <a:ln>
            <a:noFill/>
          </a:ln>
        </p:spPr>
      </p:pic>
      <p:pic>
        <p:nvPicPr>
          <p:cNvPr id="1439" name="Google Shape;1439;p6" descr="Icon&#10;&#10;Description automatically generated"/>
          <p:cNvPicPr preferRelativeResize="0"/>
          <p:nvPr/>
        </p:nvPicPr>
        <p:blipFill rotWithShape="1">
          <a:blip r:embed="rId5">
            <a:alphaModFix/>
          </a:blip>
          <a:srcRect/>
          <a:stretch/>
        </p:blipFill>
        <p:spPr>
          <a:xfrm>
            <a:off x="11171315" y="4116743"/>
            <a:ext cx="585197" cy="418227"/>
          </a:xfrm>
          <a:prstGeom prst="rect">
            <a:avLst/>
          </a:prstGeom>
          <a:noFill/>
          <a:ln>
            <a:noFill/>
          </a:ln>
        </p:spPr>
      </p:pic>
      <p:pic>
        <p:nvPicPr>
          <p:cNvPr id="1440" name="Google Shape;1440;p6" descr="Icon&#10;&#10;Description automatically generated"/>
          <p:cNvPicPr preferRelativeResize="0"/>
          <p:nvPr/>
        </p:nvPicPr>
        <p:blipFill rotWithShape="1">
          <a:blip r:embed="rId6">
            <a:alphaModFix/>
          </a:blip>
          <a:srcRect/>
          <a:stretch/>
        </p:blipFill>
        <p:spPr>
          <a:xfrm>
            <a:off x="112991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1"/>
          <p:cNvSpPr txBox="1">
            <a:spLocks noGrp="1"/>
          </p:cNvSpPr>
          <p:nvPr>
            <p:ph type="title"/>
          </p:nvPr>
        </p:nvSpPr>
        <p:spPr>
          <a:xfrm>
            <a:off x="3082021" y="4747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100000"/>
              </a:lnSpc>
              <a:spcBef>
                <a:spcPts val="0"/>
              </a:spcBef>
              <a:spcAft>
                <a:spcPts val="0"/>
              </a:spcAft>
              <a:buClr>
                <a:srgbClr val="006FB6"/>
              </a:buClr>
              <a:buSzPts val="5000"/>
              <a:buFont typeface="Calibri"/>
              <a:buNone/>
            </a:pPr>
            <a:r>
              <a:rPr lang="ar" b="1" i="0" u="none">
                <a:solidFill>
                  <a:srgbClr val="006FB6"/>
                </a:solidFill>
              </a:rPr>
              <a:t>شارك القصة</a:t>
            </a:r>
            <a:endParaRPr/>
          </a:p>
        </p:txBody>
      </p:sp>
      <p:sp>
        <p:nvSpPr>
          <p:cNvPr id="1446" name="Google Shape;1446;p11"/>
          <p:cNvSpPr txBox="1">
            <a:spLocks noGrp="1"/>
          </p:cNvSpPr>
          <p:nvPr>
            <p:ph type="body" idx="1"/>
          </p:nvPr>
        </p:nvSpPr>
        <p:spPr>
          <a:xfrm>
            <a:off x="541564" y="4280596"/>
            <a:ext cx="2497200" cy="2132400"/>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Clr>
                <a:srgbClr val="006FB6"/>
              </a:buClr>
              <a:buSzPts val="2100"/>
              <a:buNone/>
            </a:pPr>
            <a:r>
              <a:rPr lang="ar" b="0" i="0" u="none"/>
              <a:t>يساعدنا تلخيص القصة على فهمها بشكل أفضل.</a:t>
            </a:r>
            <a:endParaRPr/>
          </a:p>
          <a:p>
            <a:pPr marL="0" lvl="0" indent="0" algn="ctr" rtl="1">
              <a:lnSpc>
                <a:spcPct val="90000"/>
              </a:lnSpc>
              <a:spcBef>
                <a:spcPts val="1000"/>
              </a:spcBef>
              <a:spcAft>
                <a:spcPts val="0"/>
              </a:spcAft>
              <a:buClr>
                <a:srgbClr val="006FB6"/>
              </a:buClr>
              <a:buSzPts val="1950"/>
              <a:buNone/>
            </a:pPr>
            <a:endParaRPr sz="2600">
              <a:solidFill>
                <a:srgbClr val="006FB6"/>
              </a:solidFill>
            </a:endParaRPr>
          </a:p>
        </p:txBody>
      </p:sp>
      <p:pic>
        <p:nvPicPr>
          <p:cNvPr id="1447" name="Google Shape;1447;p11"/>
          <p:cNvPicPr preferRelativeResize="0">
            <a:picLocks noGrp="1"/>
          </p:cNvPicPr>
          <p:nvPr>
            <p:ph type="pic" idx="2"/>
          </p:nvPr>
        </p:nvPicPr>
        <p:blipFill rotWithShape="1">
          <a:blip r:embed="rId3">
            <a:alphaModFix/>
          </a:blip>
          <a:srcRect/>
          <a:stretch/>
        </p:blipFill>
        <p:spPr>
          <a:xfrm flipH="1">
            <a:off x="661264" y="1968042"/>
            <a:ext cx="2377500" cy="1722081"/>
          </a:xfrm>
          <a:prstGeom prst="rect">
            <a:avLst/>
          </a:prstGeom>
          <a:noFill/>
          <a:ln>
            <a:noFill/>
          </a:ln>
        </p:spPr>
      </p:pic>
      <p:sp>
        <p:nvSpPr>
          <p:cNvPr id="1448" name="Google Shape;1448;p11"/>
          <p:cNvSpPr txBox="1">
            <a:spLocks noGrp="1"/>
          </p:cNvSpPr>
          <p:nvPr>
            <p:ph type="title" idx="3"/>
          </p:nvPr>
        </p:nvSpPr>
        <p:spPr>
          <a:xfrm>
            <a:off x="10751100" y="2473096"/>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2</a:t>
            </a:r>
            <a:endParaRPr/>
          </a:p>
        </p:txBody>
      </p:sp>
      <p:sp>
        <p:nvSpPr>
          <p:cNvPr id="1449" name="Google Shape;1449;p11"/>
          <p:cNvSpPr txBox="1">
            <a:spLocks noGrp="1"/>
          </p:cNvSpPr>
          <p:nvPr>
            <p:ph type="title" idx="5"/>
          </p:nvPr>
        </p:nvSpPr>
        <p:spPr>
          <a:xfrm>
            <a:off x="10751100" y="3625186"/>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3</a:t>
            </a:r>
            <a:endParaRPr/>
          </a:p>
        </p:txBody>
      </p:sp>
      <p:sp>
        <p:nvSpPr>
          <p:cNvPr id="1450" name="Google Shape;1450;p11"/>
          <p:cNvSpPr txBox="1">
            <a:spLocks noGrp="1"/>
          </p:cNvSpPr>
          <p:nvPr>
            <p:ph type="body" idx="6"/>
          </p:nvPr>
        </p:nvSpPr>
        <p:spPr>
          <a:xfrm>
            <a:off x="6171959" y="1273998"/>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شخص ما-أراد</a:t>
            </a:r>
            <a:endParaRPr/>
          </a:p>
        </p:txBody>
      </p:sp>
      <p:sp>
        <p:nvSpPr>
          <p:cNvPr id="1451" name="Google Shape;1451;p11"/>
          <p:cNvSpPr txBox="1">
            <a:spLocks noGrp="1"/>
          </p:cNvSpPr>
          <p:nvPr>
            <p:ph type="body" idx="7"/>
          </p:nvPr>
        </p:nvSpPr>
        <p:spPr>
          <a:xfrm>
            <a:off x="6171959" y="2396323"/>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لكن</a:t>
            </a:r>
            <a:endParaRPr/>
          </a:p>
        </p:txBody>
      </p:sp>
      <p:sp>
        <p:nvSpPr>
          <p:cNvPr id="1452" name="Google Shape;1452;p11"/>
          <p:cNvSpPr txBox="1">
            <a:spLocks noGrp="1"/>
          </p:cNvSpPr>
          <p:nvPr>
            <p:ph type="body" idx="8"/>
          </p:nvPr>
        </p:nvSpPr>
        <p:spPr>
          <a:xfrm>
            <a:off x="6171947" y="3548413"/>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لذلك-ثم</a:t>
            </a:r>
            <a:endParaRPr/>
          </a:p>
        </p:txBody>
      </p:sp>
      <p:sp>
        <p:nvSpPr>
          <p:cNvPr id="1453" name="Google Shape;1453;p11"/>
          <p:cNvSpPr txBox="1">
            <a:spLocks noGrp="1"/>
          </p:cNvSpPr>
          <p:nvPr>
            <p:ph type="title" idx="13"/>
          </p:nvPr>
        </p:nvSpPr>
        <p:spPr>
          <a:xfrm>
            <a:off x="10751100" y="1350771"/>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2"/>
          <p:cNvSpPr txBox="1">
            <a:spLocks noGrp="1"/>
          </p:cNvSpPr>
          <p:nvPr>
            <p:ph type="body" idx="1"/>
          </p:nvPr>
        </p:nvSpPr>
        <p:spPr>
          <a:xfrm>
            <a:off x="138243" y="1685744"/>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sz="3000" b="0" i="0" u="none"/>
              <a:t>سرد بيان قصير بالنقاط الرئيسية للقصة.</a:t>
            </a:r>
            <a:endParaRPr/>
          </a:p>
        </p:txBody>
      </p:sp>
      <p:sp>
        <p:nvSpPr>
          <p:cNvPr id="1459" name="Google Shape;1459;p12"/>
          <p:cNvSpPr txBox="1">
            <a:spLocks noGrp="1"/>
          </p:cNvSpPr>
          <p:nvPr>
            <p:ph type="body" idx="5"/>
          </p:nvPr>
        </p:nvSpPr>
        <p:spPr>
          <a:xfrm>
            <a:off x="8249285" y="1698344"/>
            <a:ext cx="34353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sz="4000" b="1" i="0" u="none"/>
              <a:t>التلخيص</a:t>
            </a:r>
            <a:endParaRPr/>
          </a:p>
        </p:txBody>
      </p:sp>
      <p:sp>
        <p:nvSpPr>
          <p:cNvPr id="1460" name="Google Shape;1460;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تفقد مصطلحات معرفة القراءة والكتابة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3"/>
          <p:cNvSpPr txBox="1">
            <a:spLocks noGrp="1"/>
          </p:cNvSpPr>
          <p:nvPr>
            <p:ph type="title"/>
          </p:nvPr>
        </p:nvSpPr>
        <p:spPr>
          <a:xfrm>
            <a:off x="3021910" y="0"/>
            <a:ext cx="8638200" cy="12513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Calibri"/>
              <a:buNone/>
            </a:pPr>
            <a:r>
              <a:rPr lang="ar" b="1" i="0" u="none"/>
              <a:t>تلخيص القصص الخيالية</a:t>
            </a:r>
            <a:endParaRPr/>
          </a:p>
        </p:txBody>
      </p:sp>
      <p:sp>
        <p:nvSpPr>
          <p:cNvPr id="1466" name="Google Shape;1466;p13"/>
          <p:cNvSpPr txBox="1">
            <a:spLocks noGrp="1"/>
          </p:cNvSpPr>
          <p:nvPr>
            <p:ph type="body" idx="1"/>
          </p:nvPr>
        </p:nvSpPr>
        <p:spPr>
          <a:xfrm>
            <a:off x="8496886" y="1073099"/>
            <a:ext cx="3280252" cy="4571075"/>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3000"/>
              <a:buNone/>
            </a:pPr>
            <a:r>
              <a:rPr lang="ar" sz="3000" b="1" i="0" u="none"/>
              <a:t>ملخص طويل</a:t>
            </a:r>
            <a:endParaRPr/>
          </a:p>
          <a:p>
            <a:pPr marL="0" lvl="0" indent="0" algn="ctr" rtl="1">
              <a:lnSpc>
                <a:spcPct val="90000"/>
              </a:lnSpc>
              <a:spcBef>
                <a:spcPts val="1000"/>
              </a:spcBef>
              <a:spcAft>
                <a:spcPts val="0"/>
              </a:spcAft>
              <a:buClr>
                <a:srgbClr val="006FB6"/>
              </a:buClr>
              <a:buSzPts val="2500"/>
              <a:buNone/>
            </a:pPr>
            <a:r>
              <a:rPr lang="ar" sz="2500" b="0" i="0" u="none"/>
              <a:t>العنوان</a:t>
            </a:r>
            <a:endParaRPr/>
          </a:p>
          <a:p>
            <a:pPr marL="0" lvl="0" indent="0" algn="ctr" rtl="1">
              <a:lnSpc>
                <a:spcPct val="90000"/>
              </a:lnSpc>
              <a:spcBef>
                <a:spcPts val="1000"/>
              </a:spcBef>
              <a:spcAft>
                <a:spcPts val="0"/>
              </a:spcAft>
              <a:buClr>
                <a:srgbClr val="006FB6"/>
              </a:buClr>
              <a:buSzPts val="2500"/>
              <a:buNone/>
            </a:pPr>
            <a:r>
              <a:rPr lang="ar" sz="2500" b="0" i="0" u="none"/>
              <a:t>الخلاصة</a:t>
            </a:r>
            <a:endParaRPr/>
          </a:p>
          <a:p>
            <a:pPr marL="0" lvl="0" indent="0" algn="ctr" rtl="1">
              <a:lnSpc>
                <a:spcPct val="90000"/>
              </a:lnSpc>
              <a:spcBef>
                <a:spcPts val="1000"/>
              </a:spcBef>
              <a:spcAft>
                <a:spcPts val="0"/>
              </a:spcAft>
              <a:buClr>
                <a:srgbClr val="006FB6"/>
              </a:buClr>
              <a:buSzPts val="2500"/>
              <a:buNone/>
            </a:pPr>
            <a:r>
              <a:rPr lang="ar" sz="2500" b="0" i="0" u="none"/>
              <a:t>الشخصيات</a:t>
            </a:r>
            <a:endParaRPr/>
          </a:p>
          <a:p>
            <a:pPr marL="0" lvl="0" indent="0" algn="ctr" rtl="1">
              <a:lnSpc>
                <a:spcPct val="90000"/>
              </a:lnSpc>
              <a:spcBef>
                <a:spcPts val="1000"/>
              </a:spcBef>
              <a:spcAft>
                <a:spcPts val="0"/>
              </a:spcAft>
              <a:buClr>
                <a:srgbClr val="006FB6"/>
              </a:buClr>
              <a:buSzPts val="2500"/>
              <a:buNone/>
            </a:pPr>
            <a:r>
              <a:rPr lang="ar" sz="2500" b="0" i="0" u="none"/>
              <a:t>الإطار </a:t>
            </a:r>
            <a:endParaRPr/>
          </a:p>
          <a:p>
            <a:pPr marL="0" lvl="0" indent="0" algn="ctr" rtl="1">
              <a:lnSpc>
                <a:spcPct val="90000"/>
              </a:lnSpc>
              <a:spcBef>
                <a:spcPts val="1000"/>
              </a:spcBef>
              <a:spcAft>
                <a:spcPts val="0"/>
              </a:spcAft>
              <a:buClr>
                <a:srgbClr val="006FB6"/>
              </a:buClr>
              <a:buSzPts val="2500"/>
              <a:buNone/>
            </a:pPr>
            <a:r>
              <a:rPr lang="ar" sz="2500" b="0" i="0" u="none"/>
              <a:t>البدء </a:t>
            </a:r>
            <a:endParaRPr/>
          </a:p>
          <a:p>
            <a:pPr marL="0" lvl="0" indent="0" algn="ctr" rtl="1">
              <a:lnSpc>
                <a:spcPct val="90000"/>
              </a:lnSpc>
              <a:spcBef>
                <a:spcPts val="1000"/>
              </a:spcBef>
              <a:spcAft>
                <a:spcPts val="0"/>
              </a:spcAft>
              <a:buClr>
                <a:srgbClr val="006FB6"/>
              </a:buClr>
              <a:buSzPts val="2500"/>
              <a:buNone/>
            </a:pPr>
            <a:r>
              <a:rPr lang="ar" sz="2500" b="0" i="0" u="none"/>
              <a:t>الأوسط</a:t>
            </a:r>
            <a:endParaRPr/>
          </a:p>
          <a:p>
            <a:pPr marL="0" lvl="0" indent="0" algn="ctr" rtl="1">
              <a:lnSpc>
                <a:spcPct val="90000"/>
              </a:lnSpc>
              <a:spcBef>
                <a:spcPts val="1000"/>
              </a:spcBef>
              <a:spcAft>
                <a:spcPts val="0"/>
              </a:spcAft>
              <a:buClr>
                <a:srgbClr val="006FB6"/>
              </a:buClr>
              <a:buSzPts val="2500"/>
              <a:buNone/>
            </a:pPr>
            <a:r>
              <a:rPr lang="ar" sz="2500" b="0" i="0" u="none"/>
              <a:t>النهاية</a:t>
            </a:r>
            <a:endParaRPr/>
          </a:p>
          <a:p>
            <a:pPr marL="0" lvl="0" indent="0" algn="ctr" rtl="1">
              <a:lnSpc>
                <a:spcPct val="90000"/>
              </a:lnSpc>
              <a:spcBef>
                <a:spcPts val="1000"/>
              </a:spcBef>
              <a:spcAft>
                <a:spcPts val="0"/>
              </a:spcAft>
              <a:buClr>
                <a:srgbClr val="006FB6"/>
              </a:buClr>
              <a:buSzPts val="2500"/>
              <a:buNone/>
            </a:pPr>
            <a:r>
              <a:rPr lang="ar" sz="2500" b="0" i="0" u="none"/>
              <a:t>العديد من التفاصيل</a:t>
            </a:r>
            <a:endParaRPr/>
          </a:p>
          <a:p>
            <a:pPr marL="0" lvl="0" indent="0" algn="ctr" rtl="1">
              <a:lnSpc>
                <a:spcPct val="90000"/>
              </a:lnSpc>
              <a:spcBef>
                <a:spcPts val="1000"/>
              </a:spcBef>
              <a:spcAft>
                <a:spcPts val="0"/>
              </a:spcAft>
              <a:buClr>
                <a:srgbClr val="006FB6"/>
              </a:buClr>
              <a:buSzPts val="2500"/>
              <a:buNone/>
            </a:pPr>
            <a:r>
              <a:rPr lang="ar" sz="2500" b="0" i="0" u="none"/>
              <a:t>هدف المؤلف</a:t>
            </a:r>
            <a:endParaRPr/>
          </a:p>
          <a:p>
            <a:pPr marL="0" lvl="0" indent="0" algn="ctr" rtl="1">
              <a:lnSpc>
                <a:spcPct val="90000"/>
              </a:lnSpc>
              <a:spcBef>
                <a:spcPts val="1000"/>
              </a:spcBef>
              <a:spcAft>
                <a:spcPts val="0"/>
              </a:spcAft>
              <a:buClr>
                <a:srgbClr val="006FB6"/>
              </a:buClr>
              <a:buSzPts val="2500"/>
              <a:buNone/>
            </a:pPr>
            <a:r>
              <a:rPr lang="ar" sz="2500" b="0" i="0" u="none"/>
              <a:t>رابط شخصي</a:t>
            </a:r>
            <a:endParaRPr/>
          </a:p>
          <a:p>
            <a:pPr marL="0" lvl="0" indent="0" algn="ctr" rtl="1">
              <a:lnSpc>
                <a:spcPct val="90000"/>
              </a:lnSpc>
              <a:spcBef>
                <a:spcPts val="1000"/>
              </a:spcBef>
              <a:spcAft>
                <a:spcPts val="0"/>
              </a:spcAft>
              <a:buClr>
                <a:srgbClr val="006FB6"/>
              </a:buClr>
              <a:buSzPts val="2800"/>
              <a:buNone/>
            </a:pPr>
            <a:endParaRPr/>
          </a:p>
        </p:txBody>
      </p:sp>
      <p:pic>
        <p:nvPicPr>
          <p:cNvPr id="1467" name="Google Shape;1467;p13" descr="صورة مقربة لعلامة&#10;&#10;يُستحدث الوصف تلقائيًا"/>
          <p:cNvPicPr preferRelativeResize="0">
            <a:picLocks noGrp="1"/>
          </p:cNvPicPr>
          <p:nvPr>
            <p:ph type="pic" idx="2"/>
          </p:nvPr>
        </p:nvPicPr>
        <p:blipFill rotWithShape="1">
          <a:blip r:embed="rId3">
            <a:alphaModFix/>
          </a:blip>
          <a:srcRect t="13842" b="13835"/>
          <a:stretch/>
        </p:blipFill>
        <p:spPr>
          <a:xfrm flipH="1">
            <a:off x="377137" y="1586830"/>
            <a:ext cx="2545209" cy="1842170"/>
          </a:xfrm>
          <a:prstGeom prst="rect">
            <a:avLst/>
          </a:prstGeom>
          <a:noFill/>
          <a:ln>
            <a:noFill/>
          </a:ln>
        </p:spPr>
      </p:pic>
      <p:sp>
        <p:nvSpPr>
          <p:cNvPr id="1468" name="Google Shape;1468;p13"/>
          <p:cNvSpPr txBox="1">
            <a:spLocks noGrp="1"/>
          </p:cNvSpPr>
          <p:nvPr>
            <p:ph type="body" idx="3"/>
          </p:nvPr>
        </p:nvSpPr>
        <p:spPr>
          <a:xfrm>
            <a:off x="414862" y="4279854"/>
            <a:ext cx="2604600" cy="25641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2100"/>
              <a:buFont typeface="Noto Sans Symbols"/>
              <a:buNone/>
            </a:pPr>
            <a:r>
              <a:rPr lang="ar" sz="2800" b="0" i="0" u="none"/>
              <a:t>أعد سرد القصة كما لو كنت تعيد سرد فيلم.</a:t>
            </a:r>
            <a:endParaRPr/>
          </a:p>
          <a:p>
            <a:pPr marL="0" lvl="0" indent="0" algn="r" rtl="1">
              <a:lnSpc>
                <a:spcPct val="90000"/>
              </a:lnSpc>
              <a:spcBef>
                <a:spcPts val="1000"/>
              </a:spcBef>
              <a:spcAft>
                <a:spcPts val="0"/>
              </a:spcAft>
              <a:buClr>
                <a:srgbClr val="006FB6"/>
              </a:buClr>
              <a:buSzPts val="1650"/>
              <a:buNone/>
            </a:pPr>
            <a:endParaRPr/>
          </a:p>
        </p:txBody>
      </p:sp>
      <p:sp>
        <p:nvSpPr>
          <p:cNvPr id="1469" name="Google Shape;1469;p13"/>
          <p:cNvSpPr txBox="1">
            <a:spLocks noGrp="1"/>
          </p:cNvSpPr>
          <p:nvPr>
            <p:ph type="body" idx="4"/>
          </p:nvPr>
        </p:nvSpPr>
        <p:spPr>
          <a:xfrm>
            <a:off x="4744226" y="1053431"/>
            <a:ext cx="3383100" cy="49527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3000"/>
              <a:buNone/>
            </a:pPr>
            <a:r>
              <a:rPr lang="ar" sz="3000" b="1" i="0" u="none"/>
              <a:t>ملخص قصير</a:t>
            </a:r>
            <a:endParaRPr/>
          </a:p>
          <a:p>
            <a:pPr marL="0" lvl="0" indent="0" algn="ctr" rtl="1">
              <a:lnSpc>
                <a:spcPct val="90000"/>
              </a:lnSpc>
              <a:spcBef>
                <a:spcPts val="1000"/>
              </a:spcBef>
              <a:spcAft>
                <a:spcPts val="0"/>
              </a:spcAft>
              <a:buClr>
                <a:srgbClr val="006FB6"/>
              </a:buClr>
              <a:buSzPts val="2500"/>
              <a:buNone/>
            </a:pPr>
            <a:r>
              <a:rPr lang="ar" sz="2500" b="0" i="0" u="none"/>
              <a:t>العنوان</a:t>
            </a:r>
            <a:endParaRPr/>
          </a:p>
          <a:p>
            <a:pPr marL="0" lvl="0" indent="0" algn="ctr" rtl="1">
              <a:lnSpc>
                <a:spcPct val="90000"/>
              </a:lnSpc>
              <a:spcBef>
                <a:spcPts val="1000"/>
              </a:spcBef>
              <a:spcAft>
                <a:spcPts val="0"/>
              </a:spcAft>
              <a:buClr>
                <a:srgbClr val="006FB6"/>
              </a:buClr>
              <a:buSzPts val="2500"/>
              <a:buNone/>
            </a:pPr>
            <a:r>
              <a:rPr lang="ar" sz="2500" b="0" i="0" u="none"/>
              <a:t>الشخصية الرئيسية</a:t>
            </a:r>
            <a:endParaRPr/>
          </a:p>
          <a:p>
            <a:pPr marL="0" lvl="0" indent="0" algn="ctr" rtl="1">
              <a:lnSpc>
                <a:spcPct val="90000"/>
              </a:lnSpc>
              <a:spcBef>
                <a:spcPts val="1000"/>
              </a:spcBef>
              <a:spcAft>
                <a:spcPts val="0"/>
              </a:spcAft>
              <a:buClr>
                <a:srgbClr val="006FB6"/>
              </a:buClr>
              <a:buSzPts val="2500"/>
              <a:buNone/>
            </a:pPr>
            <a:r>
              <a:rPr lang="ar" sz="2500" b="0" i="0" u="none"/>
              <a:t>المشكلة (أو الصراع)</a:t>
            </a:r>
            <a:endParaRPr/>
          </a:p>
          <a:p>
            <a:pPr marL="0" lvl="0" indent="0" algn="ctr" rtl="1">
              <a:lnSpc>
                <a:spcPct val="90000"/>
              </a:lnSpc>
              <a:spcBef>
                <a:spcPts val="1000"/>
              </a:spcBef>
              <a:spcAft>
                <a:spcPts val="0"/>
              </a:spcAft>
              <a:buClr>
                <a:srgbClr val="006FB6"/>
              </a:buClr>
              <a:buSzPts val="2500"/>
              <a:buNone/>
            </a:pPr>
            <a:r>
              <a:rPr lang="ar" sz="2500" b="0" i="0" u="none"/>
              <a:t>الحل</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4"/>
          <p:cNvSpPr txBox="1">
            <a:spLocks noGrp="1"/>
          </p:cNvSpPr>
          <p:nvPr>
            <p:ph type="title"/>
          </p:nvPr>
        </p:nvSpPr>
        <p:spPr>
          <a:xfrm>
            <a:off x="2758470" y="113030"/>
            <a:ext cx="5683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1800"/>
              <a:buNone/>
            </a:pPr>
            <a:r>
              <a:rPr lang="ar" b="1" i="0" u="none"/>
              <a:t>شخص ما-أراد-لكن-لذلك-ثم</a:t>
            </a:r>
            <a:endParaRPr/>
          </a:p>
        </p:txBody>
      </p:sp>
      <p:sp>
        <p:nvSpPr>
          <p:cNvPr id="1475" name="Google Shape;1475;p14"/>
          <p:cNvSpPr txBox="1">
            <a:spLocks noGrp="1"/>
          </p:cNvSpPr>
          <p:nvPr>
            <p:ph type="body" idx="1"/>
          </p:nvPr>
        </p:nvSpPr>
        <p:spPr>
          <a:xfrm>
            <a:off x="8897507" y="615161"/>
            <a:ext cx="3009300" cy="549300"/>
          </a:xfrm>
          <a:prstGeom prst="rect">
            <a:avLst/>
          </a:prstGeom>
          <a:noFill/>
          <a:ln>
            <a:noFill/>
          </a:ln>
        </p:spPr>
        <p:txBody>
          <a:bodyPr spcFirstLastPara="1" wrap="square" lIns="91425" tIns="45700" rIns="91425" bIns="45700" anchor="t" anchorCtr="0">
            <a:noAutofit/>
          </a:bodyPr>
          <a:lstStyle/>
          <a:p>
            <a:pPr marL="50800" lvl="0" indent="0" algn="ctr" rtl="1">
              <a:lnSpc>
                <a:spcPct val="90000"/>
              </a:lnSpc>
              <a:spcBef>
                <a:spcPts val="1000"/>
              </a:spcBef>
              <a:spcAft>
                <a:spcPts val="0"/>
              </a:spcAft>
              <a:buSzPts val="2800"/>
              <a:buNone/>
            </a:pPr>
            <a:r>
              <a:rPr lang="ar" sz="3200" b="1" i="0" u="none"/>
              <a:t>النصائح والحيل</a:t>
            </a:r>
            <a:endParaRPr/>
          </a:p>
        </p:txBody>
      </p:sp>
      <p:sp>
        <p:nvSpPr>
          <p:cNvPr id="1476" name="Google Shape;1476;p14"/>
          <p:cNvSpPr txBox="1">
            <a:spLocks noGrp="1"/>
          </p:cNvSpPr>
          <p:nvPr>
            <p:ph type="body" idx="2"/>
          </p:nvPr>
        </p:nvSpPr>
        <p:spPr>
          <a:xfrm>
            <a:off x="8897507" y="1659455"/>
            <a:ext cx="3009300" cy="2262300"/>
          </a:xfrm>
          <a:prstGeom prst="rect">
            <a:avLst/>
          </a:prstGeom>
          <a:noFill/>
          <a:ln>
            <a:noFill/>
          </a:ln>
        </p:spPr>
        <p:txBody>
          <a:bodyPr spcFirstLastPara="1" wrap="square" lIns="91425" tIns="45700" rIns="91425" bIns="45700" anchor="t" anchorCtr="0">
            <a:noAutofit/>
          </a:bodyPr>
          <a:lstStyle/>
          <a:p>
            <a:pPr marL="457200" marR="0" lvl="0" indent="-406400" algn="r" rtl="1">
              <a:lnSpc>
                <a:spcPct val="90000"/>
              </a:lnSpc>
              <a:spcBef>
                <a:spcPts val="1000"/>
              </a:spcBef>
              <a:spcAft>
                <a:spcPts val="0"/>
              </a:spcAft>
              <a:buClr>
                <a:srgbClr val="0771BA"/>
              </a:buClr>
              <a:buSzPts val="2800"/>
              <a:buFont typeface="Arial"/>
              <a:buChar char="•"/>
            </a:pPr>
            <a:r>
              <a:rPr lang="ar" b="0" i="0" u="none"/>
              <a:t>شخص ما = </a:t>
            </a:r>
            <a:r>
              <a:rPr lang="ar" b="1" i="0" u="none"/>
              <a:t>الشخصية الرئيسية</a:t>
            </a:r>
            <a:endParaRPr/>
          </a:p>
          <a:p>
            <a:pPr marL="457200" marR="0" lvl="0" indent="-406400" algn="r" rtl="1">
              <a:lnSpc>
                <a:spcPct val="90000"/>
              </a:lnSpc>
              <a:spcBef>
                <a:spcPts val="1000"/>
              </a:spcBef>
              <a:spcAft>
                <a:spcPts val="0"/>
              </a:spcAft>
              <a:buClr>
                <a:srgbClr val="0771BA"/>
              </a:buClr>
              <a:buSzPts val="2800"/>
              <a:buFont typeface="Arial"/>
              <a:buChar char="•"/>
            </a:pPr>
            <a:r>
              <a:rPr lang="ar" b="0" i="0" u="none"/>
              <a:t>أراد/ لكن = </a:t>
            </a:r>
            <a:r>
              <a:rPr lang="ar" b="1" i="0" u="none"/>
              <a:t>المشكلة (أو الصراع)</a:t>
            </a:r>
            <a:endParaRPr/>
          </a:p>
          <a:p>
            <a:pPr marL="457200" marR="0" lvl="0" indent="-406400" algn="r" rtl="1">
              <a:lnSpc>
                <a:spcPct val="90000"/>
              </a:lnSpc>
              <a:spcBef>
                <a:spcPts val="1000"/>
              </a:spcBef>
              <a:spcAft>
                <a:spcPts val="0"/>
              </a:spcAft>
              <a:buClr>
                <a:srgbClr val="0771BA"/>
              </a:buClr>
              <a:buSzPts val="2800"/>
              <a:buFont typeface="Arial"/>
              <a:buChar char="•"/>
            </a:pPr>
            <a:r>
              <a:rPr lang="ar" b="0" i="0" u="none"/>
              <a:t>لذلك/ ثم = </a:t>
            </a:r>
            <a:r>
              <a:rPr lang="ar" b="1" i="0" u="none"/>
              <a:t>الحل (أو القرار)</a:t>
            </a:r>
            <a:endParaRPr/>
          </a:p>
          <a:p>
            <a:pPr marL="457200" marR="0" lvl="0" indent="-228600" algn="r" rtl="1">
              <a:lnSpc>
                <a:spcPct val="90000"/>
              </a:lnSpc>
              <a:spcBef>
                <a:spcPts val="1000"/>
              </a:spcBef>
              <a:spcAft>
                <a:spcPts val="0"/>
              </a:spcAft>
              <a:buClr>
                <a:srgbClr val="0771BA"/>
              </a:buClr>
              <a:buSzPts val="2800"/>
              <a:buFont typeface="Arial"/>
              <a:buNone/>
            </a:pPr>
            <a:endParaRPr/>
          </a:p>
        </p:txBody>
      </p:sp>
      <p:sp>
        <p:nvSpPr>
          <p:cNvPr id="1477" name="Google Shape;1477;p14"/>
          <p:cNvSpPr txBox="1">
            <a:spLocks noGrp="1"/>
          </p:cNvSpPr>
          <p:nvPr>
            <p:ph type="body" idx="4"/>
          </p:nvPr>
        </p:nvSpPr>
        <p:spPr>
          <a:xfrm>
            <a:off x="5157853" y="314183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أراد</a:t>
            </a:r>
            <a:endParaRPr/>
          </a:p>
        </p:txBody>
      </p:sp>
      <p:sp>
        <p:nvSpPr>
          <p:cNvPr id="1478" name="Google Shape;1478;p14"/>
          <p:cNvSpPr txBox="1">
            <a:spLocks noGrp="1"/>
          </p:cNvSpPr>
          <p:nvPr>
            <p:ph type="body" idx="5"/>
          </p:nvPr>
        </p:nvSpPr>
        <p:spPr>
          <a:xfrm>
            <a:off x="5669592" y="5061849"/>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شخص ما</a:t>
            </a:r>
            <a:endParaRPr/>
          </a:p>
        </p:txBody>
      </p:sp>
      <p:sp>
        <p:nvSpPr>
          <p:cNvPr id="1479" name="Google Shape;1479;p14"/>
          <p:cNvSpPr txBox="1">
            <a:spLocks noGrp="1"/>
          </p:cNvSpPr>
          <p:nvPr>
            <p:ph type="body" idx="6"/>
          </p:nvPr>
        </p:nvSpPr>
        <p:spPr>
          <a:xfrm>
            <a:off x="3693665" y="1391930"/>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لكن</a:t>
            </a:r>
            <a:endParaRPr/>
          </a:p>
        </p:txBody>
      </p:sp>
      <p:sp>
        <p:nvSpPr>
          <p:cNvPr id="1480" name="Google Shape;1480;p14"/>
          <p:cNvSpPr txBox="1">
            <a:spLocks noGrp="1"/>
          </p:cNvSpPr>
          <p:nvPr>
            <p:ph type="body" idx="7"/>
          </p:nvPr>
        </p:nvSpPr>
        <p:spPr>
          <a:xfrm>
            <a:off x="205079" y="225533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لذلك</a:t>
            </a:r>
            <a:endParaRPr/>
          </a:p>
        </p:txBody>
      </p:sp>
      <p:sp>
        <p:nvSpPr>
          <p:cNvPr id="1481" name="Google Shape;1481;p14"/>
          <p:cNvSpPr txBox="1">
            <a:spLocks noGrp="1"/>
          </p:cNvSpPr>
          <p:nvPr>
            <p:ph type="body" idx="8"/>
          </p:nvPr>
        </p:nvSpPr>
        <p:spPr>
          <a:xfrm>
            <a:off x="47370" y="4114789"/>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1">
              <a:lnSpc>
                <a:spcPct val="90000"/>
              </a:lnSpc>
              <a:spcBef>
                <a:spcPts val="1000"/>
              </a:spcBef>
              <a:spcAft>
                <a:spcPts val="0"/>
              </a:spcAft>
              <a:buClr>
                <a:srgbClr val="006FB6"/>
              </a:buClr>
              <a:buSzPts val="3600"/>
              <a:buFont typeface="Arial"/>
              <a:buNone/>
            </a:pPr>
            <a:r>
              <a:rPr lang="ar" b="0" i="0" u="none"/>
              <a:t>ثم</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Words>
  <Application>Microsoft Macintosh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20</vt:i4>
      </vt:variant>
    </vt:vector>
  </HeadingPairs>
  <TitlesOfParts>
    <vt:vector size="32" baseType="lpstr">
      <vt:lpstr>Arial</vt:lpstr>
      <vt:lpstr>Calibri</vt:lpstr>
      <vt:lpstr>Noto Sans Symbols</vt:lpstr>
      <vt:lpstr>Times New Roman</vt:lpstr>
      <vt:lpstr>1_Custom Design</vt:lpstr>
      <vt:lpstr>3_Custom Design</vt:lpstr>
      <vt:lpstr>2_Main Slides</vt:lpstr>
      <vt:lpstr>2_Left Sidebar Slides</vt:lpstr>
      <vt:lpstr>1_Right Side Bar Slides</vt:lpstr>
      <vt:lpstr>3_Custom Design</vt:lpstr>
      <vt:lpstr>3_Main Slides</vt:lpstr>
      <vt:lpstr>1_Right Side Bar Slides</vt:lpstr>
      <vt:lpstr>Workshop guide</vt:lpstr>
      <vt:lpstr>شارك القصة</vt:lpstr>
      <vt:lpstr>جدول الأعمال</vt:lpstr>
      <vt:lpstr>استبيان ثقة الأسرة</vt:lpstr>
      <vt:lpstr>توجيهات ورشة العمل</vt:lpstr>
      <vt:lpstr>شارك القصة</vt:lpstr>
      <vt:lpstr>تفقد مصطلحات معرفة القراءة والكتابة</vt:lpstr>
      <vt:lpstr>تلخيص القصص الخيالية</vt:lpstr>
      <vt:lpstr>شخص ما-أراد-لكن-لذلك-ثم</vt:lpstr>
      <vt:lpstr>1. شخص ما-أراد</vt:lpstr>
      <vt:lpstr>2. لكن</vt:lpstr>
      <vt:lpstr>3. لذلك-ثم</vt:lpstr>
      <vt:lpstr>لنشاهد</vt:lpstr>
      <vt:lpstr>استخدم يديك</vt:lpstr>
      <vt:lpstr>القراءة = محادثة (من مرحلة الروضة إلى الصف الأول)</vt:lpstr>
      <vt:lpstr>القراءة = محادثة (من الصف الثاني إلى الصف الثالث)</vt:lpstr>
      <vt:lpstr>الأسر التي تتحدث لغات متعددة</vt:lpstr>
      <vt:lpstr>وقت التدرب</vt:lpstr>
      <vt:lpstr>تأمل </vt:lpstr>
      <vt:lpstr>يرجى تقديم الآراء والملاحظات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2025-02-07T16:45:57Z</dcterms:modified>
</cp:coreProperties>
</file>