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3" r:id="rId9"/>
    <p:sldMasterId id="2147483702" r:id="rId10"/>
    <p:sldMasterId id="2147483718" r:id="rId11"/>
    <p:sldMasterId id="2147483726" r:id="rId12"/>
    <p:sldMasterId id="2147483735" r:id="rId13"/>
    <p:sldMasterId id="2147483750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gdvzREBDIRJ7WMobkAP2B102rS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20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36" Type="http://customschemas.google.com/relationships/presentationmetadata" Target="metadata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5" name="Google Shape;1425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3" name="Google Shape;1523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3" name="Google Shape;1533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7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2" name="Google Shape;1542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2" name="Google Shape;1552;p18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9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1" name="Google Shape;1561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3" name="Google Shape;1573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3" name="Google Shape;1583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1dc99d513d7_0_147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2" name="Google Shape;1592;g1dc99d513d7_0_14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1" name="Google Shape;1601;p2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1f4e212a003_0_1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5" name="Google Shape;1615;g1f4e212a003_0_113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2" name="Google Shape;1432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2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3" name="Google Shape;1623;p2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7" name="Google Shape;1437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2dfa803d452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2" name="Google Shape;1452;g2dfa803d452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9" name="Google Shape;1459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6" name="Google Shape;1476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9" name="Google Shape;1489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3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2" name="Google Shape;1502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1" name="Google Shape;1511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19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3.png"/><Relationship Id="rId6" Type="http://schemas.openxmlformats.org/officeDocument/2006/relationships/image" Target="../media/image2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27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3.png"/><Relationship Id="rId6" Type="http://schemas.openxmlformats.org/officeDocument/2006/relationships/image" Target="../media/image28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3.png"/><Relationship Id="rId6" Type="http://schemas.openxmlformats.org/officeDocument/2006/relationships/image" Target="../media/image2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32.jpg"/><Relationship Id="rId5" Type="http://schemas.openxmlformats.org/officeDocument/2006/relationships/image" Target="../media/image5.png"/><Relationship Id="rId6" Type="http://schemas.openxmlformats.org/officeDocument/2006/relationships/image" Target="../media/image27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9.jp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1.jpg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3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37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27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3.png"/><Relationship Id="rId6" Type="http://schemas.openxmlformats.org/officeDocument/2006/relationships/image" Target="../media/image28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3.png"/><Relationship Id="rId6" Type="http://schemas.openxmlformats.org/officeDocument/2006/relationships/image" Target="../media/image28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32.jpg"/><Relationship Id="rId5" Type="http://schemas.openxmlformats.org/officeDocument/2006/relationships/image" Target="../media/image5.png"/><Relationship Id="rId6" Type="http://schemas.openxmlformats.org/officeDocument/2006/relationships/image" Target="../media/image27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9.jp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1.jpg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37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20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6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1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2dfa803d452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7" name="Google Shape;1407;g2dfa803d452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2dfa803d452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g2dfa803d452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1" name="Google Shape;1411;g2dfa803d452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2" name="Google Shape;1412;g2dfa803d452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3" name="Google Shape;1413;g2dfa803d452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2dfa803d452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416" name="Google Shape;1416;g2dfa803d452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2dfa803d452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19" name="Google Shape;1419;g2dfa803d452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0" name="Google Shape;1420;g2dfa803d452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2dfa803d452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0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0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0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0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0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02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02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02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02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0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0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7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7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8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8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9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9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10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10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10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10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10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10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10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1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11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1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3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3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3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3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3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95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5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5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5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5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95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95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95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6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6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6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6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96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96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9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9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9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9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9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">
  <p:cSld name="3_Reading tip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8"/>
          <p:cNvSpPr txBox="1"/>
          <p:nvPr>
            <p:ph idx="1" type="body"/>
          </p:nvPr>
        </p:nvSpPr>
        <p:spPr>
          <a:xfrm>
            <a:off x="875625" y="1591510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8"/>
          <p:cNvSpPr/>
          <p:nvPr>
            <p:ph idx="2" type="pic"/>
          </p:nvPr>
        </p:nvSpPr>
        <p:spPr>
          <a:xfrm>
            <a:off x="9114503" y="1586830"/>
            <a:ext cx="2545200" cy="18423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8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48"/>
          <p:cNvSpPr txBox="1"/>
          <p:nvPr>
            <p:ph idx="4" type="body"/>
          </p:nvPr>
        </p:nvSpPr>
        <p:spPr>
          <a:xfrm>
            <a:off x="4588856" y="1591509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2" name="Google Shape;52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5" name="Google Shape;52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6" name="Google Shape;52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8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4" name="Google Shape;534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5" name="Google Shape;535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7" name="Google Shape;537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8" name="Google Shape;53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82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42" name="Google Shape;542;p82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82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2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83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83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83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p83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5" name="Google Shape;555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8" name="Google Shape;558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9" name="Google Shape;559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85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3" name="Google Shape;563;p85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85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5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5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9" name="Google Shape;569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1" name="Google Shape;571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2" name="Google Shape;57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3" name="Google Shape;57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8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8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8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8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87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7" name="Google Shape;587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0" name="Google Shape;590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1" name="Google Shape;59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87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87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87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87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87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7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7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87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50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50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50"/>
          <p:cNvSpPr txBox="1"/>
          <p:nvPr>
            <p:ph idx="3" type="body"/>
          </p:nvPr>
        </p:nvSpPr>
        <p:spPr>
          <a:xfrm>
            <a:off x="257516" y="3992563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12" name="Google Shape;612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619" name="Google Shape;619;p50"/>
          <p:cNvPicPr preferRelativeResize="0"/>
          <p:nvPr/>
        </p:nvPicPr>
        <p:blipFill rotWithShape="1">
          <a:blip r:embed="rId6">
            <a:alphaModFix/>
          </a:blip>
          <a:srcRect b="11182" l="11945" r="9364" t="6472"/>
          <a:stretch/>
        </p:blipFill>
        <p:spPr>
          <a:xfrm>
            <a:off x="5669726" y="2096334"/>
            <a:ext cx="4073925" cy="4145002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0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50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50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50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50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7" name="Google Shape;627;p88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8" name="Google Shape;628;p88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29" name="Google Shape;629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" name="Google Shape;630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2" name="Google Shape;63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3" name="Google Shape;63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36" name="Google Shape;636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37" name="Google Shape;637;p8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88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88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88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88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8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" name="Google Shape;645;p8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8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47" name="Google Shape;647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8" name="Google Shape;648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0" name="Google Shape;650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1" name="Google Shape;651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8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8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8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8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9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9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9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3" name="Google Shape;663;p9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4" name="Google Shape;664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5" name="Google Shape;665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7" name="Google Shape;667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8" name="Google Shape;66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73" name="Google Shape;673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7" name="Google Shape;67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9" name="Google Shape;67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82" name="Google Shape;682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5" name="Google Shape;68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6" name="Google Shape;68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1" name="Google Shape;691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3" name="Google Shape;693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6" name="Google Shape;696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00" name="Google Shape;700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1" name="Google Shape;701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2" name="Google Shape;70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3" name="Google Shape;70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5" name="Google Shape;705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09" name="Google Shape;709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7" name="Google Shape;717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2" name="Google Shape;72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4" name="Google Shape;724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52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52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7"/>
          <p:cNvPicPr preferRelativeResize="0"/>
          <p:nvPr/>
        </p:nvPicPr>
        <p:blipFill rotWithShape="1">
          <a:blip r:embed="rId2">
            <a:alphaModFix/>
          </a:blip>
          <a:srcRect b="7385" l="547" r="-546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0" name="Google Shape;730;p5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5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32" name="Google Shape;73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Google Shape;733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8" name="Google Shape;73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3" name="Google Shape;743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6" name="Google Shape;74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8" name="Google Shape;748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9" name="Google Shape;749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0" name="Google Shape;75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5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5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5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5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5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5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5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56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61" name="Google Shape;761;p56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5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3" name="Google Shape;773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4" name="Google Shape;774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9" name="Google Shape;77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1" name="Google Shape;781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" name="Google Shape;784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7" name="Google Shape;787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88" name="Google Shape;78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9" name="Google Shape;789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2" name="Google Shape;792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4" name="Google Shape;79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6" name="Google Shape;796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5" name="Google Shape;805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6" name="Google Shape;80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4" name="Google Shape;81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8" name="Google Shape;82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9" name="Google Shape;829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4" name="Google Shape;83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6" name="Google Shape;836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9" name="Google Shape;839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0" name="Google Shape;840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1" name="Google Shape;841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2" name="Google Shape;84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4" name="Google Shape;84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6" name="Google Shape;84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8" name="Google Shape;848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56" name="Google Shape;856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9" name="Google Shape;859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6" name="Google Shape;866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8" name="Google Shape;868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7" name="Google Shape;877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78" name="Google Shape;878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Google Shape;88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3" name="Google Shape;88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8" name="Google Shape;88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0" name="Google Shape;89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2" name="Google Shape;892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6" name="Google Shape;89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1" name="Google Shape;901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2" name="Google Shape;902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3" name="Google Shape;90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5" name="Google Shape;905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Google Shape;909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2" name="Google Shape;91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4" name="Google Shape;914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6" name="Google Shape;916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8" name="Google Shape;918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4" name="Google Shape;924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1" name="Google Shape;931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2" name="Google Shape;932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3" name="Google Shape;93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4" name="Google Shape;93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Google Shape;938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2" name="Google Shape;94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3" name="Google Shape;943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5" name="Google Shape;945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6" name="Google Shape;946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8" name="Google Shape;948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2" name="Google Shape;952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1dc99d513d7_0_1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0" name="Google Shape;960;g1dc99d513d7_0_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Google Shape;961;g1dc99d513d7_0_1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g1dc99d513d7_0_1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g1dc99d513d7_0_1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g1dc99d513d7_0_1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g1dc99d513d7_0_1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6" name="Google Shape;966;g1dc99d513d7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g1dc99d513d7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8" name="Google Shape;968;g1dc99d513d7_0_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g1dc99d513d7_0_15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g1dc99d513d7_0_15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g1dc99d513d7_0_15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g1dc99d513d7_0_15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g1dc99d513d7_0_15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g1dc99d513d7_0_15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g1dc99d513d7_0_15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g1dc99d513d7_0_15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dc99d513d7_0_17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9" name="Google Shape;979;g1dc99d513d7_0_17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g1dc99d513d7_0_17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g1dc99d513d7_0_1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2" name="Google Shape;982;g1dc99d513d7_0_17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83" name="Google Shape;983;g1dc99d513d7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4" name="Google Shape;984;g1dc99d513d7_0_1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g1dc99d513d7_0_1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g1dc99d513d7_0_1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g1dc99d513d7_0_1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g1dc99d513d7_0_1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9" name="Google Shape;989;g1dc99d513d7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g1dc99d513d7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1" name="Google Shape;991;g1dc99d513d7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g1dc99d513d7_0_1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g1dc99d513d7_0_1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g1dc99d513d7_0_1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dc99d513d7_0_19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g1dc99d513d7_0_196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g1dc99d513d7_0_1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g1dc99d513d7_0_196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00" name="Google Shape;1000;g1dc99d513d7_0_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1" name="Google Shape;1001;g1dc99d513d7_0_1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g1dc99d513d7_0_1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g1dc99d513d7_0_1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g1dc99d513d7_0_1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g1dc99d513d7_0_1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6" name="Google Shape;1006;g1dc99d513d7_0_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g1dc99d513d7_0_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8" name="Google Shape;1008;g1dc99d513d7_0_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g1dc99d513d7_0_1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g1dc99d513d7_0_1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g1dc99d513d7_0_19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012" name="Google Shape;1012;g1dc99d513d7_0_19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dc99d513d7_0_21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5" name="Google Shape;1015;g1dc99d513d7_0_21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g1dc99d513d7_0_21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g1dc99d513d7_0_21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g1dc99d513d7_0_21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g1dc99d513d7_0_21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g1dc99d513d7_0_21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g1dc99d513d7_0_21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g1dc99d513d7_0_2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3" name="Google Shape;1023;g1dc99d513d7_0_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4" name="Google Shape;1024;g1dc99d513d7_0_2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g1dc99d513d7_0_2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g1dc99d513d7_0_2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g1dc99d513d7_0_2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g1dc99d513d7_0_2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g1dc99d513d7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g1dc99d513d7_0_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1" name="Google Shape;1031;g1dc99d513d7_0_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1dc99d513d7_0_2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4" name="Google Shape;1034;g1dc99d513d7_0_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035" name="Google Shape;1035;g1dc99d513d7_0_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6" name="Google Shape;1036;g1dc99d513d7_0_2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g1dc99d513d7_0_2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g1dc99d513d7_0_2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g1dc99d513d7_0_2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g1dc99d513d7_0_2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1" name="Google Shape;1041;g1dc99d513d7_0_23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2" name="Google Shape;1042;g1dc99d513d7_0_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g1dc99d513d7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g1dc99d513d7_0_23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45" name="Google Shape;1045;g1dc99d513d7_0_2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g1dc99d513d7_0_23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1dc99d513d7_0_23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1dc99d513d7_0_23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g1dc99d513d7_0_233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g1dc99d513d7_0_23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g1dc99d513d7_0_23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Google Shape;1053;g1dc99d513d7_0_2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g1dc99d513d7_0_2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55" name="Google Shape;1055;g1dc99d513d7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6" name="Google Shape;1056;g1dc99d513d7_0_2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g1dc99d513d7_0_2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g1dc99d513d7_0_2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g1dc99d513d7_0_2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g1dc99d513d7_0_2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1" name="Google Shape;1061;g1dc99d513d7_0_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g1dc99d513d7_0_2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g1dc99d513d7_0_2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64" name="Google Shape;1064;g1dc99d513d7_0_2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g1dc99d513d7_0_2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g1dc99d513d7_0_2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g1dc99d513d7_0_253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g1dc99d513d7_0_253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g1dc99d513d7_0_253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7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7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7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7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7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7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7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1dc99d513d7_0_271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2" name="Google Shape;1072;g1dc99d513d7_0_27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g1dc99d513d7_0_271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74" name="Google Shape;1074;g1dc99d513d7_0_27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075" name="Google Shape;1075;g1dc99d513d7_0_27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6" name="Google Shape;1076;g1dc99d513d7_0_27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f4e212a003_0_125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4" name="Google Shape;1084;g1f4e212a003_0_12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g1f4e212a003_0_12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6" name="Google Shape;1086;g1f4e212a003_0_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7" name="Google Shape;1087;g1f4e212a003_0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8" name="Google Shape;1088;g1f4e212a003_0_12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9" name="Google Shape;1089;g1f4e212a003_0_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g1f4e212a003_0_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g1f4e212a003_0_125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g1f4e212a003_0_125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g1f4e212a003_0_125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f4e212a003_0_13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6" name="Google Shape;1096;g1f4e212a003_0_137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g1f4e212a003_0_137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98" name="Google Shape;1098;g1f4e212a003_0_13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g1f4e212a003_0_13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g1f4e212a003_0_13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g1f4e212a003_0_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2" name="Google Shape;1102;g1f4e212a003_0_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g1f4e212a003_0_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g1f4e212a003_0_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05" name="Google Shape;1105;g1f4e212a003_0_1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06" name="Google Shape;1106;g1f4e212a003_0_137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g1f4e212a003_0_137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g1f4e212a003_0_137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g1f4e212a003_0_137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g1f4e212a003_0_137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1f4e212a003_0_15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3" name="Google Shape;1113;g1f4e212a003_0_154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g1f4e212a003_0_154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g1f4e212a003_0_154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16" name="Google Shape;1116;g1f4e212a003_0_15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g1f4e212a003_0_15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g1f4e212a003_0_15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9" name="Google Shape;1119;g1f4e212a003_0_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0" name="Google Shape;1120;g1f4e212a003_0_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1f4e212a003_0_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g1f4e212a003_0_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g1f4e212a003_0_154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g1f4e212a003_0_154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g1f4e212a003_0_154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g1f4e212a003_0_154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1f4e212a003_0_17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g1f4e212a003_0_170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f4e212a003_0_170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f4e212a003_0_170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f4e212a003_0_170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33" name="Google Shape;1133;g1f4e212a003_0_17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g1f4e212a003_0_17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5" name="Google Shape;1135;g1f4e212a003_0_17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6" name="Google Shape;1136;g1f4e212a003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7" name="Google Shape;1137;g1f4e212a003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g1f4e212a003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g1f4e212a003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1f4e212a003_0_18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42" name="Google Shape;1142;g1f4e212a003_0_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3" name="Google Shape;1143;g1f4e212a003_0_18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g1f4e212a003_0_18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g1f4e212a003_0_18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6" name="Google Shape;1146;g1f4e212a003_0_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g1f4e212a003_0_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8" name="Google Shape;1148;g1f4e212a003_0_1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f4e212a003_0_1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1" name="Google Shape;1151;g1f4e212a003_0_19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g1f4e212a003_0_19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g1f4e212a003_0_19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4" name="Google Shape;1154;g1f4e212a003_0_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5" name="Google Shape;1155;g1f4e212a003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g1f4e212a003_0_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g1f4e212a003_0_1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1f4e212a003_0_20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0" name="Google Shape;1160;g1f4e212a003_0_20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1f4e212a003_0_20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2" name="Google Shape;1162;g1f4e212a003_0_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g1f4e212a003_0_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4" name="Google Shape;1164;g1f4e212a003_0_20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5" name="Google Shape;1165;g1f4e212a003_0_2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g1f4e212a003_0_2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1f4e212a003_0_21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9" name="Google Shape;1169;g1f4e212a003_0_21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g1f4e212a003_0_21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1" name="Google Shape;1171;g1f4e212a003_0_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2" name="Google Shape;1172;g1f4e212a003_0_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3" name="Google Shape;1173;g1f4e212a003_0_21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4" name="Google Shape;1174;g1f4e212a003_0_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g1f4e212a003_0_2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g1f4e212a003_0_21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g1f4e212a003_0_210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8" name="Google Shape;1178;g1f4e212a003_0_21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62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87" name="Google Shape;1187;p62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88" name="Google Shape;1188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1" name="Google Shape;119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2" name="Google Shape;119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62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4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4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6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8" name="Google Shape;1198;p6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6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p6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1" name="Google Shape;120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2" name="Google Shape;120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6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6" name="Google Shape;1206;p6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6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6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6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p6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p6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p6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63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5" name="Google Shape;1215;p63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p63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7" name="Google Shape;1217;p63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8" name="Google Shape;1218;p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p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0" name="Google Shape;1220;p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1" name="Google Shape;122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2" name="Google Shape;122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p6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8" name="Google Shape;1228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9" name="Google Shape;1229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1" name="Google Shape;1231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2" name="Google Shape;1232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4" name="Google Shape;1234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15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p15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15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p15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p15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2" name="Google Shape;1242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5" name="Google Shape;1245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6" name="Google Shape;1246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15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50" name="Google Shape;1250;p15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15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2" name="Google Shape;1252;p15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3" name="Google Shape;1253;p15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4" name="Google Shape;1254;p15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p15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15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p15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8" name="Google Shape;1258;p15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1" name="Google Shape;1261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3" name="Google Shape;1263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4" name="Google Shape;1264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5" name="Google Shape;1265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15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p15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70" name="Google Shape;1270;p15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3" name="Google Shape;1273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6" name="Google Shape;1276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7" name="Google Shape;1277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153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81" name="Google Shape;1281;p153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p153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p153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6" name="Google Shape;1286;p154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154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154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p154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4" name="Google Shape;1294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6" name="Google Shape;1296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7" name="Google Shape;1297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8" name="Google Shape;1298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15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p15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p15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p15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5" name="Google Shape;1305;p15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8" name="Google Shape;1308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1" name="Google Shape;1311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2" name="Google Shape;1312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p1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1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1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1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1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5" name="Google Shape;1325;p15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6" name="Google Shape;1326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8" name="Google Shape;1328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9" name="Google Shape;1329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0" name="Google Shape;1330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p15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15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15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15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p15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p15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p15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0" name="Google Shape;1340;p15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2" name="Google Shape;1342;p159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p159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4" name="Google Shape;1344;p1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5" name="Google Shape;1345;p1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6" name="Google Shape;1346;p1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7" name="Google Shape;1347;p1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8" name="Google Shape;1348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9" name="Google Shape;1349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159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3" name="Google Shape;1353;p159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4" name="Google Shape;1354;p15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5" name="Google Shape;1355;p159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59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59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59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159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0" name="Google Shape;1360;p159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1" name="Google Shape;1361;p159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2" name="Google Shape;1362;p159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5" name="Google Shape;1365;p1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6" name="Google Shape;1366;p1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7" name="Google Shape;1367;p1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8" name="Google Shape;1368;p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9" name="Google Shape;1369;p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6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3" name="Google Shape;1373;p160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4" name="Google Shape;1374;p16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2dfa803d452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8" name="Google Shape;1378;g2dfa803d452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9" name="Google Shape;1379;g2dfa803d452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0" name="Google Shape;1380;g2dfa803d452_0_70"/>
          <p:cNvCxnSpPr>
            <a:endCxn id="1377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1" name="Google Shape;1381;g2dfa803d452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g2dfa803d452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3" name="Google Shape;1383;g2dfa803d452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4" name="Google Shape;1384;g2dfa803d452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2dfa803d452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8" name="Google Shape;1388;g2dfa803d452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dfa803d452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1" name="Google Shape;1391;g2dfa803d452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g2dfa803d452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2dfa803d452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5" name="Google Shape;1395;g2dfa803d452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6" name="Google Shape;1396;g2dfa803d452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7" name="Google Shape;1397;g2dfa803d452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dfa803d452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0" name="Google Shape;1400;g2dfa803d452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dfa803d452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3" name="Google Shape;1403;g2dfa803d452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4" name="Google Shape;1404;g2dfa803d452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1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6" Type="http://schemas.openxmlformats.org/officeDocument/2006/relationships/theme" Target="../theme/theme10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12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8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7.xml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9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6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1" name="Google Shape;1181;p6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2" name="Google Shape;1182;p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3" name="Google Shape;1183;p6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4" name="Google Shape;604;p4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5" name="Google Shape;605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4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2" name="Google Shape;712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3" name="Google Shape;713;p51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4" name="Google Shape;714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dc99d513d7_0_15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6" name="Google Shape;956;g1dc99d513d7_0_15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7" name="Google Shape;957;g1dc99d513d7_0_1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1f4e212a003_0_120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9" name="Google Shape;1079;g1f4e212a003_0_120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0" name="Google Shape;1080;g1f4e212a003_0_1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g1f4e212a003_0_12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2a5BdQr2O2Q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7.png"/><Relationship Id="rId4" Type="http://schemas.openxmlformats.org/officeDocument/2006/relationships/image" Target="../media/image5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1.png"/><Relationship Id="rId4" Type="http://schemas.openxmlformats.org/officeDocument/2006/relationships/image" Target="../media/image6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3.jpg"/><Relationship Id="rId4" Type="http://schemas.openxmlformats.org/officeDocument/2006/relationships/image" Target="../media/image50.jpg"/><Relationship Id="rId5" Type="http://schemas.openxmlformats.org/officeDocument/2006/relationships/image" Target="../media/image47.jpg"/><Relationship Id="rId6" Type="http://schemas.openxmlformats.org/officeDocument/2006/relationships/image" Target="../media/image45.jpg"/><Relationship Id="rId7" Type="http://schemas.openxmlformats.org/officeDocument/2006/relationships/image" Target="../media/image5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9.png"/><Relationship Id="rId4" Type="http://schemas.openxmlformats.org/officeDocument/2006/relationships/image" Target="../media/image54.png"/><Relationship Id="rId5" Type="http://schemas.openxmlformats.org/officeDocument/2006/relationships/image" Target="../media/image46.png"/><Relationship Id="rId6" Type="http://schemas.openxmlformats.org/officeDocument/2006/relationships/image" Target="../media/image4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428" name="Google Shape;1428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Share the story</a:t>
            </a:r>
            <a:endParaRPr/>
          </a:p>
        </p:txBody>
      </p:sp>
      <p:sp>
        <p:nvSpPr>
          <p:cNvPr id="1429" name="Google Shape;1429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 </a:t>
            </a:r>
            <a:r>
              <a:rPr lang="en-US" sz="3900">
                <a:solidFill>
                  <a:srgbClr val="006FB6"/>
                </a:solidFill>
              </a:rPr>
              <a:t>Facilitator: 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US" sz="3900">
                <a:solidFill>
                  <a:srgbClr val="006FB6"/>
                </a:solidFill>
              </a:rPr>
              <a:t>Read notes to prepare. See English file. </a:t>
            </a:r>
            <a:endParaRPr sz="3900">
              <a:solidFill>
                <a:srgbClr val="006FB6"/>
              </a:solidFill>
            </a:endParaRPr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US" sz="3900">
                <a:solidFill>
                  <a:srgbClr val="006FB6"/>
                </a:solidFill>
              </a:rPr>
              <a:t>Amend slides if needed.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US" sz="3900">
                <a:solidFill>
                  <a:srgbClr val="006FB6"/>
                </a:solidFill>
              </a:rPr>
              <a:t>Ready the family-facing materials.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US" sz="39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1. አንድ ሰው-ፈለገ/ች</a:t>
            </a:r>
            <a:endParaRPr/>
          </a:p>
        </p:txBody>
      </p:sp>
      <p:pic>
        <p:nvPicPr>
          <p:cNvPr descr="A picture containing text&#10;&#10;Description automatically generated" id="1526" name="Google Shape;1526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p15"/>
          <p:cNvSpPr txBox="1"/>
          <p:nvPr>
            <p:ph idx="1" type="body"/>
          </p:nvPr>
        </p:nvSpPr>
        <p:spPr>
          <a:xfrm>
            <a:off x="501448" y="1739549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US" sz="3200"/>
              <a:t>ከድልድዩ ባሻገር የሚገኘውን አረንጓዴ ሳር መብላት </a:t>
            </a:r>
            <a:r>
              <a:rPr b="1" lang="en-US" sz="3200"/>
              <a:t>ፈለገ/ች።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en-US" sz="3200"/>
              <a:t>አንድ ሰው…</a:t>
            </a:r>
            <a:r>
              <a:rPr lang="en-US" sz="3200"/>
              <a:t>ሶስት ፍየሎች</a:t>
            </a:r>
            <a:endParaRPr sz="3200"/>
          </a:p>
        </p:txBody>
      </p:sp>
      <p:sp>
        <p:nvSpPr>
          <p:cNvPr id="1528" name="Google Shape;1528;p15"/>
          <p:cNvSpPr txBox="1"/>
          <p:nvPr/>
        </p:nvSpPr>
        <p:spPr>
          <a:xfrm>
            <a:off x="5531139" y="4093055"/>
            <a:ext cx="2033100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US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The Three Billy Goats Gruff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9" name="Google Shape;1529;p15"/>
          <p:cNvCxnSpPr/>
          <p:nvPr/>
        </p:nvCxnSpPr>
        <p:spPr>
          <a:xfrm flipH="1" rot="10800000">
            <a:off x="2745202" y="4766068"/>
            <a:ext cx="764100" cy="3867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30" name="Google Shape;1530;p15"/>
          <p:cNvCxnSpPr/>
          <p:nvPr/>
        </p:nvCxnSpPr>
        <p:spPr>
          <a:xfrm flipH="1" rot="10800000">
            <a:off x="3882186" y="2648951"/>
            <a:ext cx="823800" cy="6714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2. ግን</a:t>
            </a:r>
            <a:endParaRPr/>
          </a:p>
        </p:txBody>
      </p:sp>
      <p:pic>
        <p:nvPicPr>
          <p:cNvPr descr="A picture containing text&#10;&#10;Description automatically generated" id="1536" name="Google Shape;1536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16"/>
          <p:cNvSpPr txBox="1"/>
          <p:nvPr>
            <p:ph idx="1" type="body"/>
          </p:nvPr>
        </p:nvSpPr>
        <p:spPr>
          <a:xfrm>
            <a:off x="160020" y="1973711"/>
            <a:ext cx="3733927" cy="4213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en-US" sz="3200"/>
              <a:t>ግን </a:t>
            </a:r>
            <a:r>
              <a:rPr lang="en-US" sz="3200"/>
              <a:t>የሚያስጠላው የጫካ ጭራቅ አስቆማቸው።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538" name="Google Shape;1538;p16"/>
          <p:cNvSpPr txBox="1"/>
          <p:nvPr/>
        </p:nvSpPr>
        <p:spPr>
          <a:xfrm>
            <a:off x="5479285" y="4093055"/>
            <a:ext cx="2136809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US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The Three Billy Goats Gruff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9" name="Google Shape;1539;p16"/>
          <p:cNvCxnSpPr/>
          <p:nvPr/>
        </p:nvCxnSpPr>
        <p:spPr>
          <a:xfrm flipH="1" rot="10800000">
            <a:off x="3444780" y="1739410"/>
            <a:ext cx="1930500" cy="234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3. ስለዚህ-ቀጥሎ</a:t>
            </a:r>
            <a:endParaRPr/>
          </a:p>
        </p:txBody>
      </p:sp>
      <p:pic>
        <p:nvPicPr>
          <p:cNvPr descr="A picture containing text&#10;&#10;Description automatically generated" id="1545" name="Google Shape;1545;p1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6" name="Google Shape;1546;p17"/>
          <p:cNvSpPr txBox="1"/>
          <p:nvPr/>
        </p:nvSpPr>
        <p:spPr>
          <a:xfrm>
            <a:off x="8702528" y="1685761"/>
            <a:ext cx="3146442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ስለዚህ </a:t>
            </a: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ትልቁ  ወጠጤ ፍየል ከድልድዩ ላይ ገጭቶ ጣለው። </a:t>
            </a:r>
            <a:endParaRPr b="1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ቀጥሎም</a:t>
            </a: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ድልድዩን ተሻግረው በሰላም ሳር መጋጥ ይችላሉ።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17"/>
          <p:cNvSpPr txBox="1"/>
          <p:nvPr/>
        </p:nvSpPr>
        <p:spPr>
          <a:xfrm>
            <a:off x="5531139" y="4093055"/>
            <a:ext cx="2033100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US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The Three Billy Goats Gruff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8" name="Google Shape;1548;p17"/>
          <p:cNvCxnSpPr/>
          <p:nvPr/>
        </p:nvCxnSpPr>
        <p:spPr>
          <a:xfrm rot="10800000">
            <a:off x="7564376" y="1973710"/>
            <a:ext cx="970800" cy="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49" name="Google Shape;1549;p17"/>
          <p:cNvCxnSpPr/>
          <p:nvPr/>
        </p:nvCxnSpPr>
        <p:spPr>
          <a:xfrm rot="10800000">
            <a:off x="8443232" y="3251376"/>
            <a:ext cx="577200" cy="270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እንመልከት </a:t>
            </a:r>
            <a:endParaRPr/>
          </a:p>
        </p:txBody>
      </p:sp>
      <p:sp>
        <p:nvSpPr>
          <p:cNvPr id="1555" name="Google Shape;1555;p1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US"/>
              <a:t>እንግሊዘኛ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https://youtu.be/2a5BdQr2O2Q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56" name="Google Shape;1556;p1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US"/>
              <a:t>ስፓኒሽ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i="1" lang="en-US"/>
              <a:t>በቅርቡ ይመጣል  </a:t>
            </a:r>
            <a:endParaRPr i="1"/>
          </a:p>
        </p:txBody>
      </p:sp>
      <p:sp>
        <p:nvSpPr>
          <p:cNvPr id="1557" name="Google Shape;1557;p18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18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9"/>
          <p:cNvSpPr txBox="1"/>
          <p:nvPr>
            <p:ph type="title"/>
          </p:nvPr>
        </p:nvSpPr>
        <p:spPr>
          <a:xfrm>
            <a:off x="3479564" y="0"/>
            <a:ext cx="5797738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US"/>
              <a:t>እጅህን/ሽን ተጠቀም/ሚ</a:t>
            </a:r>
            <a:endParaRPr/>
          </a:p>
        </p:txBody>
      </p:sp>
      <p:sp>
        <p:nvSpPr>
          <p:cNvPr id="1564" name="Google Shape;1564;p19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ጥቆማዎችና ብልሃቶች</a:t>
            </a:r>
            <a:endParaRPr/>
          </a:p>
        </p:txBody>
      </p:sp>
      <p:sp>
        <p:nvSpPr>
          <p:cNvPr id="1565" name="Google Shape;1565;p19"/>
          <p:cNvSpPr txBox="1"/>
          <p:nvPr>
            <p:ph idx="2" type="body"/>
          </p:nvPr>
        </p:nvSpPr>
        <p:spPr>
          <a:xfrm>
            <a:off x="244816" y="1577338"/>
            <a:ext cx="3009300" cy="2497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ትላልቅ ልጆች ሙሉውን መፅሀፍ ሳይሆን አንድ ምዕራፍ ወይም ክፍል መከለስ ይችላሉ።</a:t>
            </a:r>
            <a:endParaRPr/>
          </a:p>
        </p:txBody>
      </p:sp>
      <p:sp>
        <p:nvSpPr>
          <p:cNvPr id="1566" name="Google Shape;1566;p19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ፈለገ/ች</a:t>
            </a:r>
            <a:endParaRPr/>
          </a:p>
        </p:txBody>
      </p:sp>
      <p:sp>
        <p:nvSpPr>
          <p:cNvPr id="1567" name="Google Shape;1567;p19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አንድ ሰው</a:t>
            </a:r>
            <a:endParaRPr/>
          </a:p>
        </p:txBody>
      </p:sp>
      <p:sp>
        <p:nvSpPr>
          <p:cNvPr id="1568" name="Google Shape;1568;p19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ግን</a:t>
            </a:r>
            <a:endParaRPr/>
          </a:p>
        </p:txBody>
      </p:sp>
      <p:sp>
        <p:nvSpPr>
          <p:cNvPr id="1569" name="Google Shape;1569;p19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ስለዚ</a:t>
            </a:r>
            <a:endParaRPr/>
          </a:p>
        </p:txBody>
      </p:sp>
      <p:sp>
        <p:nvSpPr>
          <p:cNvPr id="1570" name="Google Shape;1570;p19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ቀጥሎ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20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(K-1)</a:t>
            </a:r>
            <a:endParaRPr/>
          </a:p>
        </p:txBody>
      </p:sp>
      <p:sp>
        <p:nvSpPr>
          <p:cNvPr id="1576" name="Google Shape;1576;p20"/>
          <p:cNvSpPr txBox="1"/>
          <p:nvPr>
            <p:ph idx="1" type="body"/>
          </p:nvPr>
        </p:nvSpPr>
        <p:spPr>
          <a:xfrm>
            <a:off x="1560997" y="2993455"/>
            <a:ext cx="3853032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300">
                <a:solidFill>
                  <a:srgbClr val="006FB6"/>
                </a:solidFill>
              </a:rPr>
              <a:t>ገፀ-ባህሪው/ዋ ምን ይፈልጋል/ትፈልጋለች? ይሄንን ለማወቅ የረዷችሁን ቃላት/ምስሎች ጠቁሙ።</a:t>
            </a:r>
            <a:endParaRPr sz="2300">
              <a:solidFill>
                <a:srgbClr val="006FB6"/>
              </a:solidFill>
            </a:endParaRPr>
          </a:p>
        </p:txBody>
      </p:sp>
      <p:sp>
        <p:nvSpPr>
          <p:cNvPr id="1577" name="Google Shape;1577;p20"/>
          <p:cNvSpPr txBox="1"/>
          <p:nvPr>
            <p:ph idx="2" type="body"/>
          </p:nvPr>
        </p:nvSpPr>
        <p:spPr>
          <a:xfrm>
            <a:off x="4022773" y="4724938"/>
            <a:ext cx="3407072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2300"/>
              <a:t>በታሪኩ መጨረሻ ምን ተፈጠረ? መፅሀፉ ውስጥ አሳየኝ/ዪኝ።</a:t>
            </a:r>
            <a:endParaRPr sz="2300"/>
          </a:p>
        </p:txBody>
      </p:sp>
      <p:sp>
        <p:nvSpPr>
          <p:cNvPr id="1578" name="Google Shape;1578;p2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300"/>
              <a:t>ዋናው/ዋ ገፀ-ባህሪ ማን ነው/ናት?</a:t>
            </a:r>
            <a:endParaRPr sz="2300"/>
          </a:p>
        </p:txBody>
      </p:sp>
      <p:sp>
        <p:nvSpPr>
          <p:cNvPr id="1579" name="Google Shape;1579;p20"/>
          <p:cNvSpPr txBox="1"/>
          <p:nvPr>
            <p:ph idx="4" type="body"/>
          </p:nvPr>
        </p:nvSpPr>
        <p:spPr>
          <a:xfrm>
            <a:off x="319500" y="4495575"/>
            <a:ext cx="313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2300"/>
              <a:t>ገፀ-ባህሪው/ዋ የፈለገ(ች)ውን ለምን አላገኘ(ች)ም?</a:t>
            </a:r>
            <a:endParaRPr sz="2300"/>
          </a:p>
        </p:txBody>
      </p:sp>
      <p:pic>
        <p:nvPicPr>
          <p:cNvPr id="1580" name="Google Shape;1580;p20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21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(2-3)</a:t>
            </a:r>
            <a:endParaRPr/>
          </a:p>
        </p:txBody>
      </p:sp>
      <p:sp>
        <p:nvSpPr>
          <p:cNvPr id="1586" name="Google Shape;1586;p2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የገፀ-ባህሪው/ዋ ዋና ችግር ምንድን ነው? እንዴት እንዳወቅህ/ሽ አሳየኝ/ዪኝ።</a:t>
            </a:r>
            <a:endParaRPr/>
          </a:p>
        </p:txBody>
      </p:sp>
      <p:sp>
        <p:nvSpPr>
          <p:cNvPr id="1587" name="Google Shape;1587;p2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ዋና ገፀ-ባህሪ ማን ነው/ናት? ምን ፈለገ/ች? እንዴት አወቅህ/ሽ?</a:t>
            </a:r>
            <a:endParaRPr/>
          </a:p>
        </p:txBody>
      </p:sp>
      <p:sp>
        <p:nvSpPr>
          <p:cNvPr id="1588" name="Google Shape;1588;p2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rgbClr val="006FB6"/>
                </a:solidFill>
              </a:rPr>
              <a:t>ቀጥሎ ምን ተፈጠረ? ገፀ-ባህሪው/ዋ ችግሩን እንዴት ፈታው/ችው? የትኛው ገፅ ላይ ነው ይሄ የተፈጠረው?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589" name="Google Shape;15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1dc99d513d7_0_1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ባለብዙ ቋንቋ ቤተሰብ</a:t>
            </a:r>
            <a:endParaRPr/>
          </a:p>
        </p:txBody>
      </p:sp>
      <p:sp>
        <p:nvSpPr>
          <p:cNvPr id="1595" name="Google Shape;1595;g1dc99d513d7_0_147"/>
          <p:cNvSpPr txBox="1"/>
          <p:nvPr>
            <p:ph idx="1" type="body"/>
          </p:nvPr>
        </p:nvSpPr>
        <p:spPr>
          <a:xfrm>
            <a:off x="4588050" y="1823101"/>
            <a:ext cx="7205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በማንኛውም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ቋንቋ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ጥያቄዎችን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ጠይቁ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እና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ስለ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መፅሀፍት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ተነጋገሩ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! 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የቃላት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መፍቻውን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በሌላ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ቋንቋ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አብራሩ</a:t>
            </a:r>
            <a:r>
              <a:rPr lang="en-US" sz="3000"/>
              <a:t> ።</a:t>
            </a:r>
            <a:endParaRPr sz="3000"/>
          </a:p>
        </p:txBody>
      </p:sp>
      <p:sp>
        <p:nvSpPr>
          <p:cNvPr id="1596" name="Google Shape;1596;g1dc99d513d7_0_147"/>
          <p:cNvSpPr txBox="1"/>
          <p:nvPr>
            <p:ph idx="2" type="body"/>
          </p:nvPr>
        </p:nvSpPr>
        <p:spPr>
          <a:xfrm>
            <a:off x="4588042" y="301545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ይሄንን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በማንኛውም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ቋንቋ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ለተፃፉ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መፅሀፍት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ተጠቀሙ</a:t>
            </a:r>
            <a:r>
              <a:rPr lang="en-US" sz="3000"/>
              <a:t>።</a:t>
            </a:r>
            <a:r>
              <a:rPr lang="en-US" sz="3000"/>
              <a:t> </a:t>
            </a:r>
            <a:endParaRPr sz="3000"/>
          </a:p>
        </p:txBody>
      </p:sp>
      <p:pic>
        <p:nvPicPr>
          <p:cNvPr id="1597" name="Google Shape;1597;g1dc99d513d7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7300" y="1566863"/>
            <a:ext cx="128057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8" name="Google Shape;1598;g1dc99d513d7_0_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6600" y="299575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604" name="Google Shape;1604;p22"/>
          <p:cNvSpPr txBox="1"/>
          <p:nvPr>
            <p:ph idx="1" type="body"/>
          </p:nvPr>
        </p:nvSpPr>
        <p:spPr>
          <a:xfrm>
            <a:off x="1629539" y="15196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አንድ ሰው-ፈለገ/ች</a:t>
            </a:r>
            <a:endParaRPr sz="3200"/>
          </a:p>
        </p:txBody>
      </p:sp>
      <p:sp>
        <p:nvSpPr>
          <p:cNvPr id="1605" name="Google Shape;1605;p22"/>
          <p:cNvSpPr txBox="1"/>
          <p:nvPr>
            <p:ph idx="2" type="body"/>
          </p:nvPr>
        </p:nvSpPr>
        <p:spPr>
          <a:xfrm>
            <a:off x="1733450" y="2727720"/>
            <a:ext cx="3393900" cy="14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ግን</a:t>
            </a:r>
            <a:endParaRPr/>
          </a:p>
        </p:txBody>
      </p:sp>
      <p:sp>
        <p:nvSpPr>
          <p:cNvPr id="1606" name="Google Shape;1606;p22"/>
          <p:cNvSpPr txBox="1"/>
          <p:nvPr>
            <p:ph idx="4" type="body"/>
          </p:nvPr>
        </p:nvSpPr>
        <p:spPr>
          <a:xfrm>
            <a:off x="698572" y="13744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607" name="Google Shape;1607;p22"/>
          <p:cNvSpPr txBox="1"/>
          <p:nvPr>
            <p:ph idx="7" type="body"/>
          </p:nvPr>
        </p:nvSpPr>
        <p:spPr>
          <a:xfrm>
            <a:off x="698497" y="29011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608" name="Google Shape;1608;p2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ጥያቄ ሲኖርዎት ጥሩኝ!</a:t>
            </a:r>
            <a:endParaRPr/>
          </a:p>
        </p:txBody>
      </p:sp>
      <p:sp>
        <p:nvSpPr>
          <p:cNvPr id="1609" name="Google Shape;1609;p2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10" name="Google Shape;1610;p22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11" name="Google Shape;1611;p22"/>
          <p:cNvSpPr txBox="1"/>
          <p:nvPr>
            <p:ph idx="4" type="body"/>
          </p:nvPr>
        </p:nvSpPr>
        <p:spPr>
          <a:xfrm>
            <a:off x="1629538" y="42870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-US" sz="3200"/>
              <a:t>ስለዚህ-ቀጥሎ</a:t>
            </a:r>
            <a:endParaRPr b="0" sz="3200"/>
          </a:p>
        </p:txBody>
      </p:sp>
      <p:sp>
        <p:nvSpPr>
          <p:cNvPr id="1612" name="Google Shape;1612;p22"/>
          <p:cNvSpPr txBox="1"/>
          <p:nvPr>
            <p:ph idx="7" type="body"/>
          </p:nvPr>
        </p:nvSpPr>
        <p:spPr>
          <a:xfrm>
            <a:off x="698572" y="411848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1f4e212a003_0_11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በጥልቀት ያስቡ</a:t>
            </a:r>
            <a:endParaRPr/>
          </a:p>
        </p:txBody>
      </p:sp>
      <p:sp>
        <p:nvSpPr>
          <p:cNvPr id="1618" name="Google Shape;1618;g1f4e212a003_0_113"/>
          <p:cNvSpPr txBox="1"/>
          <p:nvPr>
            <p:ph idx="1" type="body"/>
          </p:nvPr>
        </p:nvSpPr>
        <p:spPr>
          <a:xfrm>
            <a:off x="3720662" y="1901394"/>
            <a:ext cx="79740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የንባብ  ጠቃሚ ምክር ላይ ጥያቄዎች አሎዎት?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ይዙሩ እና ከልጅዎ ጋር ይነጋገሩ: ይህንን የንባብ ጠቃሚ ምክር በቤት ውስጥ ለመሞከር ዝግጁ እንደሆንን ይሰማናል?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እባክዎን ይህንን በቤት ውስጥ እንዴት ሊጠቀሙት እንደሚችሉ ያጋሩ።</a:t>
            </a:r>
            <a:endParaRPr/>
          </a:p>
        </p:txBody>
      </p:sp>
      <p:sp>
        <p:nvSpPr>
          <p:cNvPr id="1619" name="Google Shape;1619;g1f4e212a003_0_11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ጥያቄዎ በክፍሉ ውስጥ ያለን ሌላ ሰው ይረዳል!</a:t>
            </a:r>
            <a:endParaRPr/>
          </a:p>
        </p:txBody>
      </p:sp>
      <p:pic>
        <p:nvPicPr>
          <p:cNvPr descr="A close up of a logo&#10;&#10;Description automatically generated" id="1620" name="Google Shape;1620;g1f4e212a003_0_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US" sz="4400"/>
              <a:t>ታሪኩን ይተርኩ</a:t>
            </a:r>
            <a:endParaRPr sz="4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2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አስተያየት፣ እባክዎ</a:t>
            </a:r>
            <a:endParaRPr/>
          </a:p>
        </p:txBody>
      </p:sp>
      <p:pic>
        <p:nvPicPr>
          <p:cNvPr id="1626" name="Google Shape;1626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27" name="Google Shape;1627;p2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/>
              <a:t>የእርስዎ ግብአት የጋራ ጊዜያችንን ያሻሽልልናል!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28" name="Google Shape;1628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እንኩዋን ደህና መጡ</a:t>
            </a:r>
            <a:endParaRPr/>
          </a:p>
        </p:txBody>
      </p:sp>
      <p:sp>
        <p:nvSpPr>
          <p:cNvPr id="1440" name="Google Shape;1440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የንባብ ጠቃሚ ምክር</a:t>
            </a:r>
            <a:endParaRPr/>
          </a:p>
        </p:txBody>
      </p:sp>
      <p:sp>
        <p:nvSpPr>
          <p:cNvPr id="1441" name="Google Shape;1441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442" name="Google Shape;1442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አጀንዳ</a:t>
            </a:r>
            <a:endParaRPr/>
          </a:p>
        </p:txBody>
      </p:sp>
      <p:sp>
        <p:nvSpPr>
          <p:cNvPr id="1443" name="Google Shape;1443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በጥልቀት ማሰብ እና ማስተካከል</a:t>
            </a:r>
            <a:endParaRPr/>
          </a:p>
        </p:txBody>
      </p:sp>
      <p:pic>
        <p:nvPicPr>
          <p:cNvPr id="1444" name="Google Shape;1444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48" name="Google Shape;1448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236904" y="1677637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9" name="Google Shape;1449;p5"/>
          <p:cNvSpPr txBox="1"/>
          <p:nvPr/>
        </p:nvSpPr>
        <p:spPr>
          <a:xfrm>
            <a:off x="9739315" y="3521247"/>
            <a:ext cx="1523053" cy="1138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“ከባድ ቃላትን እንዴት ማያያዝ እንዳለብኝ </a:t>
            </a:r>
            <a:r>
              <a:rPr b="0" i="0" lang="en-US" sz="20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ተማርኩ</a:t>
            </a: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2dfa803d452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 sz="4300"/>
              <a:t>የቤተሰብ መተማመን የዳሰሳ ጥናት</a:t>
            </a:r>
            <a:endParaRPr sz="4300"/>
          </a:p>
        </p:txBody>
      </p:sp>
      <p:pic>
        <p:nvPicPr>
          <p:cNvPr id="1455" name="Google Shape;1455;g2dfa803d452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g2dfa803d452_0_63"/>
          <p:cNvSpPr txBox="1"/>
          <p:nvPr/>
        </p:nvSpPr>
        <p:spPr>
          <a:xfrm>
            <a:off x="1091633" y="2214700"/>
            <a:ext cx="40233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ከልጅዎ ጋር ስለማንበብ የሚሰማዎትን ለማጋራት ይህንን ኮድ ስካን ያድርጉ። </a:t>
            </a:r>
            <a:endParaRPr b="0" i="0" sz="37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2" name="Google Shape;1462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3" name="Google Shape;1463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4" name="Google Shape;1464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5" name="Google Shape;1465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መዘጋጀት።</a:t>
            </a:r>
            <a:endParaRPr/>
          </a:p>
        </p:txBody>
      </p:sp>
      <p:sp>
        <p:nvSpPr>
          <p:cNvPr id="1466" name="Google Shape;1466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ተገኙ።</a:t>
            </a:r>
            <a:endParaRPr/>
          </a:p>
        </p:txBody>
      </p:sp>
      <p:sp>
        <p:nvSpPr>
          <p:cNvPr id="1467" name="Google Shape;1467;p6"/>
          <p:cNvSpPr txBox="1"/>
          <p:nvPr>
            <p:ph idx="7" type="body"/>
          </p:nvPr>
        </p:nvSpPr>
        <p:spPr>
          <a:xfrm>
            <a:off x="1042393" y="3804369"/>
            <a:ext cx="3435277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ትሁት ሁኑ።</a:t>
            </a:r>
            <a:endParaRPr/>
          </a:p>
        </p:txBody>
      </p:sp>
      <p:sp>
        <p:nvSpPr>
          <p:cNvPr id="1468" name="Google Shape;1468;p6"/>
          <p:cNvSpPr txBox="1"/>
          <p:nvPr>
            <p:ph idx="8" type="body"/>
          </p:nvPr>
        </p:nvSpPr>
        <p:spPr>
          <a:xfrm>
            <a:off x="1042392" y="495955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ጥያቄ ይጠይቁ።</a:t>
            </a:r>
            <a:endParaRPr/>
          </a:p>
        </p:txBody>
      </p:sp>
      <p:sp>
        <p:nvSpPr>
          <p:cNvPr id="1469" name="Google Shape;1469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የአውደ ጥናት መመሪያዎች</a:t>
            </a:r>
            <a:endParaRPr/>
          </a:p>
        </p:txBody>
      </p:sp>
      <p:pic>
        <p:nvPicPr>
          <p:cNvPr descr="Icon&#10;&#10;Description automatically generated" id="1470" name="Google Shape;147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91" y="1714072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1" name="Google Shape;147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2" name="Google Shape;147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3" name="Google Shape;147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ታሪኩን ይተርኩ</a:t>
            </a:r>
            <a:endParaRPr/>
          </a:p>
        </p:txBody>
      </p:sp>
      <p:sp>
        <p:nvSpPr>
          <p:cNvPr id="1479" name="Google Shape;1479;p11"/>
          <p:cNvSpPr txBox="1"/>
          <p:nvPr>
            <p:ph idx="1" type="body"/>
          </p:nvPr>
        </p:nvSpPr>
        <p:spPr>
          <a:xfrm>
            <a:off x="9222900" y="4748864"/>
            <a:ext cx="2497200" cy="1660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rPr lang="en-US" sz="2600">
                <a:solidFill>
                  <a:srgbClr val="006FB6"/>
                </a:solidFill>
              </a:rPr>
              <a:t>ታሪኩን መከለስ የበለጠ እንድንረዳው ይረዳናል። </a:t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80" name="Google Shape;1480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009143"/>
            <a:ext cx="2377500" cy="1722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81" name="Google Shape;1481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482" name="Google Shape;1482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483" name="Google Shape;1483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አንድ ሰው-ፈለገ/ች</a:t>
            </a:r>
            <a:endParaRPr/>
          </a:p>
        </p:txBody>
      </p:sp>
      <p:sp>
        <p:nvSpPr>
          <p:cNvPr id="1484" name="Google Shape;1484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ግን</a:t>
            </a:r>
            <a:endParaRPr/>
          </a:p>
        </p:txBody>
      </p:sp>
      <p:sp>
        <p:nvSpPr>
          <p:cNvPr id="1485" name="Google Shape;1485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ስለዚህ-ቀጥሎ</a:t>
            </a:r>
            <a:endParaRPr/>
          </a:p>
        </p:txBody>
      </p:sp>
      <p:sp>
        <p:nvSpPr>
          <p:cNvPr id="1486" name="Google Shape;1486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የታሪኩን ዋነኛ ክስተቶች የያዘ አጭር ገለፃ ማድረግ።</a:t>
            </a:r>
            <a:endParaRPr/>
          </a:p>
        </p:txBody>
      </p:sp>
      <p:sp>
        <p:nvSpPr>
          <p:cNvPr id="1492" name="Google Shape;1492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3" name="Google Shape;1493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4" name="Google Shape;1494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5" name="Google Shape;1495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US"/>
              <a:t>መከለስ </a:t>
            </a:r>
            <a:endParaRPr/>
          </a:p>
        </p:txBody>
      </p:sp>
      <p:sp>
        <p:nvSpPr>
          <p:cNvPr id="1496" name="Google Shape;1496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7" name="Google Shape;1497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8" name="Google Shape;1498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9" name="Google Shape;1499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400"/>
              <a:t>የስነ-ፅሁፍ ስያሜዎችን ተመልከቱ</a:t>
            </a:r>
            <a:endParaRPr sz="4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ልቦለዳዊ ታሪኮችን መከለስ</a:t>
            </a:r>
            <a:endParaRPr/>
          </a:p>
        </p:txBody>
      </p:sp>
      <p:sp>
        <p:nvSpPr>
          <p:cNvPr id="1505" name="Google Shape;1505;p13"/>
          <p:cNvSpPr txBox="1"/>
          <p:nvPr>
            <p:ph idx="1" type="body"/>
          </p:nvPr>
        </p:nvSpPr>
        <p:spPr>
          <a:xfrm>
            <a:off x="531811" y="982126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lang="en-US"/>
              <a:t>ረጅም ክለሳ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ርዕስ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400"/>
              <a:t>ክለሳ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ገፀ-ባህሪያት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400"/>
              <a:t>መነሻ ቦታ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መጀመሪያ 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400"/>
              <a:t>መሀል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400"/>
              <a:t>መጨረሻ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400"/>
              <a:t>ብዙ ማብራሪይዎች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400"/>
              <a:t>የፀሀፊው/ዋ አላማ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400"/>
              <a:t>ግላዊ ቁርኝት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close up of a sign&#10;&#10;Description automatically generated" id="1506" name="Google Shape;1506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835" l="0" r="0" t="13842"/>
          <a:stretch/>
        </p:blipFill>
        <p:spPr>
          <a:xfrm>
            <a:off x="9114503" y="1586830"/>
            <a:ext cx="2545209" cy="18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7" name="Google Shape;1507;p13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ታሪኩን ልክ ፊልም እንደምትተርኩ አድርጋችሁ ተርኩ።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None/>
            </a:pPr>
            <a:r>
              <a:t/>
            </a:r>
            <a:endParaRPr/>
          </a:p>
        </p:txBody>
      </p:sp>
      <p:sp>
        <p:nvSpPr>
          <p:cNvPr id="1508" name="Google Shape;1508;p13"/>
          <p:cNvSpPr txBox="1"/>
          <p:nvPr>
            <p:ph idx="4" type="body"/>
          </p:nvPr>
        </p:nvSpPr>
        <p:spPr>
          <a:xfrm>
            <a:off x="4245044" y="982127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lang="en-US"/>
              <a:t>አጭር ክለሳ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400"/>
              <a:t>ርዕስ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ዋና ገፀ-ባህሪ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ችግር (ወይም ግጭት)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400"/>
              <a:t>መፍትሄ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US"/>
              <a:t>አንድ ሰው-ፈለገ/ች-ግን-ስለዚህ-ቀጥሎ</a:t>
            </a:r>
            <a:endParaRPr/>
          </a:p>
        </p:txBody>
      </p:sp>
      <p:sp>
        <p:nvSpPr>
          <p:cNvPr id="1514" name="Google Shape;1514;p14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ጥቆማዎችና ብልሃቶች</a:t>
            </a:r>
            <a:endParaRPr/>
          </a:p>
        </p:txBody>
      </p:sp>
      <p:sp>
        <p:nvSpPr>
          <p:cNvPr id="1515" name="Google Shape;1515;p14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አንድ ሰው = </a:t>
            </a:r>
            <a:r>
              <a:rPr b="1" lang="en-US"/>
              <a:t>ዋና ገፀ-ባህሪ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ፈለገ(ች)/ግን = </a:t>
            </a:r>
            <a:r>
              <a:rPr b="1" lang="en-US"/>
              <a:t>ችግር       (ወይም ግጭት)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ስለዚህ/ቀጥሎ = </a:t>
            </a:r>
            <a:r>
              <a:rPr b="1" lang="en-US"/>
              <a:t>መፍትሄ            (ወይም ፍጻሜ)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6" name="Google Shape;1516;p14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ፈለገ/ች</a:t>
            </a:r>
            <a:endParaRPr/>
          </a:p>
        </p:txBody>
      </p:sp>
      <p:sp>
        <p:nvSpPr>
          <p:cNvPr id="1517" name="Google Shape;1517;p14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አንድ ሰው</a:t>
            </a:r>
            <a:endParaRPr/>
          </a:p>
        </p:txBody>
      </p:sp>
      <p:sp>
        <p:nvSpPr>
          <p:cNvPr id="1518" name="Google Shape;1518;p14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ግን</a:t>
            </a:r>
            <a:endParaRPr/>
          </a:p>
        </p:txBody>
      </p:sp>
      <p:sp>
        <p:nvSpPr>
          <p:cNvPr id="1519" name="Google Shape;1519;p14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ስለዚህ</a:t>
            </a:r>
            <a:endParaRPr/>
          </a:p>
        </p:txBody>
      </p:sp>
      <p:sp>
        <p:nvSpPr>
          <p:cNvPr id="1520" name="Google Shape;1520;p14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ቀጥሎ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