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1" r:id="rId4"/>
    <p:sldMasterId id="2147483742" r:id="rId5"/>
    <p:sldMasterId id="2147483743" r:id="rId6"/>
    <p:sldMasterId id="2147483744" r:id="rId7"/>
    <p:sldMasterId id="2147483745" r:id="rId8"/>
    <p:sldMasterId id="2147483746" r:id="rId9"/>
    <p:sldMasterId id="2147483747" r:id="rId10"/>
    <p:sldMasterId id="2147483748" r:id="rId11"/>
    <p:sldMasterId id="2147483749" r:id="rId12"/>
    <p:sldMasterId id="214748375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8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6" name="Google Shape;138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1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7" name="Google Shape;1487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2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6" name="Google Shape;1496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6" name="Google Shape;1506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7" name="Google Shape;1527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7" name="Google Shape;1537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6" name="Google Shape;1546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5" name="Google Shape;155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9" name="Google Shape;1569;p1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7" name="Google Shape;1577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3" name="Google Shape;1393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8" name="Google Shape;1398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3" name="Google Shape;141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0" name="Google Shape;1430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3" name="Google Shape;1443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6" name="Google Shape;1456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5" name="Google Shape;1465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0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7" name="Google Shape;1477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2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1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3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3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29.jp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32.jpg"/><Relationship Id="rId4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32.jpg"/><Relationship Id="rId4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3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29.jp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39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3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39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5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9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1" name="Google Shape;531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4" name="Google Shape;5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3" name="Google Shape;54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6" name="Google Shape;54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7" name="Google Shape;5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4" name="Google Shape;564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7" name="Google Shape;56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8" name="Google Shape;5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8" name="Google Shape;578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1" name="Google Shape;58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2" name="Google Shape;5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6" name="Google Shape;59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7" name="Google Shape;61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Google Shape;618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3" name="Google Shape;62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5" name="Google Shape;62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6" name="Google Shape;63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37" name="Google Shape;6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3" name="Google Shape;643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7" name="Google Shape;64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7" name="Google Shape;6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8" name="Google Shape;658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3" name="Google Shape;6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66" name="Google Shape;66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5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5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8" name="Google Shape;6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4" name="Google Shape;6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Google Shape;694;p5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5" name="Google Shape;69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07" name="Google Shape;707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5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5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5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8" name="Google Shape;71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4" name="Google Shape;72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6" name="Google Shape;72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31" name="Google Shape;731;p5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32" name="Google Shape;732;p5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3" name="Google Shape;733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56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56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6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4" name="Google Shape;744;p5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5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7" name="Google Shape;74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751" name="Google Shape;751;p56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6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5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1" name="Google Shape;761;p5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5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5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4" name="Google Shape;76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5" name="Google Shape;7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8" name="Google Shape;768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69" name="Google Shape;769;p5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5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5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5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5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9" name="Google Shape;779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3" name="Google Shape;78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5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5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5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5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5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96" name="Google Shape;796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5" name="Google Shape;80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1" name="Google Shape;81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4" name="Google Shape;814;p6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8" name="Google Shape;8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3" name="Google Shape;823;p6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2" name="Google Shape;832;p6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6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6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6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Google Shape;849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4" name="Google Shape;85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6" name="Google Shape;85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8" name="Google Shape;858;p6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6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4" name="Google Shape;86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5" name="Google Shape;86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2" name="Google Shape;87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p6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6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3" name="Google Shape;893;p6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6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5" name="Google Shape;90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0" name="Google Shape;92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1" name="Google Shape;97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2" name="Google Shape;97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4" name="Google Shape;97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8" name="Google Shape;988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6" name="Google Shape;996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9" name="Google Shape;1009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10" name="Google Shape;1010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0" name="Google Shape;102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1" name="Google Shape;104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4" name="Google Shape;104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0" name="Google Shape;1050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3" name="Google Shape;1063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5" name="Google Shape;106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6" name="Google Shape;106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5" name="Google Shape;1075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8" name="Google Shape;1078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0" name="Google Shape;1080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8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3" name="Google Shape;1093;p8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8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8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8" name="Google Shape;109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8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8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p8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82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82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07" name="Google Shape;1107;p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0" name="Google Shape;111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1" name="Google Shape;111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14" name="Google Shape;1114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5" name="Google Shape;1115;p8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2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8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8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8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5" name="Google Shape;1125;p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9" name="Google Shape;112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8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8" name="Google Shape;1138;p8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84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84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84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2" name="Google Shape;1142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6" name="Google Shape;114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1" name="Google Shape;115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2" name="Google Shape;1152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5" name="Google Shape;115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7" name="Google Shape;1157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8" name="Google Shape;1178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1" name="Google Shape;118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2" name="Google Shape;1182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8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8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8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5" name="Google Shape;1195;p9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9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7" name="Google Shape;1197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9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7" name="Google Shape;120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0" name="Google Shape;121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1" name="Google Shape;121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9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9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9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9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7" name="Google Shape;1227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9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9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9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9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9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9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9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9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9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9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9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9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9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9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9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9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9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9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9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9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9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9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p9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9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10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0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0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0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0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0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0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0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0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1" name="Google Shape;1351;p102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0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3" name="Google Shape;1353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0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0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0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p102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02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02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02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02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0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p102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p102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0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p10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3" name="Google Shape;1383;p10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theme" Target="../theme/theme7.xml"/><Relationship Id="rId1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8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2" name="Google Shape;1192;p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3" name="Google Shape;613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6" name="Google Shape;736;p5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7" name="Google Shape;737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4" name="Google Shape;844;p6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5" name="Google Shape;845;p6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6" name="Google Shape;846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8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8" name="Google Shape;1088;p8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8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png"/><Relationship Id="rId4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8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7.jpg"/><Relationship Id="rId7" Type="http://schemas.openxmlformats.org/officeDocument/2006/relationships/image" Target="../media/image5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6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04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389" name="Google Shape;1389;p10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390" name="Google Shape;1390;p10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 </a:t>
            </a: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2. Nhưng</a:t>
            </a:r>
            <a:endParaRPr/>
          </a:p>
        </p:txBody>
      </p:sp>
      <p:pic>
        <p:nvPicPr>
          <p:cNvPr descr="A picture containing text&#10;&#10;Description automatically generated" id="1490" name="Google Shape;1490;p1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113"/>
          <p:cNvSpPr txBox="1"/>
          <p:nvPr>
            <p:ph idx="1" type="body"/>
          </p:nvPr>
        </p:nvSpPr>
        <p:spPr>
          <a:xfrm>
            <a:off x="501448" y="1739549"/>
            <a:ext cx="3239972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/>
              <a:t>nhưng </a:t>
            </a:r>
            <a:r>
              <a:rPr lang="vi-VN" sz="3200"/>
              <a:t>con yêu tinh xấu xí đã ngăn chúng.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92" name="Google Shape;1492;p113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vi-VN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3" name="Google Shape;1493;p113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3. Vì vậy-sau đó</a:t>
            </a:r>
            <a:endParaRPr/>
          </a:p>
        </p:txBody>
      </p:sp>
      <p:pic>
        <p:nvPicPr>
          <p:cNvPr descr="A picture containing text&#10;&#10;Description automatically generated" id="1499" name="Google Shape;1499;p1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114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Vì vậy </a:t>
            </a:r>
            <a:r>
              <a:rPr b="0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con dê lớn nhất húc yêu tinh văng khỏi cầu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Sau đó</a:t>
            </a:r>
            <a:r>
              <a:rPr b="0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chúng có thể qua cầu và thoải mái ăn cỏ.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14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vi-VN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2" name="Google Shape;1502;p114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3" name="Google Shape;1503;p114"/>
          <p:cNvCxnSpPr/>
          <p:nvPr/>
        </p:nvCxnSpPr>
        <p:spPr>
          <a:xfrm rot="10800000">
            <a:off x="8049776" y="3828299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Hãy xem nào</a:t>
            </a:r>
            <a:endParaRPr/>
          </a:p>
        </p:txBody>
      </p:sp>
      <p:sp>
        <p:nvSpPr>
          <p:cNvPr id="1509" name="Google Shape;1509;p11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Tiếng Anh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10" name="Google Shape;1510;p11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Español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vi-VN"/>
              <a:t>Sắp ra mắt</a:t>
            </a:r>
            <a:endParaRPr/>
          </a:p>
        </p:txBody>
      </p:sp>
      <p:sp>
        <p:nvSpPr>
          <p:cNvPr id="1511" name="Google Shape;1511;p1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1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/>
              <a:t>Sử dụng bàn tay</a:t>
            </a:r>
            <a:endParaRPr/>
          </a:p>
        </p:txBody>
      </p:sp>
      <p:sp>
        <p:nvSpPr>
          <p:cNvPr id="1518" name="Google Shape;1518;p116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519" name="Google Shape;1519;p116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Trẻ lớn hơn có thể tóm tắt một chương hoặc một phần thay vì toàn bộ cuốn sách!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0" name="Google Shape;1520;p116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muốn</a:t>
            </a:r>
            <a:endParaRPr/>
          </a:p>
        </p:txBody>
      </p:sp>
      <p:sp>
        <p:nvSpPr>
          <p:cNvPr id="1521" name="Google Shape;1521;p116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Ai đó</a:t>
            </a:r>
            <a:endParaRPr/>
          </a:p>
        </p:txBody>
      </p:sp>
      <p:sp>
        <p:nvSpPr>
          <p:cNvPr id="1522" name="Google Shape;1522;p116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523" name="Google Shape;1523;p116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vì vậy</a:t>
            </a:r>
            <a:endParaRPr/>
          </a:p>
        </p:txBody>
      </p:sp>
      <p:sp>
        <p:nvSpPr>
          <p:cNvPr id="1524" name="Google Shape;1524;p116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sau đó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30" name="Google Shape;1530;p1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Nhân vật muốn gì? Chỉ vào các từ/hình ảnh giúp con biết được.</a:t>
            </a:r>
            <a:endParaRPr/>
          </a:p>
        </p:txBody>
      </p:sp>
      <p:sp>
        <p:nvSpPr>
          <p:cNvPr id="1531" name="Google Shape;1531;p117"/>
          <p:cNvSpPr txBox="1"/>
          <p:nvPr>
            <p:ph idx="2" type="body"/>
          </p:nvPr>
        </p:nvSpPr>
        <p:spPr>
          <a:xfrm>
            <a:off x="3865944" y="4724938"/>
            <a:ext cx="3695030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Điều gì đã xảy ra vào cuối câu chuyện? Hãy cho xem trong sách.</a:t>
            </a:r>
            <a:endParaRPr/>
          </a:p>
        </p:txBody>
      </p:sp>
      <p:sp>
        <p:nvSpPr>
          <p:cNvPr id="1532" name="Google Shape;1532;p1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Ai là nhân vật chính?</a:t>
            </a:r>
            <a:endParaRPr/>
          </a:p>
        </p:txBody>
      </p:sp>
      <p:sp>
        <p:nvSpPr>
          <p:cNvPr id="1533" name="Google Shape;1533;p117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Tại sao nhân vật không có được những gì họ muốn?</a:t>
            </a:r>
            <a:endParaRPr/>
          </a:p>
        </p:txBody>
      </p:sp>
      <p:pic>
        <p:nvPicPr>
          <p:cNvPr id="1534" name="Google Shape;1534;p1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40" name="Google Shape;1540;p1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Vấn đề của nhân vật là gì? Hãy nói làm sao con biết được.</a:t>
            </a:r>
            <a:endParaRPr/>
          </a:p>
        </p:txBody>
      </p:sp>
      <p:sp>
        <p:nvSpPr>
          <p:cNvPr id="1541" name="Google Shape;1541;p118"/>
          <p:cNvSpPr txBox="1"/>
          <p:nvPr>
            <p:ph idx="2" type="body"/>
          </p:nvPr>
        </p:nvSpPr>
        <p:spPr>
          <a:xfrm>
            <a:off x="5816497" y="1588544"/>
            <a:ext cx="375576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Ai là nhân vật chính? Họ muốn gì? Làm sao con biết được?</a:t>
            </a:r>
            <a:endParaRPr/>
          </a:p>
        </p:txBody>
      </p:sp>
      <p:sp>
        <p:nvSpPr>
          <p:cNvPr id="1542" name="Google Shape;1542;p118"/>
          <p:cNvSpPr txBox="1"/>
          <p:nvPr>
            <p:ph idx="3" type="body"/>
          </p:nvPr>
        </p:nvSpPr>
        <p:spPr>
          <a:xfrm>
            <a:off x="6003646" y="4619956"/>
            <a:ext cx="5605762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Và sau đó chuyện gì đã xảy ra? Nhân vật đã giải quyết vấn đề như thế nào? Điều đó xảy ra trên trang nào?</a:t>
            </a:r>
            <a:endParaRPr/>
          </a:p>
        </p:txBody>
      </p:sp>
      <p:pic>
        <p:nvPicPr>
          <p:cNvPr id="1543" name="Google Shape;1543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49" name="Google Shape;1549;p119"/>
          <p:cNvSpPr txBox="1"/>
          <p:nvPr>
            <p:ph idx="1" type="body"/>
          </p:nvPr>
        </p:nvSpPr>
        <p:spPr>
          <a:xfrm>
            <a:off x="4588050" y="177561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Đặt câu hỏi và nói về sách bằng bất cứ ngôn ngữ nào! Giải thích các từ ngữ bằng một ngôn ngữ khác. </a:t>
            </a:r>
            <a:endParaRPr sz="3200"/>
          </a:p>
        </p:txBody>
      </p:sp>
      <p:sp>
        <p:nvSpPr>
          <p:cNvPr id="1550" name="Google Shape;1550;p119"/>
          <p:cNvSpPr txBox="1"/>
          <p:nvPr>
            <p:ph idx="2" type="body"/>
          </p:nvPr>
        </p:nvSpPr>
        <p:spPr>
          <a:xfrm>
            <a:off x="4588042" y="305128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/>
              <a:t>Sử dụng cách này với sách trong bất cứ ngôn ngữ nào. </a:t>
            </a:r>
            <a:endParaRPr/>
          </a:p>
        </p:txBody>
      </p:sp>
      <p:pic>
        <p:nvPicPr>
          <p:cNvPr id="1551" name="Google Shape;155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558" name="Google Shape;1558;p120"/>
          <p:cNvSpPr txBox="1"/>
          <p:nvPr>
            <p:ph idx="1" type="body"/>
          </p:nvPr>
        </p:nvSpPr>
        <p:spPr>
          <a:xfrm>
            <a:off x="1629539" y="1519614"/>
            <a:ext cx="4042056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Ai đó - muốn </a:t>
            </a:r>
            <a:endParaRPr/>
          </a:p>
        </p:txBody>
      </p:sp>
      <p:sp>
        <p:nvSpPr>
          <p:cNvPr id="1559" name="Google Shape;1559;p120"/>
          <p:cNvSpPr txBox="1"/>
          <p:nvPr>
            <p:ph idx="2" type="body"/>
          </p:nvPr>
        </p:nvSpPr>
        <p:spPr>
          <a:xfrm>
            <a:off x="1642924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Nhưng</a:t>
            </a:r>
            <a:endParaRPr/>
          </a:p>
        </p:txBody>
      </p:sp>
      <p:sp>
        <p:nvSpPr>
          <p:cNvPr id="1560" name="Google Shape;1560;p120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561" name="Google Shape;1561;p120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562" name="Google Shape;1562;p12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563" name="Google Shape;1563;p12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64" name="Google Shape;1564;p120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120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vi-VN" sz="3200"/>
              <a:t>Vì vậy-sau đó</a:t>
            </a:r>
            <a:endParaRPr/>
          </a:p>
        </p:txBody>
      </p:sp>
      <p:sp>
        <p:nvSpPr>
          <p:cNvPr id="1566" name="Google Shape;1566;p120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572" name="Google Shape;1572;p121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573" name="Google Shape;1573;p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574" name="Google Shape;1574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2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2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580" name="Google Shape;1580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12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582" name="Google Shape;1582;p12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0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Chia sẻ câu chuyện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06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01" name="Google Shape;1401;p106"/>
          <p:cNvSpPr txBox="1"/>
          <p:nvPr>
            <p:ph idx="3" type="body"/>
          </p:nvPr>
        </p:nvSpPr>
        <p:spPr>
          <a:xfrm>
            <a:off x="1660583" y="2653440"/>
            <a:ext cx="429441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02" name="Google Shape;1402;p106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03" name="Google Shape;140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04" name="Google Shape;1404;p106"/>
          <p:cNvSpPr txBox="1"/>
          <p:nvPr>
            <p:ph idx="5" type="body"/>
          </p:nvPr>
        </p:nvSpPr>
        <p:spPr>
          <a:xfrm>
            <a:off x="1660583" y="4992079"/>
            <a:ext cx="416148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05" name="Google Shape;1405;p106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06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06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6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09" name="Google Shape;1409;p106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0" name="Google Shape;1410;p106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0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6" name="Google Shape;1416;p10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7" name="Google Shape;1417;p10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8" name="Google Shape;1418;p10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9" name="Google Shape;1419;p107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20" name="Google Shape;1420;p107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21" name="Google Shape;1421;p107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22" name="Google Shape;1422;p107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23" name="Google Shape;1423;p10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descr="Icon&#10;&#10;Description automatically generated" id="1424" name="Google Shape;142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5" name="Google Shape;142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6" name="Google Shape;1426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7" name="Google Shape;1427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0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Chia sẻ câu chuyện</a:t>
            </a:r>
            <a:endParaRPr/>
          </a:p>
        </p:txBody>
      </p:sp>
      <p:sp>
        <p:nvSpPr>
          <p:cNvPr id="1433" name="Google Shape;1433;p108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Tóm tắt câu chuyện sẽ giúp chúng ta hiểu rõ về nó.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34" name="Google Shape;143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10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36" name="Google Shape;1436;p10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37" name="Google Shape;1437;p10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Có ai đó - muốn</a:t>
            </a:r>
            <a:endParaRPr/>
          </a:p>
        </p:txBody>
      </p:sp>
      <p:sp>
        <p:nvSpPr>
          <p:cNvPr id="1438" name="Google Shape;1438;p10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439" name="Google Shape;1439;p10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Vì vậy-sau đó</a:t>
            </a:r>
            <a:endParaRPr/>
          </a:p>
        </p:txBody>
      </p:sp>
      <p:sp>
        <p:nvSpPr>
          <p:cNvPr id="1440" name="Google Shape;1440;p10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09"/>
          <p:cNvSpPr txBox="1"/>
          <p:nvPr>
            <p:ph idx="1" type="body"/>
          </p:nvPr>
        </p:nvSpPr>
        <p:spPr>
          <a:xfrm>
            <a:off x="4588042" y="1489802"/>
            <a:ext cx="760395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Kể ngắn gọn những điểm chính của câu chuyện.</a:t>
            </a:r>
            <a:endParaRPr/>
          </a:p>
        </p:txBody>
      </p:sp>
      <p:sp>
        <p:nvSpPr>
          <p:cNvPr id="1446" name="Google Shape;1446;p10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7" name="Google Shape;1447;p10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8" name="Google Shape;1448;p10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9" name="Google Shape;1449;p10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Tóm tắt</a:t>
            </a:r>
            <a:endParaRPr/>
          </a:p>
        </p:txBody>
      </p:sp>
      <p:sp>
        <p:nvSpPr>
          <p:cNvPr id="1450" name="Google Shape;1450;p10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51" name="Google Shape;1451;p10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52" name="Google Shape;1452;p10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53" name="Google Shape;1453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Tổng hợp truyện viễn tưởng</a:t>
            </a:r>
            <a:endParaRPr/>
          </a:p>
        </p:txBody>
      </p:sp>
      <p:sp>
        <p:nvSpPr>
          <p:cNvPr id="1459" name="Google Shape;1459;p110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vi-VN" sz="3000"/>
              <a:t>Tóm tắt dài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Tiêu đề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Tóm tắt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Nhân vật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Cơ sở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Bắt đầu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Giữa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Cuối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Nhiều chi tiết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Mục đích của tác giả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Kết nối cá nhân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460" name="Google Shape;1460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10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Kể lại câu chuyện giống như con kể lại một bộ phim.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462" name="Google Shape;1462;p110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vi-VN" sz="3000"/>
              <a:t>Tóm tắt ngắn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Tiêu đề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Nhân vật chính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Sự cố (hoặc xung đột)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Giải pháp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1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/>
              <a:t>Ai đó-muốn-nhưng-vì vậy-sau đó</a:t>
            </a:r>
            <a:endParaRPr/>
          </a:p>
        </p:txBody>
      </p:sp>
      <p:sp>
        <p:nvSpPr>
          <p:cNvPr id="1468" name="Google Shape;1468;p111"/>
          <p:cNvSpPr txBox="1"/>
          <p:nvPr>
            <p:ph idx="1" type="body"/>
          </p:nvPr>
        </p:nvSpPr>
        <p:spPr>
          <a:xfrm>
            <a:off x="-1" y="227488"/>
            <a:ext cx="3536683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469" name="Google Shape;1469;p111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Ai đó = </a:t>
            </a:r>
            <a:r>
              <a:rPr b="1" lang="vi-VN"/>
              <a:t>nhân vật chính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muốn/nhưng = </a:t>
            </a:r>
            <a:r>
              <a:rPr b="1" lang="vi-VN"/>
              <a:t>sự cố (hoặc xung đột)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Vì vậy/sau đó = </a:t>
            </a:r>
            <a:r>
              <a:rPr b="1" lang="vi-VN"/>
              <a:t>giải pháp (hoặc cách xử lý)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0" name="Google Shape;1470;p111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muốn</a:t>
            </a:r>
            <a:endParaRPr/>
          </a:p>
        </p:txBody>
      </p:sp>
      <p:sp>
        <p:nvSpPr>
          <p:cNvPr id="1471" name="Google Shape;1471;p111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Ai đó</a:t>
            </a:r>
            <a:endParaRPr/>
          </a:p>
        </p:txBody>
      </p:sp>
      <p:sp>
        <p:nvSpPr>
          <p:cNvPr id="1472" name="Google Shape;1472;p111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473" name="Google Shape;1473;p111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vì vậy</a:t>
            </a:r>
            <a:endParaRPr/>
          </a:p>
        </p:txBody>
      </p:sp>
      <p:sp>
        <p:nvSpPr>
          <p:cNvPr id="1474" name="Google Shape;1474;p111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sau đó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1. Ai đó - muốn</a:t>
            </a:r>
            <a:endParaRPr/>
          </a:p>
        </p:txBody>
      </p:sp>
      <p:pic>
        <p:nvPicPr>
          <p:cNvPr descr="A picture containing text&#10;&#10;Description automatically generated" id="1480" name="Google Shape;1480;p1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12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/>
              <a:t>muốn</a:t>
            </a:r>
            <a:r>
              <a:rPr lang="vi-VN" sz="3200"/>
              <a:t> ăn cỏ xanh phía bên kia cây cầu.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/>
              <a:t>Ai đó…</a:t>
            </a:r>
            <a:r>
              <a:rPr lang="vi-VN" sz="3200"/>
              <a:t>Ba chú dê</a:t>
            </a:r>
            <a:endParaRPr/>
          </a:p>
        </p:txBody>
      </p:sp>
      <p:sp>
        <p:nvSpPr>
          <p:cNvPr id="1482" name="Google Shape;1482;p112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vi-VN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Google Shape;1483;p112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4" name="Google Shape;1484;p112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