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1" r:id="rId4"/>
    <p:sldMasterId id="2147483742" r:id="rId5"/>
    <p:sldMasterId id="2147483743" r:id="rId6"/>
    <p:sldMasterId id="2147483744" r:id="rId7"/>
    <p:sldMasterId id="2147483745" r:id="rId8"/>
    <p:sldMasterId id="2147483746" r:id="rId9"/>
    <p:sldMasterId id="2147483747" r:id="rId10"/>
    <p:sldMasterId id="2147483748" r:id="rId11"/>
    <p:sldMasterId id="2147483749" r:id="rId12"/>
    <p:sldMasterId id="214748375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8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6" name="Google Shape;1386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1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6" name="Google Shape;1486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2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5" name="Google Shape;1495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5" name="Google Shape;1505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4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4" name="Google Shape;1514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6" name="Google Shape;1526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6" name="Google Shape;1536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7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5" name="Google Shape;1545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4" name="Google Shape;1554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8" name="Google Shape;1568;p1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6" name="Google Shape;1576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3" name="Google Shape;1393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8" name="Google Shape;1398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2" name="Google Shape;1412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9" name="Google Shape;1429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2" name="Google Shape;1442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5" name="Google Shape;1455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9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4" name="Google Shape;1464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0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6" name="Google Shape;1476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2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3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3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28.jp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34.jp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34.jp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9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26.png"/><Relationship Id="rId6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28.jp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3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40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8" Type="http://schemas.openxmlformats.org/officeDocument/2006/relationships/image" Target="../media/image3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32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32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Relationship Id="rId6" Type="http://schemas.openxmlformats.org/officeDocument/2006/relationships/image" Target="../media/image40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8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1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6" name="Google Shape;4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27" name="Google Shape;42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588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0" name="Google Shape;470;p3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71" name="Google Shape;471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9" name="Google Shape;499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3" name="Google Shape;5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Reading tip">
  <p:cSld name="3_Reading tip_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3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3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1" name="Google Shape;5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2" name="Google Shape;5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 txBox="1"/>
          <p:nvPr>
            <p:ph idx="1" type="body"/>
          </p:nvPr>
        </p:nvSpPr>
        <p:spPr>
          <a:xfrm>
            <a:off x="875625" y="1591510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9"/>
          <p:cNvSpPr/>
          <p:nvPr>
            <p:ph idx="2" type="pic"/>
          </p:nvPr>
        </p:nvSpPr>
        <p:spPr>
          <a:xfrm>
            <a:off x="9114503" y="1586830"/>
            <a:ext cx="2545200" cy="18423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39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39"/>
          <p:cNvSpPr txBox="1"/>
          <p:nvPr>
            <p:ph idx="4" type="body"/>
          </p:nvPr>
        </p:nvSpPr>
        <p:spPr>
          <a:xfrm>
            <a:off x="4588856" y="1591509"/>
            <a:ext cx="3039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1" name="Google Shape;531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4" name="Google Shape;53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5" name="Google Shape;53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4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0" name="Google Shape;540;p4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3" name="Google Shape;54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6" name="Google Shape;54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7" name="Google Shape;547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51" name="Google Shape;551;p4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2" name="Google Shape;552;p4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3" name="Google Shape;553;p4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4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4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4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4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4" name="Google Shape;564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7" name="Google Shape;56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8" name="Google Shape;56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2" name="Google Shape;572;p4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4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8" name="Google Shape;578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1" name="Google Shape;58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2" name="Google Shape;58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4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p4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4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8" name="Google Shape;588;p4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9" name="Google Shape;589;p4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0" name="Google Shape;590;p4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4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4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4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6" name="Google Shape;59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9" name="Google Shape;599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0" name="Google Shape;60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4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4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4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4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4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4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4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7" name="Google Shape;61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8" name="Google Shape;618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9" name="Google Shape;619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3" name="Google Shape;62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5" name="Google Shape;625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7" name="Google Shape;627;p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8" name="Google Shape;628;p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9" name="Google Shape;629;p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0" name="Google Shape;630;p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6" name="Google Shape;63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37" name="Google Shape;63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8" name="Google Shape;638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1" name="Google Shape;641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3" name="Google Shape;643;p49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49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47" name="Google Shape;647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49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49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4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49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49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4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57" name="Google Shape;65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8" name="Google Shape;658;p5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5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5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1" name="Google Shape;661;p5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2" name="Google Shape;662;p5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3" name="Google Shape;66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50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66" name="Google Shape;666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50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50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0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50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50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5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p5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5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7" name="Google Shape;677;p5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8" name="Google Shape;67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5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5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5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5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5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4" name="Google Shape;68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6" name="Google Shape;686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5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5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5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4" name="Google Shape;694;p5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95" name="Google Shape;69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5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5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707" name="Google Shape;707;p5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5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2" name="Google Shape;712;p5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3" name="Google Shape;713;p5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4" name="Google Shape;714;p5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5" name="Google Shape;715;p5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5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18" name="Google Shape;71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5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0" name="Google Shape;720;p5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1" name="Google Shape;721;p5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2" name="Google Shape;722;p5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5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4" name="Google Shape;724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6" name="Google Shape;726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5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5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31" name="Google Shape;731;p5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32" name="Google Shape;732;p5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3" name="Google Shape;733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1" name="Google Shape;741;p56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56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56"/>
          <p:cNvSpPr txBox="1"/>
          <p:nvPr>
            <p:ph idx="3" type="body"/>
          </p:nvPr>
        </p:nvSpPr>
        <p:spPr>
          <a:xfrm>
            <a:off x="257516" y="3992563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44" name="Google Shape;744;p5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5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5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7" name="Google Shape;747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8" name="Google Shape;74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751" name="Google Shape;751;p56"/>
          <p:cNvPicPr preferRelativeResize="0"/>
          <p:nvPr/>
        </p:nvPicPr>
        <p:blipFill rotWithShape="1">
          <a:blip r:embed="rId6">
            <a:alphaModFix/>
          </a:blip>
          <a:srcRect b="11182" l="11945" r="9364" t="6472"/>
          <a:stretch/>
        </p:blipFill>
        <p:spPr>
          <a:xfrm>
            <a:off x="5669726" y="2096334"/>
            <a:ext cx="4073925" cy="41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56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56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56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6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6" name="Google Shape;756;p56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6" r="-545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57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7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1" name="Google Shape;761;p5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5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3" name="Google Shape;763;p5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4" name="Google Shape;76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5" name="Google Shape;76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68" name="Google Shape;768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69" name="Google Shape;769;p57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57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57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57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57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58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8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8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79" name="Google Shape;779;p5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0" name="Google Shape;780;p5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1" name="Google Shape;781;p5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2" name="Google Shape;78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3" name="Google Shape;78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58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8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58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58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59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59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59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9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96" name="Google Shape;796;p5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7" name="Google Shape;797;p5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5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9" name="Google Shape;799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0" name="Google Shape;80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5" name="Google Shape;80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6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1" name="Google Shape;81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14" name="Google Shape;814;p6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6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6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7" name="Google Shape;817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8" name="Google Shape;81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3" name="Google Shape;823;p6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6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6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8" name="Google Shape;82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2" name="Google Shape;832;p6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6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4" name="Google Shape;83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5" name="Google Shape;835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6" name="Google Shape;836;p6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7" name="Google Shape;83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6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41" name="Google Shape;841;p6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9" name="Google Shape;849;p6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0" name="Google Shape;850;p6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1" name="Google Shape;851;p6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2" name="Google Shape;852;p6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3" name="Google Shape;853;p6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4" name="Google Shape;85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6" name="Google Shape;856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6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8" name="Google Shape;858;p65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65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2" name="Google Shape;862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3" name="Google Shape;863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64" name="Google Shape;86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5" name="Google Shape;865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7" name="Google Shape;86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0" name="Google Shape;8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2" name="Google Shape;87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8" name="Google Shape;87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0" name="Google Shape;880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2" name="Google Shape;882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4" name="Google Shape;884;p67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67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7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7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7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67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0" name="Google Shape;890;p67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67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2" name="Google Shape;892;p67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93" name="Google Shape;893;p67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4" name="Google Shape;894;p6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6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9" name="Google Shape;899;p6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6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5" name="Google Shape;905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6" name="Google Shape;906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7" name="Google Shape;90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8" name="Google Shape;90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9" name="Google Shape;909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1" name="Google Shape;91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3" name="Google Shape;913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6" name="Google Shape;916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7" name="Google Shape;917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9" name="Google Shape;919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20" name="Google Shape;92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1" name="Google Shape;921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2" name="Google Shape;922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3" name="Google Shape;923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6" name="Google Shape;92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7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4" name="Google Shape;934;p7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7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p7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8" name="Google Shape;93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7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7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7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7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0" name="Google Shape;960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Google Shape;961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8" name="Google Shape;968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1" name="Google Shape;971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2" name="Google Shape;972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3" name="Google Shape;973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4" name="Google Shape;97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988" name="Google Shape;988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Google Shape;990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4" name="Google Shape;9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6" name="Google Shape;996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7" name="Google Shape;997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8" name="Google Shape;998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0" name="Google Shape;1000;p7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7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7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7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09" name="Google Shape;1009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10" name="Google Shape;1010;p7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7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7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Google Shape;101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0" name="Google Shape;102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4" name="Google Shape;1024;p7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0" name="Google Shape;1030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1" name="Google Shape;103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3" name="Google Shape;1033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5" name="Google Shape;103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7" name="Google Shape;1037;p7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Google Shape;104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1" name="Google Shape;1041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2" name="Google Shape;1042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3" name="Google Shape;1043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4" name="Google Shape;104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8" name="Google Shape;104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0" name="Google Shape;1050;p7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9" name="Google Shape;1059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3" name="Google Shape;1063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5" name="Google Shape;106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6" name="Google Shape;106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7" name="Google Shape;1067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p7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1" name="Google Shape;1071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5" name="Google Shape;1075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6" name="Google Shape;1076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7" name="Google Shape;107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8" name="Google Shape;1078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0" name="Google Shape;1080;p7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4" name="Google Shape;1084;p7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8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3" name="Google Shape;1093;p8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8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5" name="Google Shape;1095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6" name="Google Shape;109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7" name="Google Shape;1097;p8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8" name="Google Shape;109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9" name="Google Shape;1099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8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8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2" name="Google Shape;1102;p8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8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5" name="Google Shape;1105;p82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82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07" name="Google Shape;1107;p8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8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9" name="Google Shape;1109;p8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0" name="Google Shape;111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1" name="Google Shape;111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14" name="Google Shape;1114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15" name="Google Shape;1115;p82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82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82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8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82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8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2" name="Google Shape;1122;p83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83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83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25" name="Google Shape;1125;p8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8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8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8" name="Google Shape;112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9" name="Google Shape;112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83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83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83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3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8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8" name="Google Shape;1138;p84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9" name="Google Shape;1139;p84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p84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84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42" name="Google Shape;1142;p8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8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8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5" name="Google Shape;114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6" name="Google Shape;114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51" name="Google Shape;1151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2" name="Google Shape;1152;p8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8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4" name="Google Shape;1154;p8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5" name="Google Shape;115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7" name="Google Shape;1157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8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0" name="Google Shape;1160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2" name="Google Shape;1162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3" name="Google Shape;116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4" name="Google Shape;116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9" name="Google Shape;1169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78" name="Google Shape;1178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9" name="Google Shape;1179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0" name="Google Shape;1180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1" name="Google Shape;118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2" name="Google Shape;1182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3" name="Google Shape;1183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8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p8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87" name="Google Shape;1187;p8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9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5" name="Google Shape;1195;p90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196" name="Google Shape;1196;p90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7" name="Google Shape;1197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1" name="Google Shape;1201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90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9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7" name="Google Shape;1207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8" name="Google Shape;1208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9" name="Google Shape;1209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0" name="Google Shape;121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1" name="Google Shape;121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3" name="Google Shape;121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4" name="Google Shape;1214;p9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15" name="Google Shape;1215;p9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6" name="Google Shape;1216;p9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7" name="Google Shape;1217;p9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9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p9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p9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9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9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24" name="Google Shape;1224;p9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9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26" name="Google Shape;1226;p9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27" name="Google Shape;1227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9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9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37" name="Google Shape;123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9" name="Google Shape;1239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0" name="Google Shape;1240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3" name="Google Shape;1243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93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5" name="Google Shape;1245;p93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6" name="Google Shape;1246;p93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93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93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1" name="Google Shape;1251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2" name="Google Shape;1252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3" name="Google Shape;1253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4" name="Google Shape;125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5" name="Google Shape;125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8" name="Google Shape;1258;p94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59" name="Google Shape;1259;p94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p94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94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94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94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4" name="Google Shape;1264;p94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5" name="Google Shape;1265;p94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6" name="Google Shape;1266;p94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94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0" name="Google Shape;1270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1" name="Google Shape;1271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2" name="Google Shape;1272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3" name="Google Shape;1273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4" name="Google Shape;127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p9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8" name="Google Shape;1278;p9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79" name="Google Shape;1279;p9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2" name="Google Shape;1282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9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p9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9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9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5" name="Google Shape;1295;p9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6" name="Google Shape;1296;p9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p9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p9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3" name="Google Shape;1303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4" name="Google Shape;1304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6" name="Google Shape;1306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7" name="Google Shape;130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9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1" name="Google Shape;1311;p9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9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9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10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7" name="Google Shape;1317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0" name="Google Shape;132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1" name="Google Shape;132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0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25" name="Google Shape;1325;p10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p10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10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p10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p10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10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10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10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5" name="Google Shape;1335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8" name="Google Shape;133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9" name="Google Shape;1339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0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3" name="Google Shape;1343;p10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p10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0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10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10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p10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p10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1" name="Google Shape;1351;p102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102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53" name="Google Shape;1353;p10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4" name="Google Shape;1354;p10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5" name="Google Shape;1355;p10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6" name="Google Shape;1356;p10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8" name="Google Shape;135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0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2" name="Google Shape;1362;p102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3" name="Google Shape;1363;p10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4" name="Google Shape;1364;p102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02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02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02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02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9" name="Google Shape;1369;p10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0" name="Google Shape;1370;p102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1" name="Google Shape;1371;p102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0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4" name="Google Shape;1374;p10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5" name="Google Shape;1375;p10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6" name="Google Shape;1376;p10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8" name="Google Shape;137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0" name="Google Shape;1380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0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2" name="Google Shape;1382;p10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83" name="Google Shape;1383;p10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0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10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9.xml"/><Relationship Id="rId10" Type="http://schemas.openxmlformats.org/officeDocument/2006/relationships/slideLayout" Target="../slideLayouts/slideLayout4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7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6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89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0" name="Google Shape;1190;p8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1" name="Google Shape;1191;p8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2" name="Google Shape;1192;p8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3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3" name="Google Shape;613;p4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6" name="Google Shape;736;p5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7" name="Google Shape;737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5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4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4" name="Google Shape;844;p6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5" name="Google Shape;845;p64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6" name="Google Shape;846;p6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80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8" name="Google Shape;1088;p80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9" name="Google Shape;1089;p8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8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2a5BdQr2O2Q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6.png"/><Relationship Id="rId4" Type="http://schemas.openxmlformats.org/officeDocument/2006/relationships/image" Target="../media/image6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jpg"/><Relationship Id="rId4" Type="http://schemas.openxmlformats.org/officeDocument/2006/relationships/image" Target="../media/image44.jpg"/><Relationship Id="rId5" Type="http://schemas.openxmlformats.org/officeDocument/2006/relationships/image" Target="../media/image45.jpg"/><Relationship Id="rId6" Type="http://schemas.openxmlformats.org/officeDocument/2006/relationships/image" Target="../media/image47.jpg"/><Relationship Id="rId7" Type="http://schemas.openxmlformats.org/officeDocument/2006/relationships/image" Target="../media/image5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Relationship Id="rId4" Type="http://schemas.openxmlformats.org/officeDocument/2006/relationships/image" Target="../media/image48.png"/><Relationship Id="rId5" Type="http://schemas.openxmlformats.org/officeDocument/2006/relationships/image" Target="../media/image42.png"/><Relationship Id="rId6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04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389" name="Google Shape;1389;p10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Share the story</a:t>
            </a:r>
            <a:endParaRPr/>
          </a:p>
        </p:txBody>
      </p:sp>
      <p:sp>
        <p:nvSpPr>
          <p:cNvPr id="1390" name="Google Shape;1390;p10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 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2. Men</a:t>
            </a:r>
            <a:endParaRPr/>
          </a:p>
        </p:txBody>
      </p:sp>
      <p:pic>
        <p:nvPicPr>
          <p:cNvPr descr="A picture containing text&#10;&#10;Description automatically generated" id="1489" name="Google Shape;1489;p1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Google Shape;1490;p113"/>
          <p:cNvSpPr txBox="1"/>
          <p:nvPr>
            <p:ph idx="1" type="body"/>
          </p:nvPr>
        </p:nvSpPr>
        <p:spPr>
          <a:xfrm>
            <a:off x="369540" y="1739410"/>
            <a:ext cx="3666808" cy="444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JM" sz="2800"/>
              <a:t>Men</a:t>
            </a:r>
            <a:r>
              <a:rPr lang="en-JM" sz="2800"/>
              <a:t> yon twòl lèd te bloke yo.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91" name="Google Shape;1491;p113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2" name="Google Shape;1492;p113"/>
          <p:cNvCxnSpPr/>
          <p:nvPr/>
        </p:nvCxnSpPr>
        <p:spPr>
          <a:xfrm flipH="1" rot="10800000">
            <a:off x="3444780" y="1739410"/>
            <a:ext cx="1930500" cy="234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3. Konsa-answit</a:t>
            </a:r>
            <a:endParaRPr/>
          </a:p>
        </p:txBody>
      </p:sp>
      <p:pic>
        <p:nvPicPr>
          <p:cNvPr descr="A picture containing text&#10;&#10;Description automatically generated" id="1498" name="Google Shape;1498;p1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9" name="Google Shape;1499;p114"/>
          <p:cNvSpPr txBox="1"/>
          <p:nvPr/>
        </p:nvSpPr>
        <p:spPr>
          <a:xfrm>
            <a:off x="8598308" y="1739549"/>
            <a:ext cx="3274200" cy="4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1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Konsa  </a:t>
            </a: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pi gwo kabrit gamèl la te frape kò li sou pon 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Answit </a:t>
            </a:r>
            <a:r>
              <a:rPr b="0" i="0" lang="en-JM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yo te kapab travèse pon an epi manje zèb la nan lapè.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114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1" name="Google Shape;1501;p114"/>
          <p:cNvCxnSpPr/>
          <p:nvPr/>
        </p:nvCxnSpPr>
        <p:spPr>
          <a:xfrm rot="10800000">
            <a:off x="7564376" y="1973710"/>
            <a:ext cx="970800" cy="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02" name="Google Shape;1502;p114"/>
          <p:cNvCxnSpPr/>
          <p:nvPr/>
        </p:nvCxnSpPr>
        <p:spPr>
          <a:xfrm rot="10800000">
            <a:off x="8443232" y="3251376"/>
            <a:ext cx="577200" cy="2703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An nou gade</a:t>
            </a:r>
            <a:endParaRPr/>
          </a:p>
        </p:txBody>
      </p:sp>
      <p:sp>
        <p:nvSpPr>
          <p:cNvPr id="1508" name="Google Shape;1508;p11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/>
              <a:t>Anglè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 u="sng">
                <a:solidFill>
                  <a:schemeClr val="hlink"/>
                </a:solidFill>
                <a:hlinkClick r:id="rId3"/>
              </a:rPr>
              <a:t>https://youtu.be/2a5BdQr2O2Q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509" name="Google Shape;1509;p11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JM"/>
              <a:t>Español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i="1" lang="en-JM"/>
              <a:t>Ap vini nan yon ti tan</a:t>
            </a:r>
            <a:endParaRPr/>
          </a:p>
        </p:txBody>
      </p:sp>
      <p:sp>
        <p:nvSpPr>
          <p:cNvPr id="1510" name="Google Shape;1510;p115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115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JM"/>
              <a:t>Itilize men w</a:t>
            </a:r>
            <a:endParaRPr/>
          </a:p>
        </p:txBody>
      </p:sp>
      <p:sp>
        <p:nvSpPr>
          <p:cNvPr id="1517" name="Google Shape;1517;p116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Konsèy ak sijesyon</a:t>
            </a:r>
            <a:endParaRPr/>
          </a:p>
        </p:txBody>
      </p:sp>
      <p:sp>
        <p:nvSpPr>
          <p:cNvPr id="1518" name="Google Shape;1518;p116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Timoun ki pi gran yo ta kapab rezime yon chapit oswa seksyon olye tout liv la!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9" name="Google Shape;1519;p116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y ap chèche</a:t>
            </a:r>
            <a:endParaRPr sz="4000"/>
          </a:p>
        </p:txBody>
      </p:sp>
      <p:sp>
        <p:nvSpPr>
          <p:cNvPr id="1520" name="Google Shape;1520;p116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Yon moun</a:t>
            </a:r>
            <a:endParaRPr sz="4000"/>
          </a:p>
        </p:txBody>
      </p:sp>
      <p:sp>
        <p:nvSpPr>
          <p:cNvPr id="1521" name="Google Shape;1521;p116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men</a:t>
            </a:r>
            <a:endParaRPr/>
          </a:p>
        </p:txBody>
      </p:sp>
      <p:sp>
        <p:nvSpPr>
          <p:cNvPr id="1522" name="Google Shape;1522;p116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konsa</a:t>
            </a:r>
            <a:endParaRPr sz="4000"/>
          </a:p>
        </p:txBody>
      </p:sp>
      <p:sp>
        <p:nvSpPr>
          <p:cNvPr id="1523" name="Google Shape;1523;p116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answit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Reading = conversation (K-1)</a:t>
            </a:r>
            <a:endParaRPr/>
          </a:p>
        </p:txBody>
      </p:sp>
      <p:sp>
        <p:nvSpPr>
          <p:cNvPr id="1529" name="Google Shape;1529;p1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Kisa pèsonaj la vle? Montre mo yo/imaj yo ki gte ede ou klonnen sa.</a:t>
            </a:r>
            <a:endParaRPr/>
          </a:p>
        </p:txBody>
      </p:sp>
      <p:sp>
        <p:nvSpPr>
          <p:cNvPr id="1530" name="Google Shape;1530;p117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/>
              <a:t>Kisa ki te pase nan fen istwa a? Montre mwen nan liv la.</a:t>
            </a:r>
            <a:endParaRPr/>
          </a:p>
        </p:txBody>
      </p:sp>
      <p:sp>
        <p:nvSpPr>
          <p:cNvPr id="1531" name="Google Shape;1531;p1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Kimoun ki se pèsonaj prensipal la?</a:t>
            </a:r>
            <a:endParaRPr/>
          </a:p>
        </p:txBody>
      </p:sp>
      <p:sp>
        <p:nvSpPr>
          <p:cNvPr id="1532" name="Google Shape;1532;p117"/>
          <p:cNvSpPr txBox="1"/>
          <p:nvPr>
            <p:ph idx="4" type="body"/>
          </p:nvPr>
        </p:nvSpPr>
        <p:spPr>
          <a:xfrm>
            <a:off x="319500" y="4495575"/>
            <a:ext cx="313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Pou kisa pèsonaj la pa kapab jwenn sa li te vle a?</a:t>
            </a:r>
            <a:endParaRPr/>
          </a:p>
        </p:txBody>
      </p:sp>
      <p:pic>
        <p:nvPicPr>
          <p:cNvPr id="1533" name="Google Shape;1533;p1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39" name="Google Shape;1539;p1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pwoblèm pèsonaj la ye? Montre mwen fason ou konnen sa.</a:t>
            </a:r>
            <a:endParaRPr/>
          </a:p>
        </p:txBody>
      </p:sp>
      <p:sp>
        <p:nvSpPr>
          <p:cNvPr id="1540" name="Google Shape;1540;p1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Kimoun ki se pèsonaj prensipal la? Kisa li vle? Kijan ou konnen sa?</a:t>
            </a:r>
            <a:endParaRPr/>
          </a:p>
        </p:txBody>
      </p:sp>
      <p:sp>
        <p:nvSpPr>
          <p:cNvPr id="1541" name="Google Shape;1541;p1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Epi answit kisa ki te pase? Kijan pèsonaj la te rezoud pwoblèm nan? Nan ki paj sa te pase?</a:t>
            </a:r>
            <a:endParaRPr/>
          </a:p>
        </p:txBody>
      </p:sp>
      <p:pic>
        <p:nvPicPr>
          <p:cNvPr id="1542" name="Google Shape;154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48" name="Google Shape;1548;p119"/>
          <p:cNvSpPr txBox="1"/>
          <p:nvPr>
            <p:ph idx="1" type="body"/>
          </p:nvPr>
        </p:nvSpPr>
        <p:spPr>
          <a:xfrm>
            <a:off x="4588050" y="1787486"/>
            <a:ext cx="72054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Poze kesyon epi pale sou liv yo nan nenpòt lang! Eksplike mo yo ki nan glosè a nan nenpòt lòt lang.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49" name="Google Shape;1549;p119"/>
          <p:cNvSpPr txBox="1"/>
          <p:nvPr>
            <p:ph idx="2" type="body"/>
          </p:nvPr>
        </p:nvSpPr>
        <p:spPr>
          <a:xfrm>
            <a:off x="4588042" y="290115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550" name="Google Shape;1550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7300" y="1566863"/>
            <a:ext cx="1280572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6600" y="299575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557" name="Google Shape;1557;p120"/>
          <p:cNvSpPr txBox="1"/>
          <p:nvPr>
            <p:ph idx="1" type="body"/>
          </p:nvPr>
        </p:nvSpPr>
        <p:spPr>
          <a:xfrm>
            <a:off x="1629539" y="15196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Yon moun - ou y ap chèche </a:t>
            </a:r>
            <a:endParaRPr/>
          </a:p>
        </p:txBody>
      </p:sp>
      <p:sp>
        <p:nvSpPr>
          <p:cNvPr id="1558" name="Google Shape;1558;p120"/>
          <p:cNvSpPr txBox="1"/>
          <p:nvPr>
            <p:ph idx="2" type="body"/>
          </p:nvPr>
        </p:nvSpPr>
        <p:spPr>
          <a:xfrm>
            <a:off x="1733450" y="2727720"/>
            <a:ext cx="3393900" cy="14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Men</a:t>
            </a:r>
            <a:endParaRPr/>
          </a:p>
        </p:txBody>
      </p:sp>
      <p:sp>
        <p:nvSpPr>
          <p:cNvPr id="1559" name="Google Shape;1559;p120"/>
          <p:cNvSpPr txBox="1"/>
          <p:nvPr>
            <p:ph idx="4" type="body"/>
          </p:nvPr>
        </p:nvSpPr>
        <p:spPr>
          <a:xfrm>
            <a:off x="698572" y="13744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560" name="Google Shape;1560;p120"/>
          <p:cNvSpPr txBox="1"/>
          <p:nvPr>
            <p:ph idx="7" type="body"/>
          </p:nvPr>
        </p:nvSpPr>
        <p:spPr>
          <a:xfrm>
            <a:off x="69849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561" name="Google Shape;1561;p120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562" name="Google Shape;1562;p120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63" name="Google Shape;1563;p120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p120"/>
          <p:cNvSpPr txBox="1"/>
          <p:nvPr>
            <p:ph idx="4" type="body"/>
          </p:nvPr>
        </p:nvSpPr>
        <p:spPr>
          <a:xfrm>
            <a:off x="1629538" y="428706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en-JM" sz="3200"/>
              <a:t>Konsa-answit</a:t>
            </a:r>
            <a:endParaRPr/>
          </a:p>
        </p:txBody>
      </p:sp>
      <p:sp>
        <p:nvSpPr>
          <p:cNvPr id="1565" name="Google Shape;1565;p120"/>
          <p:cNvSpPr txBox="1"/>
          <p:nvPr>
            <p:ph idx="7" type="body"/>
          </p:nvPr>
        </p:nvSpPr>
        <p:spPr>
          <a:xfrm>
            <a:off x="698572" y="411848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571" name="Google Shape;1571;p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572" name="Google Shape;1572;p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573" name="Google Shape;1573;p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2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12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579" name="Google Shape;1579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12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581" name="Google Shape;1581;p12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0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Pataje istwa 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06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01" name="Google Shape;1401;p106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02" name="Google Shape;1402;p106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03" name="Google Shape;1403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04" name="Google Shape;1404;p106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05" name="Google Shape;1405;p106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106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06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06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09" name="Google Shape;1409;p106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07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5" name="Google Shape;1415;p107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6" name="Google Shape;1416;p107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7" name="Google Shape;1417;p107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8" name="Google Shape;1418;p107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19" name="Google Shape;1419;p107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20" name="Google Shape;1420;p107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21" name="Google Shape;1421;p107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22" name="Google Shape;1422;p10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23" name="Google Shape;142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4" name="Google Shape;1424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5" name="Google Shape;1425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6" name="Google Shape;1426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0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Pataje istwa a</a:t>
            </a:r>
            <a:endParaRPr/>
          </a:p>
        </p:txBody>
      </p:sp>
      <p:sp>
        <p:nvSpPr>
          <p:cNvPr id="1432" name="Google Shape;1432;p108"/>
          <p:cNvSpPr txBox="1"/>
          <p:nvPr>
            <p:ph idx="1" type="body"/>
          </p:nvPr>
        </p:nvSpPr>
        <p:spPr>
          <a:xfrm>
            <a:off x="9222900" y="4748864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/>
              <a:t>Rezime istwa a ap ede nou konprann li pi byen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33" name="Google Shape;143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9143"/>
            <a:ext cx="2377500" cy="17220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10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435" name="Google Shape;1435;p10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436" name="Google Shape;1436;p10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Yon moun - ou y ap chèche</a:t>
            </a:r>
            <a:endParaRPr/>
          </a:p>
        </p:txBody>
      </p:sp>
      <p:sp>
        <p:nvSpPr>
          <p:cNvPr id="1437" name="Google Shape;1437;p10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Men </a:t>
            </a:r>
            <a:endParaRPr/>
          </a:p>
        </p:txBody>
      </p:sp>
      <p:sp>
        <p:nvSpPr>
          <p:cNvPr id="1438" name="Google Shape;1438;p10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Konsa-answit</a:t>
            </a:r>
            <a:endParaRPr/>
          </a:p>
        </p:txBody>
      </p:sp>
      <p:sp>
        <p:nvSpPr>
          <p:cNvPr id="1439" name="Google Shape;1439;p10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0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Fè yon deklarasyon kout sou pwen prensipal yo ki nan istwa a.</a:t>
            </a:r>
            <a:endParaRPr/>
          </a:p>
        </p:txBody>
      </p:sp>
      <p:sp>
        <p:nvSpPr>
          <p:cNvPr id="1445" name="Google Shape;1445;p10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6" name="Google Shape;1446;p10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7" name="Google Shape;1447;p10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48" name="Google Shape;1448;p10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 sz="4000"/>
              <a:t>Fè rezime</a:t>
            </a:r>
            <a:endParaRPr/>
          </a:p>
        </p:txBody>
      </p:sp>
      <p:sp>
        <p:nvSpPr>
          <p:cNvPr id="1449" name="Google Shape;1449;p10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50" name="Google Shape;1450;p10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51" name="Google Shape;1451;p10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52" name="Google Shape;1452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 sz="4400"/>
              <a:t>Rezime tèks fiksyon ak tèks non-fiksyon</a:t>
            </a:r>
            <a:endParaRPr/>
          </a:p>
        </p:txBody>
      </p:sp>
      <p:sp>
        <p:nvSpPr>
          <p:cNvPr id="1458" name="Google Shape;1458;p110"/>
          <p:cNvSpPr txBox="1"/>
          <p:nvPr>
            <p:ph idx="1" type="body"/>
          </p:nvPr>
        </p:nvSpPr>
        <p:spPr>
          <a:xfrm>
            <a:off x="831273" y="1251300"/>
            <a:ext cx="3083638" cy="4683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en-JM"/>
              <a:t>Rezime long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Tit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Rezime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Pèsonaj yo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Anviwònman: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Kòmansman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Mitan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Fen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Anpil detay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Objektif otè 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Koneksyon pèsonèl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A close up of a sign&#10;&#10;Description automatically generated" id="1459" name="Google Shape;1459;p1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835" l="0" r="0" t="13842"/>
          <a:stretch/>
        </p:blipFill>
        <p:spPr>
          <a:xfrm>
            <a:off x="9114503" y="1586830"/>
            <a:ext cx="2545209" cy="184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110"/>
          <p:cNvSpPr txBox="1"/>
          <p:nvPr>
            <p:ph idx="3" type="body"/>
          </p:nvPr>
        </p:nvSpPr>
        <p:spPr>
          <a:xfrm>
            <a:off x="9055510" y="3687097"/>
            <a:ext cx="2604600" cy="25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 sz="2800">
                <a:latin typeface="Calibri"/>
                <a:ea typeface="Calibri"/>
                <a:cs typeface="Calibri"/>
                <a:sym typeface="Calibri"/>
              </a:rPr>
              <a:t>Rakonte istwa a tankou ou ta rakonte yon film.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None/>
            </a:pPr>
            <a:r>
              <a:t/>
            </a:r>
            <a:endParaRPr/>
          </a:p>
        </p:txBody>
      </p:sp>
      <p:sp>
        <p:nvSpPr>
          <p:cNvPr id="1461" name="Google Shape;1461;p110"/>
          <p:cNvSpPr txBox="1"/>
          <p:nvPr>
            <p:ph idx="4" type="body"/>
          </p:nvPr>
        </p:nvSpPr>
        <p:spPr>
          <a:xfrm>
            <a:off x="4245044" y="982127"/>
            <a:ext cx="3383100" cy="49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1" lang="en-JM"/>
              <a:t>Rezime kout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Tit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Pèsonaj prensipal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Pwoblèm (oswa konfli)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5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Solisyon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1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JM"/>
              <a:t>Yon moun y ap chèche- men</a:t>
            </a:r>
            <a:endParaRPr/>
          </a:p>
        </p:txBody>
      </p:sp>
      <p:sp>
        <p:nvSpPr>
          <p:cNvPr id="1467" name="Google Shape;1467;p111"/>
          <p:cNvSpPr txBox="1"/>
          <p:nvPr>
            <p:ph idx="1" type="body"/>
          </p:nvPr>
        </p:nvSpPr>
        <p:spPr>
          <a:xfrm>
            <a:off x="257516" y="227488"/>
            <a:ext cx="30093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Konsèy ak sijesyon</a:t>
            </a:r>
            <a:endParaRPr/>
          </a:p>
        </p:txBody>
      </p:sp>
      <p:sp>
        <p:nvSpPr>
          <p:cNvPr id="1468" name="Google Shape;1468;p111"/>
          <p:cNvSpPr txBox="1"/>
          <p:nvPr>
            <p:ph idx="2" type="body"/>
          </p:nvPr>
        </p:nvSpPr>
        <p:spPr>
          <a:xfrm>
            <a:off x="244816" y="1577339"/>
            <a:ext cx="3009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Somebody = </a:t>
            </a:r>
            <a:r>
              <a:rPr b="1" lang="en-JM"/>
              <a:t>pèsonaj prensipal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Y ap chèche/men = </a:t>
            </a:r>
            <a:r>
              <a:rPr b="1" lang="en-JM"/>
              <a:t>pwoblèm         (oswa konfli)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/>
              <a:t>Konsa /answit = </a:t>
            </a:r>
            <a:r>
              <a:rPr b="1" lang="en-JM"/>
              <a:t>solisyon            (oswa rezolisyon)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9" name="Google Shape;1469;p111"/>
          <p:cNvSpPr txBox="1"/>
          <p:nvPr>
            <p:ph idx="4" type="body"/>
          </p:nvPr>
        </p:nvSpPr>
        <p:spPr>
          <a:xfrm>
            <a:off x="4029444" y="3076773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y ap chèche</a:t>
            </a:r>
            <a:endParaRPr sz="4000"/>
          </a:p>
        </p:txBody>
      </p:sp>
      <p:sp>
        <p:nvSpPr>
          <p:cNvPr id="1470" name="Google Shape;1470;p111"/>
          <p:cNvSpPr txBox="1"/>
          <p:nvPr>
            <p:ph idx="5" type="body"/>
          </p:nvPr>
        </p:nvSpPr>
        <p:spPr>
          <a:xfrm>
            <a:off x="3847875" y="506011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Yon moun </a:t>
            </a:r>
            <a:endParaRPr/>
          </a:p>
        </p:txBody>
      </p:sp>
      <p:sp>
        <p:nvSpPr>
          <p:cNvPr id="1471" name="Google Shape;1471;p111"/>
          <p:cNvSpPr txBox="1"/>
          <p:nvPr>
            <p:ph idx="6" type="body"/>
          </p:nvPr>
        </p:nvSpPr>
        <p:spPr>
          <a:xfrm>
            <a:off x="4909955" y="1818827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men</a:t>
            </a:r>
            <a:endParaRPr/>
          </a:p>
        </p:txBody>
      </p:sp>
      <p:sp>
        <p:nvSpPr>
          <p:cNvPr id="1472" name="Google Shape;1472;p111"/>
          <p:cNvSpPr txBox="1"/>
          <p:nvPr>
            <p:ph idx="7" type="body"/>
          </p:nvPr>
        </p:nvSpPr>
        <p:spPr>
          <a:xfrm>
            <a:off x="8854438" y="2333248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konsa</a:t>
            </a:r>
            <a:endParaRPr sz="4000"/>
          </a:p>
        </p:txBody>
      </p:sp>
      <p:sp>
        <p:nvSpPr>
          <p:cNvPr id="1473" name="Google Shape;1473;p111"/>
          <p:cNvSpPr txBox="1"/>
          <p:nvPr>
            <p:ph idx="8" type="body"/>
          </p:nvPr>
        </p:nvSpPr>
        <p:spPr>
          <a:xfrm>
            <a:off x="9046607" y="3920236"/>
            <a:ext cx="2711100" cy="5970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JM" sz="4000"/>
              <a:t>answit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1. Yon moun - ou y ap chèche</a:t>
            </a:r>
            <a:endParaRPr/>
          </a:p>
        </p:txBody>
      </p:sp>
      <p:pic>
        <p:nvPicPr>
          <p:cNvPr descr="A picture containing text&#10;&#10;Description automatically generated" id="1479" name="Google Shape;1479;p1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82" l="11945" r="9364" t="6472"/>
          <a:stretch/>
        </p:blipFill>
        <p:spPr>
          <a:xfrm>
            <a:off x="3741420" y="1461446"/>
            <a:ext cx="4709100" cy="47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0" name="Google Shape;1480;p112"/>
          <p:cNvSpPr txBox="1"/>
          <p:nvPr>
            <p:ph idx="1" type="body"/>
          </p:nvPr>
        </p:nvSpPr>
        <p:spPr>
          <a:xfrm>
            <a:off x="498764" y="2310937"/>
            <a:ext cx="3537584" cy="3876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200"/>
              <a:t>pou manje zèb vèt nan lòt bò pon an.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lang="en-JM" sz="3200"/>
              <a:t>Yon moun…</a:t>
            </a:r>
            <a:r>
              <a:rPr lang="en-JM" sz="3200"/>
              <a:t>Twa kabrit</a:t>
            </a:r>
            <a:endParaRPr sz="3200"/>
          </a:p>
        </p:txBody>
      </p:sp>
      <p:sp>
        <p:nvSpPr>
          <p:cNvPr id="1481" name="Google Shape;1481;p112"/>
          <p:cNvSpPr txBox="1"/>
          <p:nvPr/>
        </p:nvSpPr>
        <p:spPr>
          <a:xfrm>
            <a:off x="5531139" y="4093055"/>
            <a:ext cx="203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1" lang="en-JM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The Three Billy Goats Gruff</a:t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2" name="Google Shape;1482;p112"/>
          <p:cNvCxnSpPr/>
          <p:nvPr/>
        </p:nvCxnSpPr>
        <p:spPr>
          <a:xfrm flipH="1" rot="10800000">
            <a:off x="2745202" y="4766068"/>
            <a:ext cx="764100" cy="3867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83" name="Google Shape;1483;p112"/>
          <p:cNvCxnSpPr/>
          <p:nvPr/>
        </p:nvCxnSpPr>
        <p:spPr>
          <a:xfrm flipH="1" rot="10800000">
            <a:off x="3882186" y="2648951"/>
            <a:ext cx="823800" cy="671400"/>
          </a:xfrm>
          <a:prstGeom prst="straightConnector1">
            <a:avLst/>
          </a:prstGeom>
          <a:noFill/>
          <a:ln cap="flat" cmpd="sng" w="82550">
            <a:solidFill>
              <a:srgbClr val="006FB6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