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734" r:id="rId4"/>
    <p:sldMasterId id="2147483735" r:id="rId5"/>
    <p:sldMasterId id="2147483736" r:id="rId6"/>
    <p:sldMasterId id="2147483737" r:id="rId7"/>
    <p:sldMasterId id="2147483738" r:id="rId8"/>
    <p:sldMasterId id="2147483739" r:id="rId9"/>
    <p:sldMasterId id="2147483740" r:id="rId10"/>
    <p:sldMasterId id="2147483741" r:id="rId11"/>
  </p:sldMasterIdLst>
  <p:notesMasterIdLst>
    <p:notesMasterId r:id="rId1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8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7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9.xml"/><Relationship Id="rId30" Type="http://schemas.openxmlformats.org/officeDocument/2006/relationships/slide" Target="slides/slide18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13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9" Type="http://schemas.openxmlformats.org/officeDocument/2006/relationships/slide" Target="slides/slide7.xml"/><Relationship Id="rId18" Type="http://schemas.openxmlformats.org/officeDocument/2006/relationships/slide" Target="slides/slide6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2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4" name="Google Shape;1354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11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8" name="Google Shape;1448;p1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5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p12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7" name="Google Shape;1457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5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7" name="Google Shape;1467;p13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4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p14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6" name="Google Shape;1476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1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8" name="Google Shape;1488;p1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6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1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8" name="Google Shape;1498;p1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5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17:notes"/>
          <p:cNvSpPr/>
          <p:nvPr>
            <p:ph idx="2" type="sldImg"/>
          </p:nvPr>
        </p:nvSpPr>
        <p:spPr>
          <a:xfrm>
            <a:off x="128588" y="104775"/>
            <a:ext cx="2079600" cy="11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7" name="Google Shape;1507;p1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6" name="Google Shape;1516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1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9" name="Google Shape;1529;p19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20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7" name="Google Shape;1537;p20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9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2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1" name="Google Shape;1361;p2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4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p3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6" name="Google Shape;1366;p3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0" name="Google Shape;1380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5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7" name="Google Shape;1397;p6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8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p7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0" name="Google Shape;1410;p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5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8:notes"/>
          <p:cNvSpPr/>
          <p:nvPr>
            <p:ph idx="2" type="sldImg"/>
          </p:nvPr>
        </p:nvSpPr>
        <p:spPr>
          <a:xfrm>
            <a:off x="3533775" y="8255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7" name="Google Shape;1417;p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4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9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6" name="Google Shape;1426;p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6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p10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8" name="Google Shape;1438;p10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25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23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2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17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19.png"/><Relationship Id="rId7" Type="http://schemas.openxmlformats.org/officeDocument/2006/relationships/image" Target="../media/image10.png"/><Relationship Id="rId8" Type="http://schemas.openxmlformats.org/officeDocument/2006/relationships/image" Target="../media/image1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26.png"/><Relationship Id="rId5" Type="http://schemas.openxmlformats.org/officeDocument/2006/relationships/image" Target="../media/image6.png"/><Relationship Id="rId6" Type="http://schemas.openxmlformats.org/officeDocument/2006/relationships/image" Target="../media/image27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26.png"/><Relationship Id="rId5" Type="http://schemas.openxmlformats.org/officeDocument/2006/relationships/image" Target="../media/image6.png"/><Relationship Id="rId6" Type="http://schemas.openxmlformats.org/officeDocument/2006/relationships/image" Target="../media/image27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26.png"/><Relationship Id="rId5" Type="http://schemas.openxmlformats.org/officeDocument/2006/relationships/image" Target="../media/image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26.png"/><Relationship Id="rId5" Type="http://schemas.openxmlformats.org/officeDocument/2006/relationships/image" Target="../media/image6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23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23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2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2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2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6" Type="http://schemas.openxmlformats.org/officeDocument/2006/relationships/image" Target="../media/image31.jp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2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2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6" Type="http://schemas.openxmlformats.org/officeDocument/2006/relationships/image" Target="../media/image30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23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jpg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23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23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14.jpg"/><Relationship Id="rId5" Type="http://schemas.openxmlformats.org/officeDocument/2006/relationships/image" Target="../media/image5.png"/><Relationship Id="rId6" Type="http://schemas.openxmlformats.org/officeDocument/2006/relationships/image" Target="../media/image19.png"/><Relationship Id="rId7" Type="http://schemas.openxmlformats.org/officeDocument/2006/relationships/image" Target="../media/image10.png"/><Relationship Id="rId8" Type="http://schemas.openxmlformats.org/officeDocument/2006/relationships/image" Target="../media/image12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jpg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jpg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26.png"/><Relationship Id="rId5" Type="http://schemas.openxmlformats.org/officeDocument/2006/relationships/image" Target="../media/image6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2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25.jp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Relationship Id="rId3" Type="http://schemas.openxmlformats.org/officeDocument/2006/relationships/image" Target="../media/image23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17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19.png"/><Relationship Id="rId7" Type="http://schemas.openxmlformats.org/officeDocument/2006/relationships/image" Target="../media/image10.png"/><Relationship Id="rId8" Type="http://schemas.openxmlformats.org/officeDocument/2006/relationships/image" Target="../media/image12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26.png"/><Relationship Id="rId5" Type="http://schemas.openxmlformats.org/officeDocument/2006/relationships/image" Target="../media/image6.png"/><Relationship Id="rId6" Type="http://schemas.openxmlformats.org/officeDocument/2006/relationships/image" Target="../media/image27.jp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26.png"/><Relationship Id="rId5" Type="http://schemas.openxmlformats.org/officeDocument/2006/relationships/image" Target="../media/image6.png"/><Relationship Id="rId6" Type="http://schemas.openxmlformats.org/officeDocument/2006/relationships/image" Target="../media/image27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17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26.png"/><Relationship Id="rId5" Type="http://schemas.openxmlformats.org/officeDocument/2006/relationships/image" Target="../media/image6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26.png"/><Relationship Id="rId5" Type="http://schemas.openxmlformats.org/officeDocument/2006/relationships/image" Target="../media/image6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Relationship Id="rId3" Type="http://schemas.openxmlformats.org/officeDocument/2006/relationships/image" Target="../media/image23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Relationship Id="rId3" Type="http://schemas.openxmlformats.org/officeDocument/2006/relationships/image" Target="../media/image23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23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6.jp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9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14.jpg"/><Relationship Id="rId5" Type="http://schemas.openxmlformats.org/officeDocument/2006/relationships/image" Target="../media/image5.png"/><Relationship Id="rId6" Type="http://schemas.openxmlformats.org/officeDocument/2006/relationships/image" Target="../media/image19.png"/><Relationship Id="rId7" Type="http://schemas.openxmlformats.org/officeDocument/2006/relationships/image" Target="../media/image10.png"/><Relationship Id="rId8" Type="http://schemas.openxmlformats.org/officeDocument/2006/relationships/image" Target="../media/image12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23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2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13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13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13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1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3" name="Google Shape;163;p13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64" name="Google Shape;164;p13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165" name="Google Shape;165;p1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66" name="Google Shape;166;p13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7" name="Google Shape;167;p13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8" name="Google Shape;168;p13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9" name="Google Shape;169;p13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0" name="Google Shape;170;p13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71" name="Google Shape;171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73" name="Google Shape;173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" name="Google Shape;174;p13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13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13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13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867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14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1" name="Google Shape;181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14"/>
          <p:cNvCxnSpPr>
            <a:endCxn id="179" idx="2"/>
          </p:cNvCxnSpPr>
          <p:nvPr/>
        </p:nvCxnSpPr>
        <p:spPr>
          <a:xfrm>
            <a:off x="0" y="1291200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3" name="Google Shape;18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4"/>
          <p:cNvSpPr txBox="1"/>
          <p:nvPr>
            <p:ph type="title"/>
          </p:nvPr>
        </p:nvSpPr>
        <p:spPr>
          <a:xfrm>
            <a:off x="0" y="-1"/>
            <a:ext cx="9160000" cy="12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20572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3800"/>
              <a:buFont typeface="Calibri"/>
              <a:buNone/>
              <a:defRPr b="1" i="0" sz="5067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14"/>
          <p:cNvSpPr txBox="1"/>
          <p:nvPr>
            <p:ph idx="1" type="body"/>
          </p:nvPr>
        </p:nvSpPr>
        <p:spPr>
          <a:xfrm>
            <a:off x="0" y="5764437"/>
            <a:ext cx="12192000" cy="1093600"/>
          </a:xfrm>
          <a:prstGeom prst="rect">
            <a:avLst/>
          </a:prstGeom>
          <a:noFill/>
          <a:ln>
            <a:noFill/>
          </a:ln>
        </p:spPr>
        <p:txBody>
          <a:bodyPr anchorCtr="1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14"/>
          <p:cNvSpPr txBox="1"/>
          <p:nvPr>
            <p:ph idx="2" type="body"/>
          </p:nvPr>
        </p:nvSpPr>
        <p:spPr>
          <a:xfrm>
            <a:off x="0" y="1657351"/>
            <a:ext cx="12192000" cy="3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900" spcFirstLastPara="1" rIns="68575" wrap="square" tIns="34275">
            <a:noAutofit/>
          </a:bodyPr>
          <a:lstStyle>
            <a:lvl1pPr indent="-400050" lvl="0" marL="457200" marR="0" rtl="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771BA"/>
              </a:buClr>
              <a:buSzPts val="27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71BA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15"/>
          <p:cNvGrpSpPr/>
          <p:nvPr/>
        </p:nvGrpSpPr>
        <p:grpSpPr>
          <a:xfrm flipH="1">
            <a:off x="-30396" y="6196177"/>
            <a:ext cx="12233029" cy="626185"/>
            <a:chOff x="-30396" y="6196177"/>
            <a:chExt cx="12233029" cy="626185"/>
          </a:xfrm>
        </p:grpSpPr>
        <p:pic>
          <p:nvPicPr>
            <p:cNvPr id="189" name="Google Shape;189;p1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90" name="Google Shape;190;p15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1" name="Google Shape;191;p15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2" name="Google Shape;192;p15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3" name="Google Shape;193;p15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4" name="Google Shape;194;p15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95" name="Google Shape;195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97" name="Google Shape;197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8" name="Google Shape;198;p1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9" name="Google Shape;199;p15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Google Shape;200;p15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3" name="Google Shape;203;p1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Google Shape;204;p1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05" name="Google Shape;20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6" name="Google Shape;206;p1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7" name="Google Shape;207;p1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8" name="Google Shape;208;p1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9" name="Google Shape;209;p1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0" name="Google Shape;210;p1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1" name="Google Shape;21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13" name="Google Shape;213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216" name="Google Shape;216;p17"/>
          <p:cNvGrpSpPr/>
          <p:nvPr/>
        </p:nvGrpSpPr>
        <p:grpSpPr>
          <a:xfrm flipH="1">
            <a:off x="-46438" y="6196177"/>
            <a:ext cx="12249071" cy="626186"/>
            <a:chOff x="-46438" y="6196177"/>
            <a:chExt cx="12249071" cy="626186"/>
          </a:xfrm>
        </p:grpSpPr>
        <p:pic>
          <p:nvPicPr>
            <p:cNvPr id="217" name="Google Shape;217;p1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18" name="Google Shape;218;p17"/>
            <p:cNvCxnSpPr/>
            <p:nvPr/>
          </p:nvCxnSpPr>
          <p:spPr>
            <a:xfrm>
              <a:off x="-46438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9" name="Google Shape;219;p17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0" name="Google Shape;220;p17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1" name="Google Shape;221;p17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2" name="Google Shape;222;p17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223" name="Google Shape;223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225" name="Google Shape;225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6" name="Google Shape;226;p17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17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28" name="Google Shape;228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805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8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231" name="Google Shape;231;p1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32" name="Google Shape;232;p18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33" name="Google Shape;233;p18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34" name="Google Shape;234;p18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235" name="Google Shape;235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36" name="Google Shape;236;p18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37" name="Google Shape;237;p18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238" name="Google Shape;238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239" name="Google Shape;239;p1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0" name="Google Shape;240;p1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1" name="Google Shape;241;p18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18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9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Google Shape;245;p19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6" name="Google Shape;246;p19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7" name="Google Shape;247;p19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8" name="Google Shape;248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9" name="Google Shape;249;p1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0" name="Google Shape;250;p1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1" name="Google Shape;251;p1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2" name="Google Shape;252;p1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3" name="Google Shape;253;p1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4" name="Google Shape;25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6" name="Google Shape;256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9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Google Shape;258;p19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9" name="Google Shape;259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0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2" name="Google Shape;262;p20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3" name="Google Shape;263;p20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4" name="Google Shape;264;p20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5" name="Google Shape;265;p20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6" name="Google Shape;266;p20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7" name="Google Shape;267;p20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8" name="Google Shape;268;p20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9" name="Google Shape;269;p2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70" name="Google Shape;270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2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2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2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4" name="Google Shape;274;p2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5" name="Google Shape;275;p2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6" name="Google Shape;27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78" name="Google Shape;278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1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21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21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2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4" name="Google Shape;284;p21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85" name="Google Shape;285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6" name="Google Shape;286;p2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7" name="Google Shape;287;p2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8" name="Google Shape;288;p2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9" name="Google Shape;289;p2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0" name="Google Shape;290;p2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91" name="Google Shape;29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93" name="Google Shape;293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2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p22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22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2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2" name="Google Shape;302;p22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03" name="Google Shape;303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4" name="Google Shape;304;p2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2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2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2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8" name="Google Shape;308;p2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9" name="Google Shape;30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11" name="Google Shape;311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Understand the stor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oogle Shape;20;p4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21" name="Google Shape;21;p4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2" name="Google Shape;22;p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3" name="Google Shape;23;p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4" name="Google Shape;24;p4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1502" y="5766865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3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7" name="Google Shape;317;p23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8" name="Google Shape;318;p23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9" name="Google Shape;319;p23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0" name="Google Shape;320;p23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1" name="Google Shape;321;p23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2" name="Google Shape;322;p23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3" name="Google Shape;323;p23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4" name="Google Shape;324;p23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25" name="Google Shape;32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6" name="Google Shape;326;p2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7" name="Google Shape;327;p2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8" name="Google Shape;328;p2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9" name="Google Shape;329;p2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0" name="Google Shape;330;p2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1" name="Google Shape;33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33" name="Google Shape;333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2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7" name="Google Shape;337;p2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2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9" name="Google Shape;33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1" name="Google Shape;341;p2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2" name="Google Shape;342;p2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3" name="Google Shape;343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2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5" name="Google Shape;345;p24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6" name="Google Shape;346;p24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7" name="Google Shape;347;p24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8" name="Google Shape;348;p24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24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24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Google Shape;351;p24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p24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53" name="Google Shape;353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6" name="Google Shape;356;p2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7" name="Google Shape;357;p2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8" name="Google Shape;358;p2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9" name="Google Shape;35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1" name="Google Shape;361;p2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2" name="Google Shape;362;p2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5" name="Google Shape;365;p25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6" name="Google Shape;366;p25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7" name="Google Shape;367;p25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8" name="Google Shape;368;p25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9" name="Google Shape;369;p25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0" name="Google Shape;370;p25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1" name="Google Shape;371;p25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2" name="Google Shape;372;p25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3" name="Google Shape;373;p25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74" name="Google Shape;374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75" name="Google Shape;375;p25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6" name="Google Shape;376;p25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7" name="Google Shape;377;p25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26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380" name="Google Shape;380;p2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81" name="Google Shape;381;p26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82" name="Google Shape;382;p26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83" name="Google Shape;383;p26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384" name="Google Shape;384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5" name="Google Shape;385;p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86" name="Google Shape;386;p26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87" name="Google Shape;387;p26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388" name="Google Shape;388;p2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9" name="Google Shape;389;p2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0" name="Google Shape;390;p26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1" name="Google Shape;391;p26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Google Shape;393;p27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394" name="Google Shape;394;p2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95" name="Google Shape;395;p27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96" name="Google Shape;396;p27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97" name="Google Shape;397;p27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398" name="Google Shape;398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9" name="Google Shape;399;p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00" name="Google Shape;400;p27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01" name="Google Shape;401;p27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02" name="Google Shape;402;p2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3" name="Google Shape;403;p2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4" name="Google Shape;404;p27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5" name="Google Shape;405;p27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6" name="Google Shape;406;p27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7" name="Google Shape;407;p27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8" name="Google Shape;408;p27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9" name="Google Shape;409;p27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0" name="Google Shape;410;p27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28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413" name="Google Shape;413;p2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14" name="Google Shape;414;p28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15" name="Google Shape;415;p28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16" name="Google Shape;416;p28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17" name="Google Shape;417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18" name="Google Shape;418;p28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19" name="Google Shape;419;p28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20" name="Google Shape;420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421" name="Google Shape;421;p2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2" name="Google Shape;422;p2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3" name="Google Shape;423;p28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" name="Google Shape;425;p29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426" name="Google Shape;426;p2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27" name="Google Shape;427;p29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8" name="Google Shape;428;p29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9" name="Google Shape;429;p29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30" name="Google Shape;430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31" name="Google Shape;431;p29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32" name="Google Shape;432;p29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33" name="Google Shape;433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434" name="Google Shape;434;p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5" name="Google Shape;435;p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6" name="Google Shape;436;p29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7" name="Google Shape;437;p29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0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0" name="Google Shape;440;p30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1" name="Google Shape;441;p3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49" name="Google Shape;449;p32"/>
          <p:cNvGrpSpPr/>
          <p:nvPr/>
        </p:nvGrpSpPr>
        <p:grpSpPr>
          <a:xfrm>
            <a:off x="3598397" y="6190158"/>
            <a:ext cx="8441706" cy="621572"/>
            <a:chOff x="3598397" y="6190158"/>
            <a:chExt cx="8441706" cy="621572"/>
          </a:xfrm>
        </p:grpSpPr>
        <p:cxnSp>
          <p:nvCxnSpPr>
            <p:cNvPr id="450" name="Google Shape;450;p32"/>
            <p:cNvCxnSpPr/>
            <p:nvPr/>
          </p:nvCxnSpPr>
          <p:spPr>
            <a:xfrm>
              <a:off x="9634993" y="6560687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51" name="Google Shape;451;p32"/>
            <p:cNvCxnSpPr/>
            <p:nvPr/>
          </p:nvCxnSpPr>
          <p:spPr>
            <a:xfrm>
              <a:off x="6900226" y="6562755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52" name="Google Shape;452;p32"/>
            <p:cNvCxnSpPr/>
            <p:nvPr/>
          </p:nvCxnSpPr>
          <p:spPr>
            <a:xfrm>
              <a:off x="4077699" y="6573387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53" name="Google Shape;453;p3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598397" y="622984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454" name="Google Shape;454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170222" y="6190158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5" name="Google Shape;455;p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033506" y="6313780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6" name="Google Shape;456;p3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730173" y="6238372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7" name="Google Shape;457;p32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58" name="Google Shape;458;p32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9" name="Google Shape;459;p32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0" name="Google Shape;460;p32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1" name="Google Shape;461;p32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2" name="Google Shape;462;p32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3" name="Google Shape;463;p32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4" name="Google Shape;464;p32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5" name="Google Shape;465;p32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6" name="Google Shape;466;p32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Reading tip">
  <p:cSld name="3_Reading tip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69" name="Google Shape;469;p33"/>
          <p:cNvGrpSpPr/>
          <p:nvPr/>
        </p:nvGrpSpPr>
        <p:grpSpPr>
          <a:xfrm flipH="1">
            <a:off x="3755974" y="6196071"/>
            <a:ext cx="8086609" cy="626185"/>
            <a:chOff x="190275" y="6196177"/>
            <a:chExt cx="8086609" cy="626185"/>
          </a:xfrm>
        </p:grpSpPr>
        <p:cxnSp>
          <p:nvCxnSpPr>
            <p:cNvPr id="470" name="Google Shape;470;p33"/>
            <p:cNvCxnSpPr/>
            <p:nvPr/>
          </p:nvCxnSpPr>
          <p:spPr>
            <a:xfrm>
              <a:off x="3718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1" name="Google Shape;471;p33"/>
            <p:cNvCxnSpPr/>
            <p:nvPr/>
          </p:nvCxnSpPr>
          <p:spPr>
            <a:xfrm>
              <a:off x="30078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2" name="Google Shape;472;p33"/>
            <p:cNvCxnSpPr/>
            <p:nvPr/>
          </p:nvCxnSpPr>
          <p:spPr>
            <a:xfrm>
              <a:off x="57032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73" name="Google Shape;473;p3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77849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474" name="Google Shape;474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5" name="Google Shape;475;p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6" name="Google Shape;476;p3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902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7" name="Google Shape;477;p33"/>
          <p:cNvSpPr txBox="1"/>
          <p:nvPr>
            <p:ph idx="1" type="body"/>
          </p:nvPr>
        </p:nvSpPr>
        <p:spPr>
          <a:xfrm>
            <a:off x="875625" y="1591510"/>
            <a:ext cx="30393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33"/>
          <p:cNvSpPr/>
          <p:nvPr>
            <p:ph idx="2" type="pic"/>
          </p:nvPr>
        </p:nvSpPr>
        <p:spPr>
          <a:xfrm>
            <a:off x="9114503" y="1586830"/>
            <a:ext cx="2545200" cy="1842300"/>
          </a:xfrm>
          <a:prstGeom prst="rect">
            <a:avLst/>
          </a:prstGeom>
          <a:noFill/>
          <a:ln>
            <a:noFill/>
          </a:ln>
        </p:spPr>
      </p:sp>
      <p:sp>
        <p:nvSpPr>
          <p:cNvPr id="479" name="Google Shape;479;p33"/>
          <p:cNvSpPr txBox="1"/>
          <p:nvPr>
            <p:ph idx="3" type="body"/>
          </p:nvPr>
        </p:nvSpPr>
        <p:spPr>
          <a:xfrm>
            <a:off x="9055510" y="3687097"/>
            <a:ext cx="2604600" cy="25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0" name="Google Shape;480;p33"/>
          <p:cNvSpPr txBox="1"/>
          <p:nvPr>
            <p:ph idx="4" type="body"/>
          </p:nvPr>
        </p:nvSpPr>
        <p:spPr>
          <a:xfrm>
            <a:off x="4588856" y="1591509"/>
            <a:ext cx="30393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37" name="Google Shape;37;p5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38" name="Google Shape;38;p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9" name="Google Shape;39;p5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0" name="Google Shape;40;p5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1" name="Google Shape;41;p5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" name="Google Shape;42;p5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3" name="Google Shape;43;p5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4" name="Google Shape;44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45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46" name="Google Shape;46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3" name="Google Shape;483;p34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484" name="Google Shape;484;p34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85" name="Google Shape;485;p34"/>
          <p:cNvGrpSpPr/>
          <p:nvPr/>
        </p:nvGrpSpPr>
        <p:grpSpPr>
          <a:xfrm flipH="1">
            <a:off x="3783480" y="6168314"/>
            <a:ext cx="8086608" cy="626186"/>
            <a:chOff x="190275" y="6196177"/>
            <a:chExt cx="8086608" cy="626186"/>
          </a:xfrm>
        </p:grpSpPr>
        <p:cxnSp>
          <p:nvCxnSpPr>
            <p:cNvPr id="486" name="Google Shape;486;p34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87" name="Google Shape;487;p34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88" name="Google Shape;488;p34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89" name="Google Shape;489;p3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490" name="Google Shape;490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1" name="Google Shape;491;p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2" name="Google Shape;492;p3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3" name="Google Shape;493;p34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Find Your Materials">
  <p:cSld name="1_Find Your Materials"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5"/>
          <p:cNvSpPr txBox="1"/>
          <p:nvPr>
            <p:ph type="title"/>
          </p:nvPr>
        </p:nvSpPr>
        <p:spPr>
          <a:xfrm>
            <a:off x="332740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96" name="Google Shape;496;p35"/>
          <p:cNvGrpSpPr/>
          <p:nvPr/>
        </p:nvGrpSpPr>
        <p:grpSpPr>
          <a:xfrm flipH="1">
            <a:off x="3757659" y="6196177"/>
            <a:ext cx="8097437" cy="626186"/>
            <a:chOff x="179447" y="6196177"/>
            <a:chExt cx="8097437" cy="626186"/>
          </a:xfrm>
        </p:grpSpPr>
        <p:pic>
          <p:nvPicPr>
            <p:cNvPr id="497" name="Google Shape;497;p3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794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98" name="Google Shape;498;p35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99" name="Google Shape;499;p35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00" name="Google Shape;500;p35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501" name="Google Shape;501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849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2" name="Google Shape;502;p3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503" name="Google Shape;503;p3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4" name="Google Shape;504;p35"/>
          <p:cNvSpPr txBox="1"/>
          <p:nvPr>
            <p:ph idx="1" type="body"/>
          </p:nvPr>
        </p:nvSpPr>
        <p:spPr>
          <a:xfrm>
            <a:off x="8967862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35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35"/>
          <p:cNvSpPr txBox="1"/>
          <p:nvPr>
            <p:ph idx="3" type="body"/>
          </p:nvPr>
        </p:nvSpPr>
        <p:spPr>
          <a:xfrm>
            <a:off x="142610" y="1454588"/>
            <a:ext cx="3258591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7" name="Google Shape;507;p35"/>
          <p:cNvSpPr txBox="1"/>
          <p:nvPr>
            <p:ph idx="4" type="body"/>
          </p:nvPr>
        </p:nvSpPr>
        <p:spPr>
          <a:xfrm>
            <a:off x="142609" y="2645354"/>
            <a:ext cx="3258592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8" name="Google Shape;508;p35"/>
          <p:cNvSpPr/>
          <p:nvPr>
            <p:ph idx="5" type="pic"/>
          </p:nvPr>
        </p:nvSpPr>
        <p:spPr>
          <a:xfrm>
            <a:off x="336904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6"/>
          <p:cNvSpPr txBox="1"/>
          <p:nvPr>
            <p:ph type="title"/>
          </p:nvPr>
        </p:nvSpPr>
        <p:spPr>
          <a:xfrm>
            <a:off x="3170727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11" name="Google Shape;511;p36"/>
          <p:cNvGrpSpPr/>
          <p:nvPr/>
        </p:nvGrpSpPr>
        <p:grpSpPr>
          <a:xfrm flipH="1">
            <a:off x="3722198" y="6196177"/>
            <a:ext cx="8086608" cy="626186"/>
            <a:chOff x="190275" y="6196177"/>
            <a:chExt cx="8086608" cy="626186"/>
          </a:xfrm>
        </p:grpSpPr>
        <p:cxnSp>
          <p:nvCxnSpPr>
            <p:cNvPr id="512" name="Google Shape;512;p36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3" name="Google Shape;513;p36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4" name="Google Shape;514;p36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515" name="Google Shape;515;p3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516" name="Google Shape;516;p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7" name="Google Shape;517;p3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8" name="Google Shape;518;p3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9" name="Google Shape;519;p36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20" name="Google Shape;520;p36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1" name="Google Shape;521;p36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2" name="Google Shape;522;p36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3" name="Google Shape;523;p36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4" name="Google Shape;524;p36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5" name="Google Shape;525;p36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6" name="Google Shape;526;p36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7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529" name="Google Shape;529;p37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0" name="Google Shape;530;p37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531" name="Google Shape;531;p37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532" name="Google Shape;532;p37"/>
          <p:cNvGrpSpPr/>
          <p:nvPr/>
        </p:nvGrpSpPr>
        <p:grpSpPr>
          <a:xfrm flipH="1">
            <a:off x="3835175" y="6137099"/>
            <a:ext cx="8086608" cy="626186"/>
            <a:chOff x="190275" y="6196177"/>
            <a:chExt cx="8086608" cy="626186"/>
          </a:xfrm>
        </p:grpSpPr>
        <p:cxnSp>
          <p:nvCxnSpPr>
            <p:cNvPr id="533" name="Google Shape;533;p37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34" name="Google Shape;534;p37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35" name="Google Shape;535;p37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536" name="Google Shape;536;p3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537" name="Google Shape;537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8" name="Google Shape;538;p3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9" name="Google Shape;539;p3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0" name="Google Shape;540;p3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" name="Google Shape;543;p38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4" name="Google Shape;544;p38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45" name="Google Shape;545;p3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6" name="Google Shape;546;p3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7" name="Google Shape;547;p3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8" name="Google Shape;548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9" name="Google Shape;54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552" name="Google Shape;552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553" name="Google Shape;553;p38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4" name="Google Shape;554;p38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5" name="Google Shape;555;p38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6" name="Google Shape;556;p38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7" name="Google Shape;557;p38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3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0" name="Google Shape;560;p39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1" name="Google Shape;561;p39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2" name="Google Shape;562;p39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63" name="Google Shape;563;p3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4" name="Google Shape;564;p3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5" name="Google Shape;565;p3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66" name="Google Shape;566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7" name="Google Shape;56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39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1" name="Google Shape;571;p39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2" name="Google Shape;572;p39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3" name="Google Shape;573;p39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0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6" name="Google Shape;576;p40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7" name="Google Shape;577;p40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8" name="Google Shape;578;p40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9" name="Google Shape;579;p40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80" name="Google Shape;580;p4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1" name="Google Shape;581;p4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2" name="Google Shape;582;p4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3" name="Google Shape;583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4" name="Google Shape;58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41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89" name="Google Shape;589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0" name="Google Shape;590;p41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1" name="Google Shape;591;p41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2" name="Google Shape;592;p41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3" name="Google Shape;593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95" name="Google Shape;595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42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98" name="Google Shape;598;p42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9" name="Google Shape;599;p42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0" name="Google Shape;600;p42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1" name="Google Shape;601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2" name="Google Shape;60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43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07" name="Google Shape;607;p43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8" name="Google Shape;608;p43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9" name="Google Shape;609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1" name="Google Shape;611;p43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2" name="Google Shape;612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49" name="Google Shape;49;p6"/>
          <p:cNvGrpSpPr/>
          <p:nvPr/>
        </p:nvGrpSpPr>
        <p:grpSpPr>
          <a:xfrm flipH="1">
            <a:off x="-30396" y="6196177"/>
            <a:ext cx="12233149" cy="626185"/>
            <a:chOff x="-30396" y="6196177"/>
            <a:chExt cx="12233149" cy="626185"/>
          </a:xfrm>
        </p:grpSpPr>
        <p:pic>
          <p:nvPicPr>
            <p:cNvPr id="50" name="Google Shape;50;p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1" name="Google Shape;51;p6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2" name="Google Shape;52;p6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3" name="Google Shape;53;p6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4" name="Google Shape;54;p6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5" name="Google Shape;55;p6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56" name="Google Shape;56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58" name="Google Shape;58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" name="Google Shape;59;p6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6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6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6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6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6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6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44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16" name="Google Shape;616;p4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7" name="Google Shape;617;p4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8" name="Google Shape;618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19" name="Google Shape;61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0" name="Google Shape;620;p4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21" name="Google Shape;621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44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4" name="Google Shape;624;p44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625" name="Google Shape;625;p44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7" name="Google Shape;627;p45"/>
          <p:cNvCxnSpPr/>
          <p:nvPr/>
        </p:nvCxnSpPr>
        <p:spPr>
          <a:xfrm>
            <a:off x="8741578" y="2917991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8" name="Google Shape;628;p45"/>
          <p:cNvCxnSpPr/>
          <p:nvPr/>
        </p:nvCxnSpPr>
        <p:spPr>
          <a:xfrm flipH="1">
            <a:off x="6455065" y="2990983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9" name="Google Shape;629;p4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30" name="Google Shape;630;p45"/>
          <p:cNvCxnSpPr/>
          <p:nvPr/>
        </p:nvCxnSpPr>
        <p:spPr>
          <a:xfrm rot="10800000">
            <a:off x="9712000" y="654205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1" name="Google Shape;631;p45"/>
          <p:cNvCxnSpPr/>
          <p:nvPr/>
        </p:nvCxnSpPr>
        <p:spPr>
          <a:xfrm rot="10800000">
            <a:off x="7010611" y="654205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2" name="Google Shape;632;p45"/>
          <p:cNvCxnSpPr/>
          <p:nvPr/>
        </p:nvCxnSpPr>
        <p:spPr>
          <a:xfrm rot="10800000">
            <a:off x="4227564" y="6557036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3" name="Google Shape;633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3644056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34" name="Google Shape;63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335564" y="6135390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9131311" y="6328033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1680552" y="6196177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45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8" name="Google Shape;638;p45"/>
          <p:cNvSpPr/>
          <p:nvPr>
            <p:ph idx="2" type="pic"/>
          </p:nvPr>
        </p:nvSpPr>
        <p:spPr>
          <a:xfrm>
            <a:off x="-2140391" y="89370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639" name="Google Shape;639;p45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0" name="Google Shape;640;p45"/>
          <p:cNvSpPr/>
          <p:nvPr/>
        </p:nvSpPr>
        <p:spPr>
          <a:xfrm>
            <a:off x="7724295" y="4357531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1" name="Google Shape;641;p45"/>
          <p:cNvSpPr/>
          <p:nvPr/>
        </p:nvSpPr>
        <p:spPr>
          <a:xfrm>
            <a:off x="5164695" y="33215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2" name="Google Shape;642;p45"/>
          <p:cNvSpPr/>
          <p:nvPr/>
        </p:nvSpPr>
        <p:spPr>
          <a:xfrm>
            <a:off x="6988792" y="21953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3" name="Google Shape;643;p45"/>
          <p:cNvSpPr/>
          <p:nvPr/>
        </p:nvSpPr>
        <p:spPr>
          <a:xfrm>
            <a:off x="8923683" y="3315571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4" name="Google Shape;644;p45"/>
          <p:cNvSpPr txBox="1"/>
          <p:nvPr>
            <p:ph idx="4" type="body"/>
          </p:nvPr>
        </p:nvSpPr>
        <p:spPr>
          <a:xfrm>
            <a:off x="3775964" y="245017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5" name="Google Shape;645;p45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6" name="Google Shape;646;p45"/>
          <p:cNvSpPr txBox="1"/>
          <p:nvPr>
            <p:ph idx="6" type="body"/>
          </p:nvPr>
        </p:nvSpPr>
        <p:spPr>
          <a:xfrm>
            <a:off x="6070742" y="4864394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7" name="Google Shape;647;p45"/>
          <p:cNvSpPr txBox="1"/>
          <p:nvPr>
            <p:ph idx="7" type="body"/>
          </p:nvPr>
        </p:nvSpPr>
        <p:spPr>
          <a:xfrm>
            <a:off x="2773532" y="4471443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4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50" name="Google Shape;650;p46"/>
          <p:cNvCxnSpPr/>
          <p:nvPr/>
        </p:nvCxnSpPr>
        <p:spPr>
          <a:xfrm>
            <a:off x="9648500" y="655316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1" name="Google Shape;651;p46"/>
          <p:cNvCxnSpPr/>
          <p:nvPr/>
        </p:nvCxnSpPr>
        <p:spPr>
          <a:xfrm>
            <a:off x="6966904" y="65786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2" name="Google Shape;652;p46"/>
          <p:cNvCxnSpPr/>
          <p:nvPr/>
        </p:nvCxnSpPr>
        <p:spPr>
          <a:xfrm>
            <a:off x="4128032" y="656745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3" name="Google Shape;653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4542" y="6214830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54" name="Google Shape;654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1432" y="6138496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89667" y="6316925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772744" y="6244263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46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8" name="Google Shape;658;p46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659" name="Google Shape;659;p46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4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7" name="Google Shape;667;p48"/>
          <p:cNvSpPr txBox="1"/>
          <p:nvPr>
            <p:ph idx="1" type="body"/>
          </p:nvPr>
        </p:nvSpPr>
        <p:spPr>
          <a:xfrm>
            <a:off x="257516" y="227488"/>
            <a:ext cx="3009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8" name="Google Shape;668;p48"/>
          <p:cNvSpPr txBox="1"/>
          <p:nvPr>
            <p:ph idx="2" type="body"/>
          </p:nvPr>
        </p:nvSpPr>
        <p:spPr>
          <a:xfrm>
            <a:off x="244816" y="1577339"/>
            <a:ext cx="30093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9" name="Google Shape;669;p48"/>
          <p:cNvSpPr txBox="1"/>
          <p:nvPr>
            <p:ph idx="3" type="body"/>
          </p:nvPr>
        </p:nvSpPr>
        <p:spPr>
          <a:xfrm>
            <a:off x="257516" y="3992563"/>
            <a:ext cx="30093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670" name="Google Shape;670;p48"/>
          <p:cNvGrpSpPr/>
          <p:nvPr/>
        </p:nvGrpSpPr>
        <p:grpSpPr>
          <a:xfrm flipH="1">
            <a:off x="92685" y="6113829"/>
            <a:ext cx="8284542" cy="626185"/>
            <a:chOff x="3847875" y="6156183"/>
            <a:chExt cx="8284542" cy="626185"/>
          </a:xfrm>
        </p:grpSpPr>
        <p:grpSp>
          <p:nvGrpSpPr>
            <p:cNvPr id="671" name="Google Shape;671;p48"/>
            <p:cNvGrpSpPr/>
            <p:nvPr/>
          </p:nvGrpSpPr>
          <p:grpSpPr>
            <a:xfrm>
              <a:off x="4045808" y="6156183"/>
              <a:ext cx="8086609" cy="626185"/>
              <a:chOff x="3847875" y="6156183"/>
              <a:chExt cx="8086609" cy="626185"/>
            </a:xfrm>
          </p:grpSpPr>
          <p:pic>
            <p:nvPicPr>
              <p:cNvPr id="672" name="Google Shape;672;p48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11442515" y="6196177"/>
                <a:ext cx="491969" cy="536174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673" name="Google Shape;673;p48"/>
              <p:cNvGrpSpPr/>
              <p:nvPr/>
            </p:nvGrpSpPr>
            <p:grpSpPr>
              <a:xfrm>
                <a:off x="3847875" y="6156183"/>
                <a:ext cx="7414055" cy="626185"/>
                <a:chOff x="4029444" y="6196177"/>
                <a:chExt cx="7414055" cy="626185"/>
              </a:xfrm>
            </p:grpSpPr>
            <p:cxnSp>
              <p:nvCxnSpPr>
                <p:cNvPr id="674" name="Google Shape;674;p48"/>
                <p:cNvCxnSpPr/>
                <p:nvPr/>
              </p:nvCxnSpPr>
              <p:spPr>
                <a:xfrm>
                  <a:off x="4029444" y="6565900"/>
                  <a:ext cx="2082600" cy="0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rgbClr val="96C934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5" name="Google Shape;675;p48"/>
                <p:cNvCxnSpPr/>
                <p:nvPr/>
              </p:nvCxnSpPr>
              <p:spPr>
                <a:xfrm>
                  <a:off x="6665449" y="6565900"/>
                  <a:ext cx="2082600" cy="0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rgbClr val="96C93E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676" name="Google Shape;676;p48"/>
                <p:cNvCxnSpPr/>
                <p:nvPr/>
              </p:nvCxnSpPr>
              <p:spPr>
                <a:xfrm>
                  <a:off x="9360899" y="6565900"/>
                  <a:ext cx="2082600" cy="0"/>
                </a:xfrm>
                <a:prstGeom prst="straightConnector1">
                  <a:avLst/>
                </a:prstGeom>
                <a:noFill/>
                <a:ln cap="flat" cmpd="sng" w="25400">
                  <a:solidFill>
                    <a:srgbClr val="006FB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pic>
              <p:nvPicPr>
                <p:cNvPr descr="A picture containing vector graphics&#10;&#10;Description automatically generated" id="677" name="Google Shape;677;p48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8721174" y="6196177"/>
                  <a:ext cx="687747" cy="61555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78" name="Google Shape;678;p48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6134673" y="6324412"/>
                  <a:ext cx="529889" cy="4979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pic>
          <p:nvPicPr>
            <p:cNvPr id="679" name="Google Shape;679;p4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A picture containing text&#10;&#10;Description automatically generated" id="680" name="Google Shape;680;p48"/>
          <p:cNvPicPr preferRelativeResize="0"/>
          <p:nvPr/>
        </p:nvPicPr>
        <p:blipFill rotWithShape="1">
          <a:blip r:embed="rId6">
            <a:alphaModFix/>
          </a:blip>
          <a:srcRect b="11182" l="11945" r="9364" t="6472"/>
          <a:stretch/>
        </p:blipFill>
        <p:spPr>
          <a:xfrm flipH="1">
            <a:off x="2124711" y="2051175"/>
            <a:ext cx="4073925" cy="4145002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Google Shape;681;p48"/>
          <p:cNvSpPr txBox="1"/>
          <p:nvPr>
            <p:ph idx="4" type="body"/>
          </p:nvPr>
        </p:nvSpPr>
        <p:spPr>
          <a:xfrm>
            <a:off x="5278167" y="3191027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2" name="Google Shape;682;p48"/>
          <p:cNvSpPr txBox="1"/>
          <p:nvPr>
            <p:ph idx="5" type="body"/>
          </p:nvPr>
        </p:nvSpPr>
        <p:spPr>
          <a:xfrm>
            <a:off x="5815064" y="5052980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3" name="Google Shape;683;p48"/>
          <p:cNvSpPr txBox="1"/>
          <p:nvPr>
            <p:ph idx="6" type="body"/>
          </p:nvPr>
        </p:nvSpPr>
        <p:spPr>
          <a:xfrm>
            <a:off x="4382852" y="1559422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4" name="Google Shape;684;p48"/>
          <p:cNvSpPr txBox="1"/>
          <p:nvPr>
            <p:ph idx="7" type="body"/>
          </p:nvPr>
        </p:nvSpPr>
        <p:spPr>
          <a:xfrm>
            <a:off x="172145" y="212117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5" name="Google Shape;685;p48"/>
          <p:cNvSpPr txBox="1"/>
          <p:nvPr>
            <p:ph idx="8" type="body"/>
          </p:nvPr>
        </p:nvSpPr>
        <p:spPr>
          <a:xfrm>
            <a:off x="0" y="4208015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49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688" name="Google Shape;688;p49"/>
          <p:cNvGrpSpPr/>
          <p:nvPr/>
        </p:nvGrpSpPr>
        <p:grpSpPr>
          <a:xfrm flipH="1">
            <a:off x="308142" y="6045571"/>
            <a:ext cx="8086606" cy="626186"/>
            <a:chOff x="3847875" y="6196177"/>
            <a:chExt cx="8086606" cy="626186"/>
          </a:xfrm>
        </p:grpSpPr>
        <p:cxnSp>
          <p:nvCxnSpPr>
            <p:cNvPr id="689" name="Google Shape;689;p49"/>
            <p:cNvCxnSpPr/>
            <p:nvPr/>
          </p:nvCxnSpPr>
          <p:spPr>
            <a:xfrm>
              <a:off x="66654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90" name="Google Shape;690;p49"/>
            <p:cNvCxnSpPr/>
            <p:nvPr/>
          </p:nvCxnSpPr>
          <p:spPr>
            <a:xfrm>
              <a:off x="93608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691" name="Google Shape;691;p4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692" name="Google Shape;692;p4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93" name="Google Shape;693;p49"/>
            <p:cNvCxnSpPr/>
            <p:nvPr/>
          </p:nvCxnSpPr>
          <p:spPr>
            <a:xfrm>
              <a:off x="40294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771B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694" name="Google Shape;694;p4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478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5" name="Google Shape;695;p4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442513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6" name="Google Shape;696;p49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7" name="Google Shape;697;p49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698" name="Google Shape;698;p49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5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01" name="Google Shape;701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2" name="Google Shape;702;p5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3" name="Google Shape;703;p5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4" name="Google Shape;704;p5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5" name="Google Shape;705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7" name="Google Shape;707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50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9" name="Google Shape;709;p50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0" name="Google Shape;710;p50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1" name="Google Shape;711;p50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2" name="Google Shape;712;p50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5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15" name="Google Shape;715;p5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6" name="Google Shape;716;p5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7" name="Google Shape;717;p5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8" name="Google Shape;718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19" name="Google Shape;719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Google Shape;720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p51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3" name="Google Shape;723;p51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724" name="Google Shape;724;p51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5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27" name="Google Shape;727;p5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8" name="Google Shape;728;p5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9" name="Google Shape;729;p5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0" name="Google Shape;730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31" name="Google Shape;73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p52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735" name="Google Shape;735;p52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6" name="Google Shape;736;p52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7" name="Google Shape;737;p52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5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5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42" name="Google Shape;742;p5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3" name="Google Shape;743;p5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5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5" name="Google Shape;745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6" name="Google Shape;746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Google Shape;749;p54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750" name="Google Shape;750;p54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1" name="Google Shape;751;p54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2" name="Google Shape;752;p54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3" name="Google Shape;753;p54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person, indoor, table&#10;&#10;Description automatically generated" id="69" name="Google Shape;6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0605" y="1668803"/>
            <a:ext cx="6486175" cy="432088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7"/>
          <p:cNvSpPr/>
          <p:nvPr/>
        </p:nvSpPr>
        <p:spPr>
          <a:xfrm flipH="1">
            <a:off x="3021459" y="4573245"/>
            <a:ext cx="3808179" cy="1571145"/>
          </a:xfrm>
          <a:prstGeom prst="wedgeRoundRectCallout">
            <a:avLst>
              <a:gd fmla="val 67022" name="adj1"/>
              <a:gd fmla="val -5369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7"/>
          <p:cNvSpPr/>
          <p:nvPr/>
        </p:nvSpPr>
        <p:spPr>
          <a:xfrm flipH="1">
            <a:off x="8159998" y="2966421"/>
            <a:ext cx="3801397" cy="1571144"/>
          </a:xfrm>
          <a:prstGeom prst="wedgeRoundRectCallout">
            <a:avLst>
              <a:gd fmla="val 106899" name="adj1"/>
              <a:gd fmla="val -4017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72" name="Google Shape;72;p7"/>
          <p:cNvGrpSpPr/>
          <p:nvPr/>
        </p:nvGrpSpPr>
        <p:grpSpPr>
          <a:xfrm flipH="1">
            <a:off x="-30396" y="6196177"/>
            <a:ext cx="12233029" cy="626185"/>
            <a:chOff x="-30396" y="6196177"/>
            <a:chExt cx="12233029" cy="626185"/>
          </a:xfrm>
        </p:grpSpPr>
        <p:pic>
          <p:nvPicPr>
            <p:cNvPr id="73" name="Google Shape;73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4" name="Google Shape;74;p7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5" name="Google Shape;75;p7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6" name="Google Shape;76;p7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7" name="Google Shape;77;p7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8" name="Google Shape;78;p7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79" name="Google Shape;79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81" name="Google Shape;81;p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7"/>
          <p:cNvSpPr/>
          <p:nvPr/>
        </p:nvSpPr>
        <p:spPr>
          <a:xfrm flipH="1">
            <a:off x="7881053" y="4623894"/>
            <a:ext cx="3801397" cy="1571144"/>
          </a:xfrm>
          <a:prstGeom prst="wedgeRoundRectCallout">
            <a:avLst>
              <a:gd fmla="val 101797" name="adj1"/>
              <a:gd fmla="val -91940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" name="Google Shape;83;p7"/>
          <p:cNvSpPr/>
          <p:nvPr/>
        </p:nvSpPr>
        <p:spPr>
          <a:xfrm flipH="1">
            <a:off x="7724320" y="1307808"/>
            <a:ext cx="3206776" cy="1571145"/>
          </a:xfrm>
          <a:prstGeom prst="wedgeRoundRectCallout">
            <a:avLst>
              <a:gd fmla="val 218023" name="adj1"/>
              <a:gd fmla="val 347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Google Shape;84;p7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7"/>
          <p:cNvSpPr txBox="1"/>
          <p:nvPr>
            <p:ph idx="2" type="body"/>
          </p:nvPr>
        </p:nvSpPr>
        <p:spPr>
          <a:xfrm>
            <a:off x="3610286" y="4819504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7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7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55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56" name="Google Shape;756;p5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7" name="Google Shape;757;p5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8" name="Google Shape;758;p5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9" name="Google Shape;759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60" name="Google Shape;760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63" name="Google Shape;763;p55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764" name="Google Shape;764;p55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5" name="Google Shape;765;p55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6" name="Google Shape;766;p55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7" name="Google Shape;767;p55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8" name="Google Shape;768;p55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9" name="Google Shape;769;p55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0" name="Google Shape;770;p55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5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3" name="Google Shape;773;p56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774" name="Google Shape;774;p5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5" name="Google Shape;775;p5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6" name="Google Shape;776;p5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7" name="Google Shape;777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78" name="Google Shape;778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81" name="Google Shape;781;p56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2" name="Google Shape;782;p56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3" name="Google Shape;783;p56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4" name="Google Shape;784;p56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5" name="Google Shape;785;p56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6" name="Google Shape;786;p56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7" name="Google Shape;787;p56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8" name="Google Shape;788;p56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5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95" name="Google Shape;795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808453" y="6206803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6" name="Google Shape;796;p5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7" name="Google Shape;797;p58"/>
          <p:cNvCxnSpPr/>
          <p:nvPr/>
        </p:nvCxnSpPr>
        <p:spPr>
          <a:xfrm>
            <a:off x="7859203" y="6589975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8" name="Google Shape;798;p58"/>
          <p:cNvCxnSpPr/>
          <p:nvPr/>
        </p:nvCxnSpPr>
        <p:spPr>
          <a:xfrm>
            <a:off x="51731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9" name="Google Shape;799;p58"/>
          <p:cNvCxnSpPr/>
          <p:nvPr/>
        </p:nvCxnSpPr>
        <p:spPr>
          <a:xfrm>
            <a:off x="2421228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0" name="Google Shape;800;p5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1" name="Google Shape;80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7359" y="6221541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Google Shape;802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7253432" y="6321950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03" name="Google Shape;803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466402" y="6165066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04" name="Google Shape;804;p5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5" name="Google Shape;805;p5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6" name="Google Shape;806;p5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7" name="Google Shape;807;p5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8" name="Google Shape;808;p5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9" name="Google Shape;809;p5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0" name="Google Shape;810;p5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1" name="Google Shape;811;p5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59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4" name="Google Shape;814;p59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5" name="Google Shape;815;p5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6" name="Google Shape;816;p59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817" name="Google Shape;817;p59"/>
          <p:cNvGrpSpPr/>
          <p:nvPr/>
        </p:nvGrpSpPr>
        <p:grpSpPr>
          <a:xfrm flipH="1">
            <a:off x="-30516" y="6196177"/>
            <a:ext cx="12233149" cy="626186"/>
            <a:chOff x="-30396" y="6196177"/>
            <a:chExt cx="12233149" cy="626186"/>
          </a:xfrm>
        </p:grpSpPr>
        <p:pic>
          <p:nvPicPr>
            <p:cNvPr id="818" name="Google Shape;818;p5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19" name="Google Shape;819;p59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20" name="Google Shape;820;p59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21" name="Google Shape;821;p59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22" name="Google Shape;822;p59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23" name="Google Shape;823;p59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24" name="Google Shape;824;p5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5" name="Google Shape;825;p5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826" name="Google Shape;826;p5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27" name="Google Shape;827;p5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18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Google Shape;828;p5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18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5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69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830" name="Google Shape;830;p5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0844" y="1890885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60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3" name="Google Shape;833;p60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4" name="Google Shape;834;p60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5" name="Google Shape;835;p60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6" name="Google Shape;836;p60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7" name="Google Shape;837;p60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8" name="Google Shape;838;p60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9" name="Google Shape;839;p60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0" name="Google Shape;840;p60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41" name="Google Shape;841;p60"/>
          <p:cNvGrpSpPr/>
          <p:nvPr/>
        </p:nvGrpSpPr>
        <p:grpSpPr>
          <a:xfrm flipH="1">
            <a:off x="-30516" y="6196177"/>
            <a:ext cx="12233149" cy="626186"/>
            <a:chOff x="-30396" y="6196177"/>
            <a:chExt cx="12233149" cy="626186"/>
          </a:xfrm>
        </p:grpSpPr>
        <p:pic>
          <p:nvPicPr>
            <p:cNvPr id="842" name="Google Shape;842;p6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43" name="Google Shape;843;p60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44" name="Google Shape;844;p60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45" name="Google Shape;845;p60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46" name="Google Shape;846;p60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47" name="Google Shape;847;p60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48" name="Google Shape;848;p6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9" name="Google Shape;849;p6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850" name="Google Shape;850;p6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6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person, indoor, table&#10;&#10;Description automatically generated" id="853" name="Google Shape;853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230605" y="1668803"/>
            <a:ext cx="6486175" cy="4320879"/>
          </a:xfrm>
          <a:prstGeom prst="rect">
            <a:avLst/>
          </a:prstGeom>
          <a:noFill/>
          <a:ln>
            <a:noFill/>
          </a:ln>
        </p:spPr>
      </p:pic>
      <p:sp>
        <p:nvSpPr>
          <p:cNvPr id="854" name="Google Shape;854;p61"/>
          <p:cNvSpPr/>
          <p:nvPr/>
        </p:nvSpPr>
        <p:spPr>
          <a:xfrm flipH="1">
            <a:off x="3992013" y="4753267"/>
            <a:ext cx="3808200" cy="1571100"/>
          </a:xfrm>
          <a:prstGeom prst="wedgeRoundRectCallout">
            <a:avLst>
              <a:gd fmla="val 67022" name="adj1"/>
              <a:gd fmla="val -5369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5" name="Google Shape;855;p61"/>
          <p:cNvSpPr/>
          <p:nvPr/>
        </p:nvSpPr>
        <p:spPr>
          <a:xfrm flipH="1">
            <a:off x="8160095" y="2966421"/>
            <a:ext cx="3801300" cy="1571100"/>
          </a:xfrm>
          <a:prstGeom prst="wedgeRoundRectCallout">
            <a:avLst>
              <a:gd fmla="val 106899" name="adj1"/>
              <a:gd fmla="val -4017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56" name="Google Shape;856;p61"/>
          <p:cNvGrpSpPr/>
          <p:nvPr/>
        </p:nvGrpSpPr>
        <p:grpSpPr>
          <a:xfrm flipH="1">
            <a:off x="-30516" y="6196177"/>
            <a:ext cx="12233149" cy="626185"/>
            <a:chOff x="-30396" y="6196177"/>
            <a:chExt cx="12233149" cy="626185"/>
          </a:xfrm>
        </p:grpSpPr>
        <p:pic>
          <p:nvPicPr>
            <p:cNvPr id="857" name="Google Shape;857;p6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58" name="Google Shape;858;p61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59" name="Google Shape;859;p61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60" name="Google Shape;860;p61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61" name="Google Shape;861;p61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62" name="Google Shape;862;p61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63" name="Google Shape;863;p6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4" name="Google Shape;864;p6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865" name="Google Shape;865;p6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66" name="Google Shape;866;p61"/>
          <p:cNvSpPr/>
          <p:nvPr/>
        </p:nvSpPr>
        <p:spPr>
          <a:xfrm flipH="1">
            <a:off x="7881150" y="4623894"/>
            <a:ext cx="3801300" cy="1571100"/>
          </a:xfrm>
          <a:prstGeom prst="wedgeRoundRectCallout">
            <a:avLst>
              <a:gd fmla="val 101797" name="adj1"/>
              <a:gd fmla="val -91940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7" name="Google Shape;867;p61"/>
          <p:cNvSpPr/>
          <p:nvPr/>
        </p:nvSpPr>
        <p:spPr>
          <a:xfrm flipH="1">
            <a:off x="7724396" y="1307808"/>
            <a:ext cx="3206700" cy="1571100"/>
          </a:xfrm>
          <a:prstGeom prst="wedgeRoundRectCallout">
            <a:avLst>
              <a:gd fmla="val 218023" name="adj1"/>
              <a:gd fmla="val 347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8" name="Google Shape;868;p61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9" name="Google Shape;869;p61"/>
          <p:cNvSpPr txBox="1"/>
          <p:nvPr>
            <p:ph idx="2" type="body"/>
          </p:nvPr>
        </p:nvSpPr>
        <p:spPr>
          <a:xfrm>
            <a:off x="3610286" y="4819504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0" name="Google Shape;870;p61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1" name="Google Shape;871;p61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3" name="Google Shape;873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6432966" y="1760539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874" name="Google Shape;874;p6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5" name="Google Shape;875;p62"/>
          <p:cNvSpPr/>
          <p:nvPr/>
        </p:nvSpPr>
        <p:spPr>
          <a:xfrm flipH="1">
            <a:off x="264130" y="3054772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76" name="Google Shape;876;p62"/>
          <p:cNvGrpSpPr/>
          <p:nvPr/>
        </p:nvGrpSpPr>
        <p:grpSpPr>
          <a:xfrm flipH="1">
            <a:off x="-30516" y="6196177"/>
            <a:ext cx="12233149" cy="626185"/>
            <a:chOff x="-30396" y="6196177"/>
            <a:chExt cx="12233149" cy="626185"/>
          </a:xfrm>
        </p:grpSpPr>
        <p:pic>
          <p:nvPicPr>
            <p:cNvPr id="877" name="Google Shape;877;p6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78" name="Google Shape;878;p62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79" name="Google Shape;879;p62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80" name="Google Shape;880;p62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81" name="Google Shape;881;p62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82" name="Google Shape;882;p62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83" name="Google Shape;883;p6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4" name="Google Shape;884;p6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885" name="Google Shape;885;p6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6" name="Google Shape;886;p62"/>
          <p:cNvSpPr/>
          <p:nvPr/>
        </p:nvSpPr>
        <p:spPr>
          <a:xfrm flipH="1">
            <a:off x="2097244" y="1411024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7" name="Google Shape;887;p62"/>
          <p:cNvSpPr/>
          <p:nvPr/>
        </p:nvSpPr>
        <p:spPr>
          <a:xfrm flipH="1">
            <a:off x="429205" y="4682677"/>
            <a:ext cx="5789100" cy="13932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8" name="Google Shape;888;p62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9" name="Google Shape;889;p62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0" name="Google Shape;890;p62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63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3" name="Google Shape;893;p63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4" name="Google Shape;894;p63"/>
          <p:cNvSpPr txBox="1"/>
          <p:nvPr>
            <p:ph idx="2" type="body"/>
          </p:nvPr>
        </p:nvSpPr>
        <p:spPr>
          <a:xfrm>
            <a:off x="0" y="1657350"/>
            <a:ext cx="12192000" cy="3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895" name="Google Shape;895;p63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896" name="Google Shape;896;p63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97" name="Google Shape;897;p6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4" name="Google Shape;904;p65"/>
          <p:cNvGrpSpPr/>
          <p:nvPr/>
        </p:nvGrpSpPr>
        <p:grpSpPr>
          <a:xfrm flipH="1">
            <a:off x="-30396" y="6196177"/>
            <a:ext cx="12233149" cy="626186"/>
            <a:chOff x="-30396" y="6196177"/>
            <a:chExt cx="12233149" cy="626186"/>
          </a:xfrm>
        </p:grpSpPr>
        <p:pic>
          <p:nvPicPr>
            <p:cNvPr id="905" name="Google Shape;905;p6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29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06" name="Google Shape;906;p65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07" name="Google Shape;907;p65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08" name="Google Shape;908;p65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909" name="Google Shape;909;p6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0" name="Google Shape;910;p6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11" name="Google Shape;911;p65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12" name="Google Shape;912;p65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913" name="Google Shape;913;p6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4" name="Google Shape;914;p6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5" name="Google Shape;915;p65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6" name="Google Shape;916;p65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7" name="Google Shape;917;p65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8" name="Google Shape;918;p65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9" name="Google Shape;919;p65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0" name="Google Shape;920;p65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1" name="Google Shape;921;p65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2" name="Google Shape;922;p65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3" name="Google Shape;923;p65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sp>
        <p:nvSpPr>
          <p:cNvPr id="924" name="Google Shape;924;p65"/>
          <p:cNvSpPr txBox="1"/>
          <p:nvPr>
            <p:ph idx="13" type="body"/>
          </p:nvPr>
        </p:nvSpPr>
        <p:spPr>
          <a:xfrm>
            <a:off x="6381858" y="5027422"/>
            <a:ext cx="55479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5" name="Google Shape;925;p65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66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8" name="Google Shape;928;p66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9" name="Google Shape;929;p66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0" name="Google Shape;930;p6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931" name="Google Shape;931;p66"/>
          <p:cNvGrpSpPr/>
          <p:nvPr/>
        </p:nvGrpSpPr>
        <p:grpSpPr>
          <a:xfrm flipH="1">
            <a:off x="-30396" y="6196177"/>
            <a:ext cx="12233149" cy="626186"/>
            <a:chOff x="-30396" y="6196177"/>
            <a:chExt cx="12233149" cy="626186"/>
          </a:xfrm>
        </p:grpSpPr>
        <p:pic>
          <p:nvPicPr>
            <p:cNvPr id="932" name="Google Shape;932;p6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33" name="Google Shape;933;p66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34" name="Google Shape;934;p66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35" name="Google Shape;935;p66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36" name="Google Shape;936;p66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37" name="Google Shape;937;p66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938" name="Google Shape;938;p6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9" name="Google Shape;939;p6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940" name="Google Shape;940;p6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41" name="Google Shape;941;p66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2" name="Google Shape;942;p66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43" name="Google Shape;943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6432966" y="1760539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8"/>
          <p:cNvSpPr/>
          <p:nvPr/>
        </p:nvSpPr>
        <p:spPr>
          <a:xfrm flipH="1">
            <a:off x="264033" y="3054772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-30396" y="6196177"/>
            <a:ext cx="12233029" cy="626185"/>
            <a:chOff x="-30396" y="6196177"/>
            <a:chExt cx="12233029" cy="626185"/>
          </a:xfrm>
        </p:grpSpPr>
        <p:pic>
          <p:nvPicPr>
            <p:cNvPr id="93" name="Google Shape;93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4" name="Google Shape;94;p8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5" name="Google Shape;95;p8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6" name="Google Shape;96;p8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7" name="Google Shape;97;p8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8" name="Google Shape;98;p8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99" name="Google Shape;99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01" name="Google Shape;101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2" name="Google Shape;102;p8"/>
          <p:cNvSpPr/>
          <p:nvPr/>
        </p:nvSpPr>
        <p:spPr>
          <a:xfrm flipH="1">
            <a:off x="2097147" y="1411024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8"/>
          <p:cNvSpPr/>
          <p:nvPr/>
        </p:nvSpPr>
        <p:spPr>
          <a:xfrm flipH="1">
            <a:off x="429267" y="4682676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8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8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8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67"/>
          <p:cNvSpPr/>
          <p:nvPr>
            <p:ph idx="2" type="pic"/>
          </p:nvPr>
        </p:nvSpPr>
        <p:spPr>
          <a:xfrm>
            <a:off x="5305232" y="1853299"/>
            <a:ext cx="6578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6" name="Google Shape;946;p67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7" name="Google Shape;947;p67"/>
          <p:cNvSpPr txBox="1"/>
          <p:nvPr>
            <p:ph idx="3" type="body"/>
          </p:nvPr>
        </p:nvSpPr>
        <p:spPr>
          <a:xfrm>
            <a:off x="1660585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8" name="Google Shape;948;p67"/>
          <p:cNvSpPr txBox="1"/>
          <p:nvPr>
            <p:ph idx="4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9" name="Google Shape;949;p6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0" name="Google Shape;950;p67"/>
          <p:cNvSpPr txBox="1"/>
          <p:nvPr>
            <p:ph idx="5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51" name="Google Shape;951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2" name="Google Shape;952;p6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3" name="Google Shape;953;p6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4" name="Google Shape;954;p6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5" name="Google Shape;955;p6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6" name="Google Shape;956;p6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7" name="Google Shape;957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8" name="Google Shape;958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59" name="Google Shape;959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60" name="Google Shape;960;p67"/>
          <p:cNvSpPr txBox="1"/>
          <p:nvPr>
            <p:ph idx="6" type="body"/>
          </p:nvPr>
        </p:nvSpPr>
        <p:spPr>
          <a:xfrm>
            <a:off x="691245" y="1502511"/>
            <a:ext cx="576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1" name="Google Shape;961;p67"/>
          <p:cNvSpPr txBox="1"/>
          <p:nvPr>
            <p:ph idx="7" type="body"/>
          </p:nvPr>
        </p:nvSpPr>
        <p:spPr>
          <a:xfrm>
            <a:off x="693292" y="2822770"/>
            <a:ext cx="7590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2" name="Google Shape;962;p67"/>
          <p:cNvSpPr txBox="1"/>
          <p:nvPr>
            <p:ph idx="8" type="body"/>
          </p:nvPr>
        </p:nvSpPr>
        <p:spPr>
          <a:xfrm>
            <a:off x="691246" y="3939833"/>
            <a:ext cx="7956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3" name="Google Shape;963;p67"/>
          <p:cNvSpPr txBox="1"/>
          <p:nvPr>
            <p:ph idx="9" type="body"/>
          </p:nvPr>
        </p:nvSpPr>
        <p:spPr>
          <a:xfrm>
            <a:off x="691245" y="5162747"/>
            <a:ext cx="6585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6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6" name="Google Shape;966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7" name="Google Shape;967;p68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8" name="Google Shape;968;p6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9" name="Google Shape;969;p6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0" name="Google Shape;970;p6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1" name="Google Shape;971;p6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2" name="Google Shape;972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3" name="Google Shape;973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74" name="Google Shape;974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75" name="Google Shape;975;p68"/>
          <p:cNvSpPr txBox="1"/>
          <p:nvPr>
            <p:ph idx="1" type="body"/>
          </p:nvPr>
        </p:nvSpPr>
        <p:spPr>
          <a:xfrm>
            <a:off x="6303981" y="1659612"/>
            <a:ext cx="53535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6" name="Google Shape;976;p68"/>
          <p:cNvSpPr txBox="1"/>
          <p:nvPr>
            <p:ph idx="2" type="body"/>
          </p:nvPr>
        </p:nvSpPr>
        <p:spPr>
          <a:xfrm>
            <a:off x="6303981" y="4001457"/>
            <a:ext cx="5353500" cy="15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977" name="Google Shape;977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8" cy="4198987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6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0" name="Google Shape;980;p69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1" name="Google Shape;981;p69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82" name="Google Shape;982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3" name="Google Shape;983;p6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4" name="Google Shape;984;p6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5" name="Google Shape;985;p6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6" name="Google Shape;986;p6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7" name="Google Shape;987;p6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8" name="Google Shape;988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0" name="Google Shape;990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2" name="Google Shape;992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3" name="Google Shape;993;p7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4" name="Google Shape;994;p7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5" name="Google Shape;995;p7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6" name="Google Shape;996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7" name="Google Shape;997;p7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8" name="Google Shape;998;p7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9" name="Google Shape;999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00" name="Google Shape;1000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1" name="Google Shape;1001;p7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2" name="Google Shape;1002;p70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3" name="Google Shape;1003;p70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71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6" name="Google Shape;1006;p71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7" name="Google Shape;1007;p71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8" name="Google Shape;1008;p71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9" name="Google Shape;1009;p71"/>
          <p:cNvSpPr txBox="1"/>
          <p:nvPr>
            <p:ph idx="5" type="body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0" name="Google Shape;1010;p71"/>
          <p:cNvSpPr txBox="1"/>
          <p:nvPr>
            <p:ph idx="6" type="body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1" name="Google Shape;1011;p71"/>
          <p:cNvSpPr txBox="1"/>
          <p:nvPr>
            <p:ph idx="7" type="body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2" name="Google Shape;1012;p71"/>
          <p:cNvSpPr txBox="1"/>
          <p:nvPr>
            <p:ph idx="8" type="body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3" name="Google Shape;1013;p71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14" name="Google Shape;1014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5" name="Google Shape;1015;p7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6" name="Google Shape;1016;p7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7" name="Google Shape;1017;p7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8" name="Google Shape;1018;p7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9" name="Google Shape;1019;p7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0" name="Google Shape;1020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1" name="Google Shape;1021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22" name="Google Shape;1022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72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5" name="Google Shape;1025;p72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6" name="Google Shape;1026;p72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7" name="Google Shape;1027;p7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8" name="Google Shape;1028;p72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29" name="Google Shape;1029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0" name="Google Shape;1030;p7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1" name="Google Shape;1031;p7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2" name="Google Shape;1032;p7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3" name="Google Shape;1033;p7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4" name="Google Shape;1034;p7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5" name="Google Shape;1035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Google Shape;1036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7" name="Google Shape;1037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Google Shape;1038;p7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9" name="Google Shape;1039;p7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0" name="Google Shape;1040;p7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73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3" name="Google Shape;1043;p73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4" name="Google Shape;1044;p73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5" name="Google Shape;1045;p7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6" name="Google Shape;1046;p73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47" name="Google Shape;1047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8" name="Google Shape;1048;p7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9" name="Google Shape;1049;p7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0" name="Google Shape;1050;p7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1" name="Google Shape;1051;p7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2" name="Google Shape;1052;p7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3" name="Google Shape;1053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4" name="Google Shape;1054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55" name="Google Shape;1055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6" name="Google Shape;1056;p7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7" name="Google Shape;1057;p7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8" name="Google Shape;1058;p7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74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1" name="Google Shape;1061;p74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2" name="Google Shape;1062;p74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3" name="Google Shape;1063;p74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4" name="Google Shape;1064;p7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5" name="Google Shape;1065;p7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6" name="Google Shape;1066;p74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7" name="Google Shape;1067;p7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8" name="Google Shape;1068;p74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69" name="Google Shape;1069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0" name="Google Shape;1070;p7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1" name="Google Shape;1071;p7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2" name="Google Shape;1072;p7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3" name="Google Shape;1073;p7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4" name="Google Shape;1074;p7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5" name="Google Shape;1075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77" name="Google Shape;1077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9" name="Google Shape;107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0" name="Google Shape;1080;p7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1" name="Google Shape;1081;p7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2" name="Google Shape;1082;p7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3" name="Google Shape;1083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4" name="Google Shape;1084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5" name="Google Shape;1085;p7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6" name="Google Shape;1086;p7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7" name="Google Shape;1087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88" name="Google Shape;1088;p7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9" name="Google Shape;1089;p75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0" name="Google Shape;1090;p75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1" name="Google Shape;1091;p75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2" name="Google Shape;1092;p75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3" name="Google Shape;1093;p75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4" name="Google Shape;1094;p75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5" name="Google Shape;1095;p75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6" name="Google Shape;1096;p75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097" name="Google Shape;1097;p7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1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9" name="Google Shape;1099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0" name="Google Shape;1100;p7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1" name="Google Shape;1101;p7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2" name="Google Shape;1102;p7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3" name="Google Shape;1103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4" name="Google Shape;1104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5" name="Google Shape;1105;p7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6" name="Google Shape;1106;p7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7" name="Google Shape;1107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08" name="Google Shape;1108;p7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9" name="Google Shape;1109;p76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0" name="Google Shape;1110;p76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1" name="Google Shape;1111;p76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2" name="Google Shape;1112;p76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3" name="Google Shape;1113;p76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4" name="Google Shape;1114;p76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5" name="Google Shape;1115;p76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6" name="Google Shape;1116;p76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7" name="Google Shape;1117;p76"/>
          <p:cNvSpPr txBox="1"/>
          <p:nvPr>
            <p:ph idx="9" type="body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118" name="Google Shape;1118;p7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5" cy="2854738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119" name="Google Shape;1119;p76"/>
          <p:cNvSpPr/>
          <p:nvPr/>
        </p:nvSpPr>
        <p:spPr>
          <a:xfrm>
            <a:off x="8182573" y="1374414"/>
            <a:ext cx="3801300" cy="1571100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0" name="Google Shape;1120;p76"/>
          <p:cNvSpPr/>
          <p:nvPr/>
        </p:nvSpPr>
        <p:spPr>
          <a:xfrm>
            <a:off x="8852546" y="4379200"/>
            <a:ext cx="3206700" cy="1571100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1" name="Google Shape;1121;p76"/>
          <p:cNvSpPr txBox="1"/>
          <p:nvPr>
            <p:ph idx="13" type="body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3" name="Google Shape;113;p9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114" name="Google Shape;114;p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5" name="Google Shape;115;p9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" name="Google Shape;116;p9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" name="Google Shape;117;p9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8" name="Google Shape;118;p9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9" name="Google Shape;119;p9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0" name="Google Shape;120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2" name="Google Shape;122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3" name="Google Shape;123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23374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590398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590398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3" name="Google Shape;1123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4" name="Google Shape;1124;p7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5" name="Google Shape;1125;p7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6" name="Google Shape;1126;p7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7" name="Google Shape;1127;p7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8" name="Google Shape;1128;p7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9" name="Google Shape;1129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0" name="Google Shape;1130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31" name="Google Shape;1131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32" name="Google Shape;1132;p7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3" name="Google Shape;1133;p77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4" name="Google Shape;1134;p77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" name="Google Shape;1136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7" name="Google Shape;1137;p7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8" name="Google Shape;1138;p7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9" name="Google Shape;1139;p7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0" name="Google Shape;1140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1" name="Google Shape;1141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2" name="Google Shape;1142;p7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3" name="Google Shape;1143;p7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4" name="Google Shape;1144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45" name="Google Shape;1145;p7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6" name="Google Shape;1146;p78"/>
          <p:cNvSpPr txBox="1"/>
          <p:nvPr>
            <p:ph idx="1" type="body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7" name="Google Shape;1147;p78"/>
          <p:cNvSpPr txBox="1"/>
          <p:nvPr>
            <p:ph idx="2" type="body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1148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9" name="Google Shape;1149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0" name="Google Shape;1150;p7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1" name="Google Shape;1151;p7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2" name="Google Shape;1152;p7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3" name="Google Shape;1153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4" name="Google Shape;1154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5" name="Google Shape;1155;p7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6" name="Google Shape;1156;p7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7" name="Google Shape;1157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58" name="Google Shape;1158;p7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9" name="Google Shape;1159;p79"/>
          <p:cNvSpPr txBox="1"/>
          <p:nvPr>
            <p:ph idx="1" type="body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0" name="Google Shape;1160;p79"/>
          <p:cNvSpPr txBox="1"/>
          <p:nvPr>
            <p:ph idx="2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1" name="Google Shape;1161;p79"/>
          <p:cNvSpPr txBox="1"/>
          <p:nvPr>
            <p:ph idx="3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2" name="Google Shape;1162;p79"/>
          <p:cNvSpPr txBox="1"/>
          <p:nvPr>
            <p:ph idx="4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3" name="Google Shape;1163;p79"/>
          <p:cNvSpPr txBox="1"/>
          <p:nvPr>
            <p:ph idx="5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4" name="Google Shape;1164;p79"/>
          <p:cNvSpPr txBox="1"/>
          <p:nvPr>
            <p:ph idx="6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5" name="Google Shape;1165;p79"/>
          <p:cNvSpPr txBox="1"/>
          <p:nvPr>
            <p:ph idx="7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" name="Google Shape;1167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8" name="Google Shape;1168;p8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9" name="Google Shape;1169;p8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0" name="Google Shape;1170;p8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1" name="Google Shape;1171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2" name="Google Shape;1172;p8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3" name="Google Shape;1173;p8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4" name="Google Shape;1174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75" name="Google Shape;1175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76" name="Google Shape;1176;p8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7" name="Google Shape;1177;p80"/>
          <p:cNvSpPr txBox="1"/>
          <p:nvPr>
            <p:ph idx="1" type="body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9" name="Google Shape;1179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0" name="Google Shape;1180;p8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1" name="Google Shape;1181;p8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2" name="Google Shape;1182;p8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3" name="Google Shape;1183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4" name="Google Shape;1184;p8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5" name="Google Shape;1185;p8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6" name="Google Shape;1186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87" name="Google Shape;1187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88" name="Google Shape;1188;p8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9" name="Google Shape;1189;p81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0" name="Google Shape;1190;p81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82"/>
          <p:cNvSpPr/>
          <p:nvPr>
            <p:ph idx="2" type="pic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3" name="Google Shape;1193;p82"/>
          <p:cNvSpPr txBox="1"/>
          <p:nvPr>
            <p:ph idx="1" type="body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4" name="Google Shape;1194;p8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200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84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202" name="Google Shape;1202;p84"/>
          <p:cNvGrpSpPr/>
          <p:nvPr/>
        </p:nvGrpSpPr>
        <p:grpSpPr>
          <a:xfrm flipH="1">
            <a:off x="308142" y="6045571"/>
            <a:ext cx="8086606" cy="626186"/>
            <a:chOff x="3847875" y="6196177"/>
            <a:chExt cx="8086606" cy="626186"/>
          </a:xfrm>
        </p:grpSpPr>
        <p:cxnSp>
          <p:nvCxnSpPr>
            <p:cNvPr id="1203" name="Google Shape;1203;p84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04" name="Google Shape;1204;p84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05" name="Google Shape;1205;p8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06" name="Google Shape;1206;p8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07" name="Google Shape;1207;p84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771B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08" name="Google Shape;1208;p8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9" name="Google Shape;1209;p8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442513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10" name="Google Shape;1210;p84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1" name="Google Shape;1211;p84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12" name="Google Shape;1212;p84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213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8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5" name="Google Shape;1215;p85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6" name="Google Shape;1216;p85"/>
          <p:cNvSpPr txBox="1"/>
          <p:nvPr>
            <p:ph idx="2" type="body"/>
          </p:nvPr>
        </p:nvSpPr>
        <p:spPr>
          <a:xfrm>
            <a:off x="260350" y="1577974"/>
            <a:ext cx="3088500" cy="47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7" name="Google Shape;1217;p85"/>
          <p:cNvSpPr txBox="1"/>
          <p:nvPr>
            <p:ph idx="3" type="body"/>
          </p:nvPr>
        </p:nvSpPr>
        <p:spPr>
          <a:xfrm>
            <a:off x="3847875" y="2733180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18" name="Google Shape;1218;p85"/>
          <p:cNvGrpSpPr/>
          <p:nvPr/>
        </p:nvGrpSpPr>
        <p:grpSpPr>
          <a:xfrm flipH="1">
            <a:off x="354867" y="6196177"/>
            <a:ext cx="8086609" cy="626185"/>
            <a:chOff x="3847875" y="6196177"/>
            <a:chExt cx="8086609" cy="626185"/>
          </a:xfrm>
        </p:grpSpPr>
        <p:cxnSp>
          <p:nvCxnSpPr>
            <p:cNvPr id="1219" name="Google Shape;1219;p85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20" name="Google Shape;1220;p85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21" name="Google Shape;1221;p85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22" name="Google Shape;1222;p8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23" name="Google Shape;1223;p8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4" name="Google Shape;1224;p8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5" name="Google Shape;1225;p8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26" name="Google Shape;1226;p85"/>
          <p:cNvSpPr txBox="1"/>
          <p:nvPr>
            <p:ph idx="4" type="body"/>
          </p:nvPr>
        </p:nvSpPr>
        <p:spPr>
          <a:xfrm>
            <a:off x="9058038" y="2733180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1">
  <p:cSld name="2 Reading tip with pic and conversation bubbles 1"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people sitting at a table&#10;&#10;Description automatically generated" id="1228" name="Google Shape;1228;p86"/>
          <p:cNvPicPr preferRelativeResize="0"/>
          <p:nvPr/>
        </p:nvPicPr>
        <p:blipFill rotWithShape="1">
          <a:blip r:embed="rId2">
            <a:alphaModFix/>
          </a:blip>
          <a:srcRect b="27808" l="13031" r="20916" t="9821"/>
          <a:stretch/>
        </p:blipFill>
        <p:spPr>
          <a:xfrm>
            <a:off x="2066781" y="3289625"/>
            <a:ext cx="4293731" cy="2702860"/>
          </a:xfrm>
          <a:prstGeom prst="rect">
            <a:avLst/>
          </a:prstGeom>
          <a:noFill/>
          <a:ln cap="flat" cmpd="sng" w="222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29" name="Google Shape;1229;p8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0" name="Google Shape;1230;p86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1" name="Google Shape;1231;p86"/>
          <p:cNvSpPr txBox="1"/>
          <p:nvPr>
            <p:ph idx="2" type="body"/>
          </p:nvPr>
        </p:nvSpPr>
        <p:spPr>
          <a:xfrm>
            <a:off x="138544" y="1343824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2" name="Google Shape;1232;p86"/>
          <p:cNvSpPr txBox="1"/>
          <p:nvPr>
            <p:ph idx="3" type="body"/>
          </p:nvPr>
        </p:nvSpPr>
        <p:spPr>
          <a:xfrm>
            <a:off x="138544" y="3883036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33" name="Google Shape;1233;p86"/>
          <p:cNvGrpSpPr/>
          <p:nvPr/>
        </p:nvGrpSpPr>
        <p:grpSpPr>
          <a:xfrm flipH="1">
            <a:off x="245139" y="6196177"/>
            <a:ext cx="8086609" cy="626185"/>
            <a:chOff x="3847875" y="6196177"/>
            <a:chExt cx="8086609" cy="626185"/>
          </a:xfrm>
        </p:grpSpPr>
        <p:cxnSp>
          <p:nvCxnSpPr>
            <p:cNvPr id="1234" name="Google Shape;1234;p86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35" name="Google Shape;1235;p86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36" name="Google Shape;1236;p86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37" name="Google Shape;1237;p8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38" name="Google Shape;1238;p8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9" name="Google Shape;1239;p8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0" name="Google Shape;1240;p8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41" name="Google Shape;1241;p86"/>
          <p:cNvSpPr txBox="1"/>
          <p:nvPr>
            <p:ph idx="4" type="body"/>
          </p:nvPr>
        </p:nvSpPr>
        <p:spPr>
          <a:xfrm rot="-2153581">
            <a:off x="3698465" y="2197679"/>
            <a:ext cx="2558532" cy="1574988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2" name="Google Shape;1242;p86"/>
          <p:cNvSpPr/>
          <p:nvPr/>
        </p:nvSpPr>
        <p:spPr>
          <a:xfrm rot="949913">
            <a:off x="4759794" y="1549933"/>
            <a:ext cx="3910333" cy="2463141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3" name="Google Shape;1243;p86"/>
          <p:cNvSpPr txBox="1"/>
          <p:nvPr>
            <p:ph idx="5" type="body"/>
          </p:nvPr>
        </p:nvSpPr>
        <p:spPr>
          <a:xfrm rot="860453">
            <a:off x="8789257" y="1869145"/>
            <a:ext cx="2887476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4" name="Google Shape;1244;p86"/>
          <p:cNvSpPr/>
          <p:nvPr/>
        </p:nvSpPr>
        <p:spPr>
          <a:xfrm flipH="1" rot="-2036101">
            <a:off x="-57472" y="1812681"/>
            <a:ext cx="3328065" cy="2381766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5" name="Google Shape;1245;p86"/>
          <p:cNvSpPr txBox="1"/>
          <p:nvPr>
            <p:ph idx="6" type="body"/>
          </p:nvPr>
        </p:nvSpPr>
        <p:spPr>
          <a:xfrm>
            <a:off x="9641043" y="5445006"/>
            <a:ext cx="25509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 reading tip more options">
  <p:cSld name="1_2 reading tip more options">
    <p:spTree>
      <p:nvGrpSpPr>
        <p:cNvPr id="1246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8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8" name="Google Shape;1248;p87"/>
          <p:cNvSpPr txBox="1"/>
          <p:nvPr>
            <p:ph idx="1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9" name="Google Shape;1249;p87"/>
          <p:cNvSpPr txBox="1"/>
          <p:nvPr>
            <p:ph idx="2" type="body"/>
          </p:nvPr>
        </p:nvSpPr>
        <p:spPr>
          <a:xfrm>
            <a:off x="243874" y="1023994"/>
            <a:ext cx="3040200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0" name="Google Shape;1250;p87"/>
          <p:cNvSpPr txBox="1"/>
          <p:nvPr>
            <p:ph idx="3" type="body"/>
          </p:nvPr>
        </p:nvSpPr>
        <p:spPr>
          <a:xfrm>
            <a:off x="3790950" y="1944688"/>
            <a:ext cx="43614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51" name="Google Shape;1251;p87"/>
          <p:cNvGrpSpPr/>
          <p:nvPr/>
        </p:nvGrpSpPr>
        <p:grpSpPr>
          <a:xfrm flipH="1">
            <a:off x="245139" y="6196177"/>
            <a:ext cx="8086609" cy="626185"/>
            <a:chOff x="3847875" y="6196177"/>
            <a:chExt cx="8086609" cy="626185"/>
          </a:xfrm>
        </p:grpSpPr>
        <p:cxnSp>
          <p:nvCxnSpPr>
            <p:cNvPr id="1252" name="Google Shape;1252;p87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53" name="Google Shape;1253;p87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54" name="Google Shape;1254;p87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55" name="Google Shape;1255;p8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56" name="Google Shape;1256;p8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7" name="Google Shape;1257;p8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8" name="Google Shape;1258;p8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59" name="Google Shape;1259;p87"/>
          <p:cNvSpPr txBox="1"/>
          <p:nvPr>
            <p:ph idx="4" type="body"/>
          </p:nvPr>
        </p:nvSpPr>
        <p:spPr>
          <a:xfrm>
            <a:off x="8420151" y="1944688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0" name="Google Shape;1260;p87"/>
          <p:cNvSpPr txBox="1"/>
          <p:nvPr>
            <p:ph idx="5" type="body"/>
          </p:nvPr>
        </p:nvSpPr>
        <p:spPr>
          <a:xfrm>
            <a:off x="8433792" y="4255294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1" name="Google Shape;1261;p87"/>
          <p:cNvSpPr/>
          <p:nvPr>
            <p:ph idx="6" type="pic"/>
          </p:nvPr>
        </p:nvSpPr>
        <p:spPr>
          <a:xfrm>
            <a:off x="328222" y="4123429"/>
            <a:ext cx="2871300" cy="249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10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1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Google Shape;130;p10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31" name="Google Shape;131;p10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132" name="Google Shape;132;p1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3" name="Google Shape;133;p10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4" name="Google Shape;134;p10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5" name="Google Shape;135;p10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6" name="Google Shape;136;p10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7" name="Google Shape;137;p10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38" name="Google Shape;138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40" name="Google Shape;140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1" name="Google Shape;141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18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18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69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44" name="Google Shape;144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0844" y="1890885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88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64" name="Google Shape;1264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5" name="Google Shape;1265;p8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6" name="Google Shape;1266;p8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7" name="Google Shape;1267;p8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8" name="Google Shape;1268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9" name="Google Shape;1269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0" name="Google Shape;1270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71" name="Google Shape;1271;p88"/>
          <p:cNvSpPr txBox="1"/>
          <p:nvPr>
            <p:ph idx="1" type="body"/>
          </p:nvPr>
        </p:nvSpPr>
        <p:spPr>
          <a:xfrm>
            <a:off x="628275" y="1620838"/>
            <a:ext cx="30816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2" name="Google Shape;1272;p88"/>
          <p:cNvSpPr txBox="1"/>
          <p:nvPr>
            <p:ph idx="2" type="body"/>
          </p:nvPr>
        </p:nvSpPr>
        <p:spPr>
          <a:xfrm>
            <a:off x="4059003" y="1632097"/>
            <a:ext cx="40050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3" name="Google Shape;1273;p88"/>
          <p:cNvSpPr txBox="1"/>
          <p:nvPr>
            <p:ph idx="3" type="body"/>
          </p:nvPr>
        </p:nvSpPr>
        <p:spPr>
          <a:xfrm>
            <a:off x="8794864" y="1454588"/>
            <a:ext cx="3348000" cy="11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4" name="Google Shape;1274;p88"/>
          <p:cNvSpPr txBox="1"/>
          <p:nvPr>
            <p:ph idx="4" type="body"/>
          </p:nvPr>
        </p:nvSpPr>
        <p:spPr>
          <a:xfrm>
            <a:off x="8794863" y="2645354"/>
            <a:ext cx="3348000" cy="15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5" name="Google Shape;1275;p88"/>
          <p:cNvSpPr/>
          <p:nvPr>
            <p:ph idx="5" type="pic"/>
          </p:nvPr>
        </p:nvSpPr>
        <p:spPr>
          <a:xfrm>
            <a:off x="8989159" y="4407656"/>
            <a:ext cx="2926200" cy="1947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8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78" name="Google Shape;1278;p8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9" name="Google Shape;1279;p8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0" name="Google Shape;1280;p8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1" name="Google Shape;1281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2" name="Google Shape;1282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3" name="Google Shape;1283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4" name="Google Shape;1284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85" name="Google Shape;1285;p89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6" name="Google Shape;1286;p89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1287" name="Google Shape;1287;p89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288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90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90" name="Google Shape;1290;p9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1" name="Google Shape;1291;p9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2" name="Google Shape;1292;p9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3" name="Google Shape;1293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4" name="Google Shape;1294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5" name="Google Shape;1295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6" name="Google Shape;1296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97" name="Google Shape;1297;p90"/>
          <p:cNvSpPr/>
          <p:nvPr>
            <p:ph idx="2" type="pic"/>
          </p:nvPr>
        </p:nvSpPr>
        <p:spPr>
          <a:xfrm>
            <a:off x="9209369" y="1251283"/>
            <a:ext cx="2404500" cy="2949900"/>
          </a:xfrm>
          <a:prstGeom prst="rect">
            <a:avLst/>
          </a:prstGeom>
          <a:noFill/>
          <a:ln>
            <a:noFill/>
          </a:ln>
        </p:spPr>
      </p:sp>
      <p:sp>
        <p:nvSpPr>
          <p:cNvPr id="1298" name="Google Shape;1298;p90"/>
          <p:cNvSpPr txBox="1"/>
          <p:nvPr>
            <p:ph idx="1" type="body"/>
          </p:nvPr>
        </p:nvSpPr>
        <p:spPr>
          <a:xfrm>
            <a:off x="8822723" y="4264514"/>
            <a:ext cx="3212700" cy="23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9" name="Google Shape;1299;p90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0" name="Google Shape;1300;p90"/>
          <p:cNvSpPr txBox="1"/>
          <p:nvPr>
            <p:ph idx="4" type="body"/>
          </p:nvPr>
        </p:nvSpPr>
        <p:spPr>
          <a:xfrm>
            <a:off x="5940679" y="1768203"/>
            <a:ext cx="2692800" cy="25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30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91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303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92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05" name="Google Shape;1305;p92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6" name="Google Shape;1306;p92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7" name="Google Shape;1307;p92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8" name="Google Shape;1308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09" name="Google Shape;1309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0" name="Google Shape;1310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1" name="Google Shape;1311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12" name="Google Shape;1312;p92"/>
          <p:cNvSpPr/>
          <p:nvPr>
            <p:ph idx="2" type="pic"/>
          </p:nvPr>
        </p:nvSpPr>
        <p:spPr>
          <a:xfrm>
            <a:off x="8916576" y="1661249"/>
            <a:ext cx="29901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313" name="Google Shape;1313;p92"/>
          <p:cNvSpPr txBox="1"/>
          <p:nvPr>
            <p:ph idx="1" type="body"/>
          </p:nvPr>
        </p:nvSpPr>
        <p:spPr>
          <a:xfrm>
            <a:off x="8916576" y="4120489"/>
            <a:ext cx="2990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4" name="Google Shape;1314;p92"/>
          <p:cNvSpPr txBox="1"/>
          <p:nvPr>
            <p:ph idx="3" type="body"/>
          </p:nvPr>
        </p:nvSpPr>
        <p:spPr>
          <a:xfrm>
            <a:off x="740937" y="183144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5" name="Google Shape;1315;p92"/>
          <p:cNvSpPr txBox="1"/>
          <p:nvPr>
            <p:ph idx="4" type="body"/>
          </p:nvPr>
        </p:nvSpPr>
        <p:spPr>
          <a:xfrm>
            <a:off x="740937" y="3256853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6" name="Google Shape;1316;p92"/>
          <p:cNvSpPr txBox="1"/>
          <p:nvPr>
            <p:ph idx="5" type="body"/>
          </p:nvPr>
        </p:nvSpPr>
        <p:spPr>
          <a:xfrm>
            <a:off x="740937" y="472651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317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93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19" name="Google Shape;1319;p9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0" name="Google Shape;1320;p9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1" name="Google Shape;1321;p9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2" name="Google Shape;1322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23" name="Google Shape;1323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4" name="Google Shape;1324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5" name="Google Shape;1325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26" name="Google Shape;1326;p93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327" name="Google Shape;1327;p93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8" name="Google Shape;1328;p93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9" name="Google Shape;1329;p93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0" name="Google Shape;1330;p93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1" name="Google Shape;1331;p93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2" name="Google Shape;1332;p93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3" name="Google Shape;1333;p93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9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6" name="Google Shape;1336;p94"/>
          <p:cNvSpPr/>
          <p:nvPr>
            <p:ph idx="2" type="pic"/>
          </p:nvPr>
        </p:nvSpPr>
        <p:spPr>
          <a:xfrm>
            <a:off x="9510134" y="1431036"/>
            <a:ext cx="1965900" cy="3996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37" name="Google Shape;1337;p94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8" name="Google Shape;1338;p94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9" name="Google Shape;1339;p94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0" name="Google Shape;1340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41" name="Google Shape;1341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2" name="Google Shape;1342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3" name="Google Shape;1343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44" name="Google Shape;1344;p94"/>
          <p:cNvSpPr txBox="1"/>
          <p:nvPr>
            <p:ph idx="1" type="body"/>
          </p:nvPr>
        </p:nvSpPr>
        <p:spPr>
          <a:xfrm>
            <a:off x="1660583" y="1489802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5" name="Google Shape;1345;p94"/>
          <p:cNvSpPr txBox="1"/>
          <p:nvPr>
            <p:ph idx="3" type="body"/>
          </p:nvPr>
        </p:nvSpPr>
        <p:spPr>
          <a:xfrm>
            <a:off x="1660584" y="2653440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6" name="Google Shape;1346;p94"/>
          <p:cNvSpPr txBox="1"/>
          <p:nvPr>
            <p:ph idx="4" type="body"/>
          </p:nvPr>
        </p:nvSpPr>
        <p:spPr>
          <a:xfrm>
            <a:off x="1660583" y="3817079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7" name="Google Shape;1347;p94"/>
          <p:cNvSpPr txBox="1"/>
          <p:nvPr>
            <p:ph idx="5" type="body"/>
          </p:nvPr>
        </p:nvSpPr>
        <p:spPr>
          <a:xfrm>
            <a:off x="1660583" y="5006628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8" name="Google Shape;1348;p94"/>
          <p:cNvSpPr txBox="1"/>
          <p:nvPr>
            <p:ph idx="6" type="body"/>
          </p:nvPr>
        </p:nvSpPr>
        <p:spPr>
          <a:xfrm>
            <a:off x="691245" y="1502511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9" name="Google Shape;1349;p94"/>
          <p:cNvSpPr txBox="1"/>
          <p:nvPr>
            <p:ph idx="7" type="body"/>
          </p:nvPr>
        </p:nvSpPr>
        <p:spPr>
          <a:xfrm>
            <a:off x="693291" y="2653441"/>
            <a:ext cx="79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0" name="Google Shape;1350;p94"/>
          <p:cNvSpPr txBox="1"/>
          <p:nvPr>
            <p:ph idx="8" type="body"/>
          </p:nvPr>
        </p:nvSpPr>
        <p:spPr>
          <a:xfrm>
            <a:off x="691246" y="3817079"/>
            <a:ext cx="795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1" name="Google Shape;1351;p94"/>
          <p:cNvSpPr txBox="1"/>
          <p:nvPr>
            <p:ph idx="9" type="body"/>
          </p:nvPr>
        </p:nvSpPr>
        <p:spPr>
          <a:xfrm>
            <a:off x="691245" y="5006628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" name="Google Shape;147;p1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1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49" name="Google Shape;149;p11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150" name="Google Shape;150;p1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1" name="Google Shape;151;p1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7.xml"/><Relationship Id="rId6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38.xml"/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0.xml"/><Relationship Id="rId17" Type="http://schemas.openxmlformats.org/officeDocument/2006/relationships/theme" Target="../theme/theme4.xml"/><Relationship Id="rId1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theme" Target="../theme/theme5.xml"/><Relationship Id="rId10" Type="http://schemas.openxmlformats.org/officeDocument/2006/relationships/slideLayout" Target="../slideLayouts/slideLayout51.xml"/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9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7.xml"/><Relationship Id="rId8" Type="http://schemas.openxmlformats.org/officeDocument/2006/relationships/theme" Target="../theme/theme7.xml"/></Relationships>
</file>

<file path=ppt/slideMasters/_rels/slideMaster7.xml.rels><?xml version="1.0" encoding="UTF-8" standalone="yes"?><Relationships xmlns="http://schemas.openxmlformats.org/package/2006/relationships"><Relationship Id="rId20" Type="http://schemas.openxmlformats.org/officeDocument/2006/relationships/theme" Target="../theme/theme6.xml"/><Relationship Id="rId11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68.xml"/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5.xml"/><Relationship Id="rId6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4.xml"/><Relationship Id="rId13" Type="http://schemas.openxmlformats.org/officeDocument/2006/relationships/theme" Target="../theme/theme9.xml"/><Relationship Id="rId12" Type="http://schemas.openxmlformats.org/officeDocument/2006/relationships/slideLayout" Target="../slideLayouts/slideLayout86.xml"/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1.xml"/><Relationship Id="rId8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" name="Google Shape;16;p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4" name="Google Shape;154;p12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5" name="Google Shape;155;p12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6" name="Google Shape;156;p1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1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44" name="Google Shape;444;p31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5" name="Google Shape;445;p3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60166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31"/>
          <p:cNvSpPr txBox="1"/>
          <p:nvPr>
            <p:ph type="title"/>
          </p:nvPr>
        </p:nvSpPr>
        <p:spPr>
          <a:xfrm>
            <a:off x="6390052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47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62" name="Google Shape;662;p47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63" name="Google Shape;663;p47"/>
          <p:cNvSpPr txBox="1"/>
          <p:nvPr>
            <p:ph type="title"/>
          </p:nvPr>
        </p:nvSpPr>
        <p:spPr>
          <a:xfrm>
            <a:off x="3219732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64" name="Google Shape;664;p4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34189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57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91" name="Google Shape;791;p57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2" name="Google Shape;792;p5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64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00" name="Google Shape;900;p64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01" name="Google Shape;901;p64"/>
          <p:cNvSpPr txBox="1"/>
          <p:nvPr/>
        </p:nvSpPr>
        <p:spPr>
          <a:xfrm>
            <a:off x="0" y="1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02" name="Google Shape;902;p6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74564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83"/>
          <p:cNvSpPr/>
          <p:nvPr/>
        </p:nvSpPr>
        <p:spPr>
          <a:xfrm>
            <a:off x="8655315" y="1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97" name="Google Shape;1197;p83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98" name="Google Shape;1198;p83"/>
          <p:cNvSpPr txBox="1"/>
          <p:nvPr>
            <p:ph type="title"/>
          </p:nvPr>
        </p:nvSpPr>
        <p:spPr>
          <a:xfrm>
            <a:off x="3219732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99" name="Google Shape;1199;p8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34189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youtu.be/2a5BdQr2O2Q" TargetMode="External"/><Relationship Id="rId4" Type="http://schemas.openxmlformats.org/officeDocument/2006/relationships/hyperlink" Target="https://youtu.be/p22hlxCoaEk" TargetMode="External"/><Relationship Id="rId5" Type="http://schemas.openxmlformats.org/officeDocument/2006/relationships/hyperlink" Target="https://youtu.be/p22hlxCoaEk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0.png"/><Relationship Id="rId4" Type="http://schemas.openxmlformats.org/officeDocument/2006/relationships/image" Target="../media/image5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2.png"/><Relationship Id="rId4" Type="http://schemas.openxmlformats.org/officeDocument/2006/relationships/image" Target="../media/image5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0.jpg"/><Relationship Id="rId4" Type="http://schemas.openxmlformats.org/officeDocument/2006/relationships/image" Target="../media/image46.jpg"/><Relationship Id="rId5" Type="http://schemas.openxmlformats.org/officeDocument/2006/relationships/image" Target="../media/image39.jpg"/><Relationship Id="rId6" Type="http://schemas.openxmlformats.org/officeDocument/2006/relationships/image" Target="../media/image38.jpg"/><Relationship Id="rId7" Type="http://schemas.openxmlformats.org/officeDocument/2006/relationships/image" Target="../media/image5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7.png"/><Relationship Id="rId4" Type="http://schemas.openxmlformats.org/officeDocument/2006/relationships/image" Target="../media/image43.png"/><Relationship Id="rId5" Type="http://schemas.openxmlformats.org/officeDocument/2006/relationships/image" Target="../media/image42.png"/><Relationship Id="rId6" Type="http://schemas.openxmlformats.org/officeDocument/2006/relationships/image" Target="../media/image4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5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95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ar"/>
              <a:t>Workshop guide</a:t>
            </a:r>
            <a:endParaRPr/>
          </a:p>
        </p:txBody>
      </p:sp>
      <p:sp>
        <p:nvSpPr>
          <p:cNvPr id="1357" name="Google Shape;1357;p95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ar">
                <a:solidFill>
                  <a:srgbClr val="006FB6"/>
                </a:solidFill>
              </a:rPr>
              <a:t>Share the story</a:t>
            </a:r>
            <a:endParaRPr/>
          </a:p>
        </p:txBody>
      </p:sp>
      <p:sp>
        <p:nvSpPr>
          <p:cNvPr id="1358" name="Google Shape;1358;p95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ar" sz="4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Facilitator: 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Calibri"/>
              <a:buChar char="•"/>
            </a:pPr>
            <a:r>
              <a:rPr lang="ar" sz="4000">
                <a:solidFill>
                  <a:srgbClr val="006FB6"/>
                </a:solidFill>
              </a:rPr>
              <a:t>Read notes to prepare. See English file. </a:t>
            </a:r>
            <a:endParaRPr sz="4000">
              <a:solidFill>
                <a:srgbClr val="006FB6"/>
              </a:solidFill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Calibri"/>
              <a:buChar char="•"/>
            </a:pPr>
            <a:r>
              <a:rPr lang="ar" sz="4000">
                <a:solidFill>
                  <a:srgbClr val="006FB6"/>
                </a:solidFill>
              </a:rPr>
              <a:t>Amend slides if needed.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Calibri"/>
              <a:buChar char="•"/>
            </a:pPr>
            <a:r>
              <a:rPr lang="ar" sz="4000">
                <a:solidFill>
                  <a:srgbClr val="006FB6"/>
                </a:solidFill>
              </a:rPr>
              <a:t>Ready the family-facing materials.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Calibri"/>
              <a:buChar char="•"/>
            </a:pPr>
            <a:r>
              <a:rPr lang="ar" sz="4000">
                <a:solidFill>
                  <a:srgbClr val="006FB6"/>
                </a:solidFill>
              </a:rPr>
              <a:t>Display slide 2 as families arrive.</a:t>
            </a:r>
            <a:endParaRPr sz="4000">
              <a:solidFill>
                <a:srgbClr val="006FB6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10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2. لكن</a:t>
            </a:r>
            <a:endParaRPr/>
          </a:p>
        </p:txBody>
      </p:sp>
      <p:pic>
        <p:nvPicPr>
          <p:cNvPr descr="صورة تحتوي على نص&#10;&#10;يُستحدث الوصف تلقائيًا" id="1451" name="Google Shape;1451;p104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11182" l="11945" r="9364" t="6472"/>
          <a:stretch/>
        </p:blipFill>
        <p:spPr>
          <a:xfrm flipH="1">
            <a:off x="3741420" y="1461446"/>
            <a:ext cx="4709100" cy="470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2" name="Google Shape;1452;p104"/>
          <p:cNvSpPr txBox="1"/>
          <p:nvPr>
            <p:ph idx="1" type="body"/>
          </p:nvPr>
        </p:nvSpPr>
        <p:spPr>
          <a:xfrm>
            <a:off x="8327204" y="1592096"/>
            <a:ext cx="3534900" cy="4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1" i="0" lang="ar" sz="3200" u="none"/>
              <a:t>لكن</a:t>
            </a:r>
            <a:r>
              <a:rPr b="0" i="0" lang="ar" sz="3200" u="none"/>
              <a:t> أوقفهم القزم القبيح.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</p:txBody>
      </p:sp>
      <p:sp>
        <p:nvSpPr>
          <p:cNvPr id="1453" name="Google Shape;1453;p104"/>
          <p:cNvSpPr txBox="1"/>
          <p:nvPr/>
        </p:nvSpPr>
        <p:spPr>
          <a:xfrm>
            <a:off x="4630806" y="4121190"/>
            <a:ext cx="2033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1" lang="ar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Three Billy Goats Gruff</a:t>
            </a:r>
            <a:endParaRPr b="0" i="0" sz="3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454" name="Google Shape;1454;p104"/>
          <p:cNvCxnSpPr/>
          <p:nvPr/>
        </p:nvCxnSpPr>
        <p:spPr>
          <a:xfrm rot="10800000">
            <a:off x="6708644" y="1622399"/>
            <a:ext cx="1930500" cy="23430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10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3. لذلك-ثم</a:t>
            </a:r>
            <a:endParaRPr/>
          </a:p>
        </p:txBody>
      </p:sp>
      <p:pic>
        <p:nvPicPr>
          <p:cNvPr descr="صورة تحتوي على نص&#10;&#10;يُستحدث الوصف تلقائيًا" id="1460" name="Google Shape;1460;p105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11182" l="11945" r="9364" t="6472"/>
          <a:stretch/>
        </p:blipFill>
        <p:spPr>
          <a:xfrm flipH="1">
            <a:off x="3741420" y="1461446"/>
            <a:ext cx="4709100" cy="470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1" name="Google Shape;1461;p105"/>
          <p:cNvSpPr txBox="1"/>
          <p:nvPr/>
        </p:nvSpPr>
        <p:spPr>
          <a:xfrm>
            <a:off x="-153396" y="1592096"/>
            <a:ext cx="3274200" cy="4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</a:pPr>
            <a:r>
              <a:rPr b="1" i="0" lang="ar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لذلك</a:t>
            </a:r>
            <a:r>
              <a:rPr b="0" i="0" lang="ar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نطحته العنزة الكبرى عن الجسر</a:t>
            </a:r>
            <a:endParaRPr b="1" i="0" sz="32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ar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ثم</a:t>
            </a:r>
            <a:r>
              <a:rPr b="0" i="0" lang="ar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تمكنوا من عبور الجسر وتناول العشب في سلام.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2" name="Google Shape;1462;p105"/>
          <p:cNvSpPr txBox="1"/>
          <p:nvPr/>
        </p:nvSpPr>
        <p:spPr>
          <a:xfrm>
            <a:off x="4687077" y="4135258"/>
            <a:ext cx="2033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1" lang="ar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Three Billy Goats Gruff</a:t>
            </a:r>
            <a:endParaRPr b="0" i="0" sz="3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463" name="Google Shape;1463;p105"/>
          <p:cNvCxnSpPr/>
          <p:nvPr/>
        </p:nvCxnSpPr>
        <p:spPr>
          <a:xfrm>
            <a:off x="3593632" y="1871199"/>
            <a:ext cx="970800" cy="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64" name="Google Shape;1464;p105"/>
          <p:cNvCxnSpPr/>
          <p:nvPr/>
        </p:nvCxnSpPr>
        <p:spPr>
          <a:xfrm flipH="1" rot="10800000">
            <a:off x="3286982" y="3148865"/>
            <a:ext cx="577200" cy="27030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8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06"/>
          <p:cNvSpPr txBox="1"/>
          <p:nvPr>
            <p:ph type="ctrTitle"/>
          </p:nvPr>
        </p:nvSpPr>
        <p:spPr>
          <a:xfrm>
            <a:off x="-80072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لنشاهد</a:t>
            </a:r>
            <a:endParaRPr/>
          </a:p>
        </p:txBody>
      </p:sp>
      <p:sp>
        <p:nvSpPr>
          <p:cNvPr id="1470" name="Google Shape;1470;p106"/>
          <p:cNvSpPr txBox="1"/>
          <p:nvPr>
            <p:ph idx="1" type="body"/>
          </p:nvPr>
        </p:nvSpPr>
        <p:spPr>
          <a:xfrm>
            <a:off x="6632820" y="1664140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b="0" i="0" lang="ar" u="none"/>
              <a:t>الإنجليزية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ar" u="sng">
                <a:solidFill>
                  <a:schemeClr val="hlink"/>
                </a:solidFill>
                <a:hlinkClick r:id="rId3"/>
              </a:rPr>
              <a:t>https://youtu.be/2a5BdQr2O2Q</a:t>
            </a:r>
            <a:endParaRPr/>
          </a:p>
        </p:txBody>
      </p:sp>
      <p:sp>
        <p:nvSpPr>
          <p:cNvPr id="1471" name="Google Shape;1471;p106"/>
          <p:cNvSpPr txBox="1"/>
          <p:nvPr>
            <p:ph idx="2" type="body"/>
          </p:nvPr>
        </p:nvSpPr>
        <p:spPr>
          <a:xfrm>
            <a:off x="1259428" y="1630540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b="0" i="0" lang="ar" u="none"/>
              <a:t>الإسبانية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b="0" i="1" lang="ar" u="none"/>
              <a:t>قريباً</a:t>
            </a:r>
            <a:endParaRPr i="1"/>
          </a:p>
        </p:txBody>
      </p:sp>
      <p:sp>
        <p:nvSpPr>
          <p:cNvPr id="1472" name="Google Shape;1472;p106"/>
          <p:cNvSpPr/>
          <p:nvPr/>
        </p:nvSpPr>
        <p:spPr>
          <a:xfrm>
            <a:off x="545785" y="2346332"/>
            <a:ext cx="184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sng" cap="none" strike="noStrike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  <a:hlinkClick r:id="rId4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3" name="Google Shape;1473;p106"/>
          <p:cNvSpPr/>
          <p:nvPr/>
        </p:nvSpPr>
        <p:spPr>
          <a:xfrm>
            <a:off x="6632820" y="2346332"/>
            <a:ext cx="184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sng" cap="none" strike="noStrike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  <a:hlinkClick r:id="rId5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7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p107"/>
          <p:cNvSpPr txBox="1"/>
          <p:nvPr>
            <p:ph type="title"/>
          </p:nvPr>
        </p:nvSpPr>
        <p:spPr>
          <a:xfrm>
            <a:off x="2758470" y="11303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</a:pPr>
            <a:r>
              <a:rPr b="1" i="0" lang="ar" u="none"/>
              <a:t>استخدم يديك</a:t>
            </a:r>
            <a:endParaRPr/>
          </a:p>
        </p:txBody>
      </p:sp>
      <p:sp>
        <p:nvSpPr>
          <p:cNvPr id="1479" name="Google Shape;1479;p107"/>
          <p:cNvSpPr txBox="1"/>
          <p:nvPr>
            <p:ph idx="1" type="body"/>
          </p:nvPr>
        </p:nvSpPr>
        <p:spPr>
          <a:xfrm>
            <a:off x="8897507" y="615161"/>
            <a:ext cx="3009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i="0" lang="ar" sz="3200" u="none"/>
              <a:t>النصائح والحيل</a:t>
            </a:r>
            <a:endParaRPr/>
          </a:p>
        </p:txBody>
      </p:sp>
      <p:sp>
        <p:nvSpPr>
          <p:cNvPr id="1480" name="Google Shape;1480;p107"/>
          <p:cNvSpPr txBox="1"/>
          <p:nvPr>
            <p:ph idx="4" type="body"/>
          </p:nvPr>
        </p:nvSpPr>
        <p:spPr>
          <a:xfrm>
            <a:off x="5157853" y="3141838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ar" u="none"/>
              <a:t>أراد</a:t>
            </a:r>
            <a:endParaRPr/>
          </a:p>
        </p:txBody>
      </p:sp>
      <p:sp>
        <p:nvSpPr>
          <p:cNvPr id="1481" name="Google Shape;1481;p107"/>
          <p:cNvSpPr txBox="1"/>
          <p:nvPr>
            <p:ph idx="5" type="body"/>
          </p:nvPr>
        </p:nvSpPr>
        <p:spPr>
          <a:xfrm>
            <a:off x="5669592" y="5061849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ar" u="none"/>
              <a:t>شخص ما</a:t>
            </a:r>
            <a:endParaRPr/>
          </a:p>
        </p:txBody>
      </p:sp>
      <p:sp>
        <p:nvSpPr>
          <p:cNvPr id="1482" name="Google Shape;1482;p107"/>
          <p:cNvSpPr txBox="1"/>
          <p:nvPr>
            <p:ph idx="6" type="body"/>
          </p:nvPr>
        </p:nvSpPr>
        <p:spPr>
          <a:xfrm>
            <a:off x="3693665" y="1391930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ar" u="none"/>
              <a:t>لكن</a:t>
            </a:r>
            <a:endParaRPr/>
          </a:p>
        </p:txBody>
      </p:sp>
      <p:sp>
        <p:nvSpPr>
          <p:cNvPr id="1483" name="Google Shape;1483;p107"/>
          <p:cNvSpPr txBox="1"/>
          <p:nvPr>
            <p:ph idx="7" type="body"/>
          </p:nvPr>
        </p:nvSpPr>
        <p:spPr>
          <a:xfrm>
            <a:off x="205079" y="2255338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ar" u="none"/>
              <a:t>لذلك</a:t>
            </a:r>
            <a:endParaRPr/>
          </a:p>
        </p:txBody>
      </p:sp>
      <p:sp>
        <p:nvSpPr>
          <p:cNvPr id="1484" name="Google Shape;1484;p107"/>
          <p:cNvSpPr txBox="1"/>
          <p:nvPr>
            <p:ph idx="8" type="body"/>
          </p:nvPr>
        </p:nvSpPr>
        <p:spPr>
          <a:xfrm>
            <a:off x="47370" y="4114789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ar" u="none"/>
              <a:t>ثم</a:t>
            </a:r>
            <a:endParaRPr/>
          </a:p>
        </p:txBody>
      </p:sp>
      <p:sp>
        <p:nvSpPr>
          <p:cNvPr id="1485" name="Google Shape;1485;p107"/>
          <p:cNvSpPr txBox="1"/>
          <p:nvPr/>
        </p:nvSpPr>
        <p:spPr>
          <a:xfrm>
            <a:off x="8897507" y="2090440"/>
            <a:ext cx="30093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b="0" i="0" lang="ar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يمكن للأطفال الأكبر سنًا تلخيص فصل أو قسم بدلاً من الكتاب بأكمله!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771B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9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p108"/>
          <p:cNvSpPr txBox="1"/>
          <p:nvPr>
            <p:ph type="ctrTitle"/>
          </p:nvPr>
        </p:nvSpPr>
        <p:spPr>
          <a:xfrm>
            <a:off x="3205239" y="167178"/>
            <a:ext cx="7859000" cy="10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sz="4000" u="none"/>
              <a:t>القراءة = محادثة (من مرحلة الروضة إلى الصف الأول)</a:t>
            </a:r>
            <a:endParaRPr sz="4000"/>
          </a:p>
        </p:txBody>
      </p:sp>
      <p:sp>
        <p:nvSpPr>
          <p:cNvPr id="1491" name="Google Shape;1491;p108"/>
          <p:cNvSpPr txBox="1"/>
          <p:nvPr>
            <p:ph idx="1" type="body"/>
          </p:nvPr>
        </p:nvSpPr>
        <p:spPr>
          <a:xfrm>
            <a:off x="8181460" y="312254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i="0" lang="ar" sz="3200" u="none">
                <a:solidFill>
                  <a:srgbClr val="006FB6"/>
                </a:solidFill>
              </a:rPr>
              <a:t>ما الذي تريده الشخصية؟ أشر إلى الكلمات/ الصور التي ساعدتك في المعرفة.</a:t>
            </a:r>
            <a:endParaRPr sz="3200">
              <a:solidFill>
                <a:srgbClr val="006FB6"/>
              </a:solidFill>
            </a:endParaRPr>
          </a:p>
        </p:txBody>
      </p:sp>
      <p:sp>
        <p:nvSpPr>
          <p:cNvPr id="1492" name="Google Shape;1492;p108"/>
          <p:cNvSpPr txBox="1"/>
          <p:nvPr>
            <p:ph idx="2" type="body"/>
          </p:nvPr>
        </p:nvSpPr>
        <p:spPr>
          <a:xfrm>
            <a:off x="2909455" y="4649907"/>
            <a:ext cx="3903838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0" lvl="0" marL="233361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ar" sz="3200" u="none"/>
              <a:t>ماذا حدث في نهاية القصة؟ أرني في الكتاب.</a:t>
            </a:r>
            <a:endParaRPr sz="3200"/>
          </a:p>
        </p:txBody>
      </p:sp>
      <p:sp>
        <p:nvSpPr>
          <p:cNvPr id="1493" name="Google Shape;1493;p108"/>
          <p:cNvSpPr txBox="1"/>
          <p:nvPr>
            <p:ph idx="3" type="body"/>
          </p:nvPr>
        </p:nvSpPr>
        <p:spPr>
          <a:xfrm>
            <a:off x="7900415" y="1437346"/>
            <a:ext cx="2910745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ar" sz="3200" u="none">
                <a:solidFill>
                  <a:srgbClr val="006FB6"/>
                </a:solidFill>
              </a:rPr>
              <a:t>من هي الشخصية الرئيسية؟</a:t>
            </a:r>
            <a:endParaRPr sz="3200"/>
          </a:p>
        </p:txBody>
      </p:sp>
      <p:sp>
        <p:nvSpPr>
          <p:cNvPr id="1494" name="Google Shape;1494;p108"/>
          <p:cNvSpPr txBox="1"/>
          <p:nvPr>
            <p:ph idx="4" type="body"/>
          </p:nvPr>
        </p:nvSpPr>
        <p:spPr>
          <a:xfrm>
            <a:off x="8061506" y="4686483"/>
            <a:ext cx="360805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ar" sz="3200" u="none">
                <a:solidFill>
                  <a:srgbClr val="006FB6"/>
                </a:solidFill>
              </a:rPr>
              <a:t>لماذا لم تتمكن الشخصية من الحصول على ما تريد؟</a:t>
            </a:r>
            <a:endParaRPr sz="3200"/>
          </a:p>
        </p:txBody>
      </p:sp>
      <p:pic>
        <p:nvPicPr>
          <p:cNvPr id="1495" name="Google Shape;1495;p108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 flipH="1">
            <a:off x="11272625" y="167178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9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109"/>
          <p:cNvSpPr txBox="1"/>
          <p:nvPr>
            <p:ph type="ctrTitle"/>
          </p:nvPr>
        </p:nvSpPr>
        <p:spPr>
          <a:xfrm>
            <a:off x="3088629" y="137195"/>
            <a:ext cx="8246793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sz="4400" u="none"/>
              <a:t>القراءة = محادثة (من الصف الثاني إلى الصف الثالث)</a:t>
            </a:r>
            <a:endParaRPr sz="4400"/>
          </a:p>
        </p:txBody>
      </p:sp>
      <p:sp>
        <p:nvSpPr>
          <p:cNvPr id="1501" name="Google Shape;1501;p109"/>
          <p:cNvSpPr txBox="1"/>
          <p:nvPr>
            <p:ph idx="1" type="body"/>
          </p:nvPr>
        </p:nvSpPr>
        <p:spPr>
          <a:xfrm>
            <a:off x="239263" y="3220280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ar" sz="3200" u="none">
                <a:solidFill>
                  <a:srgbClr val="006FB6"/>
                </a:solidFill>
              </a:rPr>
              <a:t>ما هي مشكلة الشخصية؟ أر</a:t>
            </a:r>
            <a:r>
              <a:rPr lang="ar" sz="3200">
                <a:solidFill>
                  <a:srgbClr val="006FB6"/>
                </a:solidFill>
              </a:rPr>
              <a:t>ي</a:t>
            </a:r>
            <a:r>
              <a:rPr b="0" i="0" lang="ar" sz="3200" u="none">
                <a:solidFill>
                  <a:srgbClr val="006FB6"/>
                </a:solidFill>
              </a:rPr>
              <a:t>ني كيف عرفت.</a:t>
            </a:r>
            <a:endParaRPr sz="3200"/>
          </a:p>
        </p:txBody>
      </p:sp>
      <p:sp>
        <p:nvSpPr>
          <p:cNvPr id="1502" name="Google Shape;1502;p109"/>
          <p:cNvSpPr txBox="1"/>
          <p:nvPr>
            <p:ph idx="2" type="body"/>
          </p:nvPr>
        </p:nvSpPr>
        <p:spPr>
          <a:xfrm>
            <a:off x="2280990" y="1521720"/>
            <a:ext cx="3608854" cy="1193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ar" sz="3200" u="none">
                <a:solidFill>
                  <a:srgbClr val="006FB6"/>
                </a:solidFill>
              </a:rPr>
              <a:t>من هي الشخصية الرئيسية؟ ماذا أرادوا؟ كيف تعرفين؟</a:t>
            </a:r>
            <a:endParaRPr sz="3200"/>
          </a:p>
        </p:txBody>
      </p:sp>
      <p:sp>
        <p:nvSpPr>
          <p:cNvPr id="1503" name="Google Shape;1503;p109"/>
          <p:cNvSpPr txBox="1"/>
          <p:nvPr>
            <p:ph idx="3" type="body"/>
          </p:nvPr>
        </p:nvSpPr>
        <p:spPr>
          <a:xfrm>
            <a:off x="707299" y="4639695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i="0" lang="ar" sz="3200" u="none">
                <a:solidFill>
                  <a:srgbClr val="006FB6"/>
                </a:solidFill>
              </a:rPr>
              <a:t>ثم ماذا حدث؟ كيف حلت الشخصية المشكلة؟ في أي صفحة حدث ذلك؟</a:t>
            </a:r>
            <a:endParaRPr sz="3200">
              <a:solidFill>
                <a:srgbClr val="006FB6"/>
              </a:solidFill>
            </a:endParaRPr>
          </a:p>
        </p:txBody>
      </p:sp>
      <p:pic>
        <p:nvPicPr>
          <p:cNvPr id="1504" name="Google Shape;1504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1335422" y="137195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8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p11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ar" u="none"/>
              <a:t>الأسر التي تتحدث لغات متعددة</a:t>
            </a:r>
            <a:endParaRPr/>
          </a:p>
        </p:txBody>
      </p:sp>
      <p:sp>
        <p:nvSpPr>
          <p:cNvPr id="1510" name="Google Shape;1510;p110"/>
          <p:cNvSpPr txBox="1"/>
          <p:nvPr>
            <p:ph idx="1" type="body"/>
          </p:nvPr>
        </p:nvSpPr>
        <p:spPr>
          <a:xfrm>
            <a:off x="1128411" y="2185051"/>
            <a:ext cx="72054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ar" u="none">
                <a:highlight>
                  <a:schemeClr val="lt1"/>
                </a:highlight>
              </a:rPr>
              <a:t>اطرح أسئلة حول الكتب بأي لغة وتحدث بشأنها</a:t>
            </a:r>
            <a:r>
              <a:rPr b="0" i="0" lang="ar" u="none"/>
              <a:t> 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511" name="Google Shape;1511;p110"/>
          <p:cNvSpPr txBox="1"/>
          <p:nvPr>
            <p:ph idx="2" type="body"/>
          </p:nvPr>
        </p:nvSpPr>
        <p:spPr>
          <a:xfrm>
            <a:off x="1128407" y="2901153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b="0" i="0" lang="ar" u="none"/>
              <a:t>استخدم هذا مع الكتب بأي لغة</a:t>
            </a:r>
            <a:endParaRPr/>
          </a:p>
        </p:txBody>
      </p:sp>
      <p:pic>
        <p:nvPicPr>
          <p:cNvPr id="1512" name="Google Shape;1512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28167" y="1566863"/>
            <a:ext cx="1280572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3" name="Google Shape;1513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28175" y="2995751"/>
            <a:ext cx="1141982" cy="105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7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p111"/>
          <p:cNvSpPr txBox="1"/>
          <p:nvPr>
            <p:ph type="ctrTitle"/>
          </p:nvPr>
        </p:nvSpPr>
        <p:spPr>
          <a:xfrm>
            <a:off x="-685838" y="42547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وقت التدرب</a:t>
            </a:r>
            <a:endParaRPr/>
          </a:p>
        </p:txBody>
      </p:sp>
      <p:sp>
        <p:nvSpPr>
          <p:cNvPr id="1519" name="Google Shape;1519;p111"/>
          <p:cNvSpPr txBox="1"/>
          <p:nvPr>
            <p:ph idx="1" type="body"/>
          </p:nvPr>
        </p:nvSpPr>
        <p:spPr>
          <a:xfrm>
            <a:off x="7458827" y="173748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ar" sz="3200" u="none"/>
              <a:t>شخص-ما أراد.</a:t>
            </a:r>
            <a:endParaRPr sz="3200"/>
          </a:p>
        </p:txBody>
      </p:sp>
      <p:sp>
        <p:nvSpPr>
          <p:cNvPr id="1520" name="Google Shape;1520;p111"/>
          <p:cNvSpPr txBox="1"/>
          <p:nvPr>
            <p:ph idx="2" type="body"/>
          </p:nvPr>
        </p:nvSpPr>
        <p:spPr>
          <a:xfrm>
            <a:off x="7100979" y="2793165"/>
            <a:ext cx="3866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ar" sz="3200" u="none"/>
              <a:t>لكن.</a:t>
            </a:r>
            <a:endParaRPr sz="3200"/>
          </a:p>
        </p:txBody>
      </p:sp>
      <p:sp>
        <p:nvSpPr>
          <p:cNvPr id="1521" name="Google Shape;1521;p111"/>
          <p:cNvSpPr txBox="1"/>
          <p:nvPr>
            <p:ph idx="3" type="body"/>
          </p:nvPr>
        </p:nvSpPr>
        <p:spPr>
          <a:xfrm>
            <a:off x="7573663" y="380509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ar" sz="3200" u="none"/>
              <a:t>لذلك-ثم.</a:t>
            </a:r>
            <a:endParaRPr sz="3200"/>
          </a:p>
        </p:txBody>
      </p:sp>
      <p:sp>
        <p:nvSpPr>
          <p:cNvPr id="1522" name="Google Shape;1522;p111"/>
          <p:cNvSpPr txBox="1"/>
          <p:nvPr>
            <p:ph idx="4" type="body"/>
          </p:nvPr>
        </p:nvSpPr>
        <p:spPr>
          <a:xfrm>
            <a:off x="11082631" y="161462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ar" sz="6475" u="none"/>
              <a:t>1</a:t>
            </a:r>
            <a:endParaRPr/>
          </a:p>
        </p:txBody>
      </p:sp>
      <p:sp>
        <p:nvSpPr>
          <p:cNvPr id="1523" name="Google Shape;1523;p111"/>
          <p:cNvSpPr txBox="1"/>
          <p:nvPr>
            <p:ph idx="5" type="body"/>
          </p:nvPr>
        </p:nvSpPr>
        <p:spPr>
          <a:xfrm>
            <a:off x="11082630" y="380509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ar" sz="6475" u="none"/>
              <a:t>3</a:t>
            </a:r>
            <a:endParaRPr/>
          </a:p>
        </p:txBody>
      </p:sp>
      <p:sp>
        <p:nvSpPr>
          <p:cNvPr id="1524" name="Google Shape;1524;p111"/>
          <p:cNvSpPr txBox="1"/>
          <p:nvPr>
            <p:ph idx="7" type="body"/>
          </p:nvPr>
        </p:nvSpPr>
        <p:spPr>
          <a:xfrm>
            <a:off x="11082630" y="279318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ar" sz="6475" u="none"/>
              <a:t>2</a:t>
            </a:r>
            <a:endParaRPr/>
          </a:p>
        </p:txBody>
      </p:sp>
      <p:sp>
        <p:nvSpPr>
          <p:cNvPr id="1525" name="Google Shape;1525;p111"/>
          <p:cNvSpPr txBox="1"/>
          <p:nvPr>
            <p:ph idx="14" type="body"/>
          </p:nvPr>
        </p:nvSpPr>
        <p:spPr>
          <a:xfrm>
            <a:off x="4529137" y="1830578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b="0" i="0" lang="ar" sz="3000" u="none"/>
              <a:t>استدعني عندما يكون لديك سؤال!</a:t>
            </a:r>
            <a:endParaRPr/>
          </a:p>
        </p:txBody>
      </p:sp>
      <p:pic>
        <p:nvPicPr>
          <p:cNvPr id="1526" name="Google Shape;1526;p111"/>
          <p:cNvPicPr preferRelativeResize="0"/>
          <p:nvPr/>
        </p:nvPicPr>
        <p:blipFill rotWithShape="1">
          <a:blip r:embed="rId3">
            <a:alphaModFix/>
          </a:blip>
          <a:srcRect b="0" l="7548" r="7536" t="0"/>
          <a:stretch/>
        </p:blipFill>
        <p:spPr>
          <a:xfrm>
            <a:off x="262304" y="180885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0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p112"/>
          <p:cNvSpPr txBox="1"/>
          <p:nvPr>
            <p:ph type="title"/>
          </p:nvPr>
        </p:nvSpPr>
        <p:spPr>
          <a:xfrm>
            <a:off x="2981277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ar" sz="4200">
                <a:latin typeface="Calibri"/>
                <a:ea typeface="Calibri"/>
                <a:cs typeface="Calibri"/>
                <a:sym typeface="Calibri"/>
              </a:rPr>
              <a:t>تأمل</a:t>
            </a:r>
            <a:r>
              <a:rPr b="1" i="0" lang="ar" u="none"/>
              <a:t> </a:t>
            </a:r>
            <a:endParaRPr/>
          </a:p>
        </p:txBody>
      </p:sp>
      <p:sp>
        <p:nvSpPr>
          <p:cNvPr id="1532" name="Google Shape;1532;p112"/>
          <p:cNvSpPr txBox="1"/>
          <p:nvPr>
            <p:ph idx="1" type="body"/>
          </p:nvPr>
        </p:nvSpPr>
        <p:spPr>
          <a:xfrm>
            <a:off x="457146" y="1992348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4500" lvl="0" marL="457200" rtl="1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هل لديك أي أسئلة بشأن النصيحة الخاصة بالقراءة؟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1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تحدث مع طفلك واسأله: هل نحن مستعدون لتجربة هذه النصيحة الخاصة بالقراءة في المنزل؟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1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يرجى مشاركة طريقة القيام بذلك في المنزل.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1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None/>
            </a:pPr>
            <a:r>
              <a:t/>
            </a:r>
            <a:endParaRPr/>
          </a:p>
        </p:txBody>
      </p:sp>
      <p:sp>
        <p:nvSpPr>
          <p:cNvPr id="1533" name="Google Shape;1533;p112"/>
          <p:cNvSpPr txBox="1"/>
          <p:nvPr>
            <p:ph idx="3" type="body"/>
          </p:nvPr>
        </p:nvSpPr>
        <p:spPr>
          <a:xfrm>
            <a:off x="9020342" y="394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b="0" i="0" lang="ar" u="none"/>
              <a:t>سيساعد سؤالك شخصًا آخر في الغرفة.</a:t>
            </a:r>
            <a:endParaRPr/>
          </a:p>
        </p:txBody>
      </p:sp>
      <p:pic>
        <p:nvPicPr>
          <p:cNvPr descr="A close up of a logo&#10;&#10;Description automatically generated" id="1534" name="Google Shape;1534;p112"/>
          <p:cNvPicPr preferRelativeResize="0"/>
          <p:nvPr/>
        </p:nvPicPr>
        <p:blipFill rotWithShape="1">
          <a:blip r:embed="rId3">
            <a:alphaModFix/>
          </a:blip>
          <a:srcRect b="0" l="6932" r="6932" t="0"/>
          <a:stretch/>
        </p:blipFill>
        <p:spPr>
          <a:xfrm>
            <a:off x="9329146" y="73138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8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113"/>
          <p:cNvSpPr txBox="1"/>
          <p:nvPr>
            <p:ph type="title"/>
          </p:nvPr>
        </p:nvSpPr>
        <p:spPr>
          <a:xfrm>
            <a:off x="6096000" y="0"/>
            <a:ext cx="573996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ar" u="none"/>
              <a:t>يرجى تقديم الآراء والملاحظات</a:t>
            </a:r>
            <a:endParaRPr/>
          </a:p>
        </p:txBody>
      </p:sp>
      <p:pic>
        <p:nvPicPr>
          <p:cNvPr id="1540" name="Google Shape;1540;p1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 flipH="1">
            <a:off x="393352" y="1298240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541" name="Google Shape;1541;p113"/>
          <p:cNvSpPr txBox="1"/>
          <p:nvPr>
            <p:ph idx="1" type="body"/>
          </p:nvPr>
        </p:nvSpPr>
        <p:spPr>
          <a:xfrm>
            <a:off x="393352" y="3895136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rPr b="0" i="0" lang="ar" u="none"/>
              <a:t>مساهماتك تحسّن وقتنا معًا.</a:t>
            </a:r>
            <a:endParaRPr/>
          </a:p>
          <a:p>
            <a:pPr indent="0" lvl="0" marL="5715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542" name="Google Shape;1542;p113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6563170" y="10707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2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96"/>
          <p:cNvSpPr txBox="1"/>
          <p:nvPr>
            <p:ph type="title"/>
          </p:nvPr>
        </p:nvSpPr>
        <p:spPr>
          <a:xfrm>
            <a:off x="2346750" y="591345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</a:pPr>
            <a:r>
              <a:rPr b="1" i="0" lang="ar" sz="4000" u="none"/>
              <a:t>شارك القصة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p97"/>
          <p:cNvSpPr txBox="1"/>
          <p:nvPr>
            <p:ph idx="1" type="body"/>
          </p:nvPr>
        </p:nvSpPr>
        <p:spPr>
          <a:xfrm>
            <a:off x="6791383" y="15660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الترحيب</a:t>
            </a:r>
            <a:endParaRPr/>
          </a:p>
        </p:txBody>
      </p:sp>
      <p:sp>
        <p:nvSpPr>
          <p:cNvPr id="1369" name="Google Shape;1369;p97"/>
          <p:cNvSpPr txBox="1"/>
          <p:nvPr>
            <p:ph idx="3" type="body"/>
          </p:nvPr>
        </p:nvSpPr>
        <p:spPr>
          <a:xfrm>
            <a:off x="69564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نصيحة للقراءة</a:t>
            </a:r>
            <a:endParaRPr/>
          </a:p>
        </p:txBody>
      </p:sp>
      <p:sp>
        <p:nvSpPr>
          <p:cNvPr id="1370" name="Google Shape;1370;p97"/>
          <p:cNvSpPr txBox="1"/>
          <p:nvPr>
            <p:ph idx="4" type="body"/>
          </p:nvPr>
        </p:nvSpPr>
        <p:spPr>
          <a:xfrm>
            <a:off x="69310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وقت الممارسة</a:t>
            </a:r>
            <a:endParaRPr/>
          </a:p>
        </p:txBody>
      </p:sp>
      <p:sp>
        <p:nvSpPr>
          <p:cNvPr id="1371" name="Google Shape;1371;p97"/>
          <p:cNvSpPr txBox="1"/>
          <p:nvPr>
            <p:ph type="ctrTitle"/>
          </p:nvPr>
        </p:nvSpPr>
        <p:spPr>
          <a:xfrm>
            <a:off x="7921869" y="0"/>
            <a:ext cx="39751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جدول الأعمال</a:t>
            </a:r>
            <a:endParaRPr/>
          </a:p>
        </p:txBody>
      </p:sp>
      <p:sp>
        <p:nvSpPr>
          <p:cNvPr id="1372" name="Google Shape;1372;p97"/>
          <p:cNvSpPr txBox="1"/>
          <p:nvPr>
            <p:ph idx="5" type="body"/>
          </p:nvPr>
        </p:nvSpPr>
        <p:spPr>
          <a:xfrm>
            <a:off x="66770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التفكُّر والمستجدات</a:t>
            </a:r>
            <a:endParaRPr/>
          </a:p>
        </p:txBody>
      </p:sp>
      <p:pic>
        <p:nvPicPr>
          <p:cNvPr id="1373" name="Google Shape;1373;p97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106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4" name="Google Shape;1374;p97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918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5" name="Google Shape;1375;p97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747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6" name="Google Shape;1376;p97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420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7" name="Google Shape;1377;p9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4762" y="1542556"/>
            <a:ext cx="5444200" cy="456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p98"/>
          <p:cNvSpPr txBox="1"/>
          <p:nvPr>
            <p:ph idx="1" type="body"/>
          </p:nvPr>
        </p:nvSpPr>
        <p:spPr>
          <a:xfrm>
            <a:off x="9431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83" name="Google Shape;1383;p98"/>
          <p:cNvSpPr txBox="1"/>
          <p:nvPr>
            <p:ph idx="2" type="body"/>
          </p:nvPr>
        </p:nvSpPr>
        <p:spPr>
          <a:xfrm>
            <a:off x="9431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84" name="Google Shape;1384;p98"/>
          <p:cNvSpPr txBox="1"/>
          <p:nvPr>
            <p:ph idx="3" type="body"/>
          </p:nvPr>
        </p:nvSpPr>
        <p:spPr>
          <a:xfrm>
            <a:off x="9431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85" name="Google Shape;1385;p98"/>
          <p:cNvSpPr txBox="1"/>
          <p:nvPr>
            <p:ph idx="4" type="body"/>
          </p:nvPr>
        </p:nvSpPr>
        <p:spPr>
          <a:xfrm>
            <a:off x="9431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86" name="Google Shape;1386;p98"/>
          <p:cNvSpPr txBox="1"/>
          <p:nvPr>
            <p:ph idx="5" type="body"/>
          </p:nvPr>
        </p:nvSpPr>
        <p:spPr>
          <a:xfrm>
            <a:off x="76103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كن مستعدًا.</a:t>
            </a:r>
            <a:endParaRPr/>
          </a:p>
        </p:txBody>
      </p:sp>
      <p:sp>
        <p:nvSpPr>
          <p:cNvPr id="1387" name="Google Shape;1387;p98"/>
          <p:cNvSpPr txBox="1"/>
          <p:nvPr>
            <p:ph idx="6" type="body"/>
          </p:nvPr>
        </p:nvSpPr>
        <p:spPr>
          <a:xfrm>
            <a:off x="76123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كن حاضرًا.</a:t>
            </a:r>
            <a:endParaRPr/>
          </a:p>
        </p:txBody>
      </p:sp>
      <p:sp>
        <p:nvSpPr>
          <p:cNvPr id="1388" name="Google Shape;1388;p98"/>
          <p:cNvSpPr txBox="1"/>
          <p:nvPr>
            <p:ph idx="7" type="body"/>
          </p:nvPr>
        </p:nvSpPr>
        <p:spPr>
          <a:xfrm>
            <a:off x="76103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كن مهذبًا.</a:t>
            </a:r>
            <a:endParaRPr/>
          </a:p>
        </p:txBody>
      </p:sp>
      <p:sp>
        <p:nvSpPr>
          <p:cNvPr id="1389" name="Google Shape;1389;p98"/>
          <p:cNvSpPr txBox="1"/>
          <p:nvPr>
            <p:ph idx="8" type="body"/>
          </p:nvPr>
        </p:nvSpPr>
        <p:spPr>
          <a:xfrm>
            <a:off x="76103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اطرح أسئلة.</a:t>
            </a:r>
            <a:endParaRPr/>
          </a:p>
        </p:txBody>
      </p:sp>
      <p:sp>
        <p:nvSpPr>
          <p:cNvPr id="1390" name="Google Shape;1390;p98"/>
          <p:cNvSpPr txBox="1"/>
          <p:nvPr>
            <p:ph type="ctrTitle"/>
          </p:nvPr>
        </p:nvSpPr>
        <p:spPr>
          <a:xfrm>
            <a:off x="3406638" y="32084"/>
            <a:ext cx="84074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توجيهات ورشة العمل</a:t>
            </a:r>
            <a:endParaRPr/>
          </a:p>
        </p:txBody>
      </p:sp>
      <p:pic>
        <p:nvPicPr>
          <p:cNvPr descr="Icon&#10;&#10;Description automatically generated" id="1391" name="Google Shape;1391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713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92" name="Google Shape;1392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713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93" name="Google Shape;1393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713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94" name="Google Shape;1394;p9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2991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8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99"/>
          <p:cNvSpPr txBox="1"/>
          <p:nvPr>
            <p:ph type="title"/>
          </p:nvPr>
        </p:nvSpPr>
        <p:spPr>
          <a:xfrm>
            <a:off x="3082021" y="4747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>
                <a:solidFill>
                  <a:srgbClr val="006FB6"/>
                </a:solidFill>
              </a:rPr>
              <a:t>شارك القصة</a:t>
            </a:r>
            <a:endParaRPr/>
          </a:p>
        </p:txBody>
      </p:sp>
      <p:sp>
        <p:nvSpPr>
          <p:cNvPr id="1400" name="Google Shape;1400;p99"/>
          <p:cNvSpPr txBox="1"/>
          <p:nvPr>
            <p:ph idx="1" type="body"/>
          </p:nvPr>
        </p:nvSpPr>
        <p:spPr>
          <a:xfrm>
            <a:off x="541564" y="4280596"/>
            <a:ext cx="2497200" cy="21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b="0" i="0" lang="ar" u="none"/>
              <a:t>يساعدنا تلخيص القصة على فهمها بشكل أفضل.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401" name="Google Shape;1401;p9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61264" y="1968042"/>
            <a:ext cx="2377500" cy="1722081"/>
          </a:xfrm>
          <a:prstGeom prst="rect">
            <a:avLst/>
          </a:prstGeom>
          <a:noFill/>
          <a:ln>
            <a:noFill/>
          </a:ln>
        </p:spPr>
      </p:pic>
      <p:sp>
        <p:nvSpPr>
          <p:cNvPr id="1402" name="Google Shape;1402;p99"/>
          <p:cNvSpPr txBox="1"/>
          <p:nvPr>
            <p:ph idx="3" type="title"/>
          </p:nvPr>
        </p:nvSpPr>
        <p:spPr>
          <a:xfrm>
            <a:off x="10751100" y="2473096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ar" u="none"/>
              <a:t>2</a:t>
            </a:r>
            <a:endParaRPr/>
          </a:p>
        </p:txBody>
      </p:sp>
      <p:sp>
        <p:nvSpPr>
          <p:cNvPr id="1403" name="Google Shape;1403;p99"/>
          <p:cNvSpPr txBox="1"/>
          <p:nvPr>
            <p:ph idx="5" type="title"/>
          </p:nvPr>
        </p:nvSpPr>
        <p:spPr>
          <a:xfrm>
            <a:off x="10751100" y="3625186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ar" u="none"/>
              <a:t>3</a:t>
            </a:r>
            <a:endParaRPr/>
          </a:p>
        </p:txBody>
      </p:sp>
      <p:sp>
        <p:nvSpPr>
          <p:cNvPr id="1404" name="Google Shape;1404;p99"/>
          <p:cNvSpPr txBox="1"/>
          <p:nvPr>
            <p:ph idx="6" type="body"/>
          </p:nvPr>
        </p:nvSpPr>
        <p:spPr>
          <a:xfrm>
            <a:off x="6171959" y="1273998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ar" u="none"/>
              <a:t>شخص ما-أراد</a:t>
            </a:r>
            <a:endParaRPr/>
          </a:p>
        </p:txBody>
      </p:sp>
      <p:sp>
        <p:nvSpPr>
          <p:cNvPr id="1405" name="Google Shape;1405;p99"/>
          <p:cNvSpPr txBox="1"/>
          <p:nvPr>
            <p:ph idx="7" type="body"/>
          </p:nvPr>
        </p:nvSpPr>
        <p:spPr>
          <a:xfrm>
            <a:off x="6171959" y="2396323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ar" u="none"/>
              <a:t>لكن</a:t>
            </a:r>
            <a:endParaRPr/>
          </a:p>
        </p:txBody>
      </p:sp>
      <p:sp>
        <p:nvSpPr>
          <p:cNvPr id="1406" name="Google Shape;1406;p99"/>
          <p:cNvSpPr txBox="1"/>
          <p:nvPr>
            <p:ph idx="8" type="body"/>
          </p:nvPr>
        </p:nvSpPr>
        <p:spPr>
          <a:xfrm>
            <a:off x="6171947" y="3548413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ar" u="none"/>
              <a:t>لذلك-ثم</a:t>
            </a:r>
            <a:endParaRPr/>
          </a:p>
        </p:txBody>
      </p:sp>
      <p:sp>
        <p:nvSpPr>
          <p:cNvPr id="1407" name="Google Shape;1407;p99"/>
          <p:cNvSpPr txBox="1"/>
          <p:nvPr>
            <p:ph idx="13" type="title"/>
          </p:nvPr>
        </p:nvSpPr>
        <p:spPr>
          <a:xfrm>
            <a:off x="10751100" y="1350771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ar" u="none"/>
              <a:t>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100"/>
          <p:cNvSpPr txBox="1"/>
          <p:nvPr>
            <p:ph idx="1" type="body"/>
          </p:nvPr>
        </p:nvSpPr>
        <p:spPr>
          <a:xfrm>
            <a:off x="138243" y="1685744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b="0" i="0" lang="ar" sz="3000" u="none"/>
              <a:t>سرد بيان قصير بالنقاط الرئيسية للقصة.</a:t>
            </a:r>
            <a:endParaRPr/>
          </a:p>
        </p:txBody>
      </p:sp>
      <p:sp>
        <p:nvSpPr>
          <p:cNvPr id="1413" name="Google Shape;1413;p100"/>
          <p:cNvSpPr txBox="1"/>
          <p:nvPr>
            <p:ph idx="5" type="body"/>
          </p:nvPr>
        </p:nvSpPr>
        <p:spPr>
          <a:xfrm>
            <a:off x="8249285" y="1698344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i="0" lang="ar" sz="4000" u="none"/>
              <a:t>التلخيص</a:t>
            </a:r>
            <a:endParaRPr/>
          </a:p>
        </p:txBody>
      </p:sp>
      <p:sp>
        <p:nvSpPr>
          <p:cNvPr id="1414" name="Google Shape;1414;p10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ar" u="none"/>
              <a:t>تفقد مصطلحات معرفة القراءة والكتابة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8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101"/>
          <p:cNvSpPr txBox="1"/>
          <p:nvPr>
            <p:ph type="title"/>
          </p:nvPr>
        </p:nvSpPr>
        <p:spPr>
          <a:xfrm>
            <a:off x="302191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ar" u="none"/>
              <a:t>تلخيص القصص الخيالية</a:t>
            </a:r>
            <a:endParaRPr/>
          </a:p>
        </p:txBody>
      </p:sp>
      <p:sp>
        <p:nvSpPr>
          <p:cNvPr id="1420" name="Google Shape;1420;p101"/>
          <p:cNvSpPr txBox="1"/>
          <p:nvPr>
            <p:ph idx="1" type="body"/>
          </p:nvPr>
        </p:nvSpPr>
        <p:spPr>
          <a:xfrm>
            <a:off x="8496886" y="1073099"/>
            <a:ext cx="3280252" cy="4571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1" i="0" lang="ar" sz="3000" u="none"/>
              <a:t>ملخص طويل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ar" sz="2500" u="none"/>
              <a:t>العنوان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ar" sz="2500" u="none"/>
              <a:t>الخلاصة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ar" sz="2500" u="none"/>
              <a:t>الشخصيات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ar" sz="2500" u="none"/>
              <a:t>الإطار 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ar" sz="2500" u="none"/>
              <a:t>البدء 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ar" sz="2500" u="none"/>
              <a:t>الأوسط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ar" sz="2500" u="none"/>
              <a:t>النهاية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ar" sz="2500" u="none"/>
              <a:t>العديد من التفاصيل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ar" sz="2500" u="none"/>
              <a:t>هدف المؤلف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ar" sz="2500" u="none"/>
              <a:t>رابط شخصي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صورة مقربة لعلامة&#10;&#10;يُستحدث الوصف تلقائيًا" id="1421" name="Google Shape;1421;p10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3835" l="0" r="0" t="13842"/>
          <a:stretch/>
        </p:blipFill>
        <p:spPr>
          <a:xfrm flipH="1">
            <a:off x="377137" y="1586830"/>
            <a:ext cx="2545209" cy="1842170"/>
          </a:xfrm>
          <a:prstGeom prst="rect">
            <a:avLst/>
          </a:prstGeom>
          <a:noFill/>
          <a:ln>
            <a:noFill/>
          </a:ln>
        </p:spPr>
      </p:pic>
      <p:sp>
        <p:nvSpPr>
          <p:cNvPr id="1422" name="Google Shape;1422;p101"/>
          <p:cNvSpPr txBox="1"/>
          <p:nvPr>
            <p:ph idx="3" type="body"/>
          </p:nvPr>
        </p:nvSpPr>
        <p:spPr>
          <a:xfrm>
            <a:off x="414862" y="4279854"/>
            <a:ext cx="2604600" cy="25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b="0" i="0" lang="ar" sz="2800" u="none"/>
              <a:t>أعد سرد القصة كما لو كنت تعيد سرد فيلم.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None/>
            </a:pPr>
            <a:r>
              <a:t/>
            </a:r>
            <a:endParaRPr/>
          </a:p>
        </p:txBody>
      </p:sp>
      <p:sp>
        <p:nvSpPr>
          <p:cNvPr id="1423" name="Google Shape;1423;p101"/>
          <p:cNvSpPr txBox="1"/>
          <p:nvPr>
            <p:ph idx="4" type="body"/>
          </p:nvPr>
        </p:nvSpPr>
        <p:spPr>
          <a:xfrm>
            <a:off x="4744226" y="1053431"/>
            <a:ext cx="3383100" cy="49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1" i="0" lang="ar" sz="3000" u="none"/>
              <a:t>ملخص قصير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ar" sz="2500" u="none"/>
              <a:t>العنوان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ar" sz="2500" u="none"/>
              <a:t>الشخصية الرئيسية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ar" sz="2500" u="none"/>
              <a:t>المشكلة (أو الصراع)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ar" sz="2500" u="none"/>
              <a:t>الحل</a:t>
            </a:r>
            <a:endParaRPr sz="2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7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102"/>
          <p:cNvSpPr txBox="1"/>
          <p:nvPr>
            <p:ph type="title"/>
          </p:nvPr>
        </p:nvSpPr>
        <p:spPr>
          <a:xfrm>
            <a:off x="2758470" y="11303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</a:pPr>
            <a:r>
              <a:rPr b="1" i="0" lang="ar" u="none"/>
              <a:t>شخص ما-أراد-لكن-لذلك-ثم</a:t>
            </a:r>
            <a:endParaRPr/>
          </a:p>
        </p:txBody>
      </p:sp>
      <p:sp>
        <p:nvSpPr>
          <p:cNvPr id="1429" name="Google Shape;1429;p102"/>
          <p:cNvSpPr txBox="1"/>
          <p:nvPr>
            <p:ph idx="1" type="body"/>
          </p:nvPr>
        </p:nvSpPr>
        <p:spPr>
          <a:xfrm>
            <a:off x="8897507" y="615161"/>
            <a:ext cx="3009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i="0" lang="ar" sz="3200" u="none"/>
              <a:t>النصائح والحيل</a:t>
            </a:r>
            <a:endParaRPr/>
          </a:p>
        </p:txBody>
      </p:sp>
      <p:sp>
        <p:nvSpPr>
          <p:cNvPr id="1430" name="Google Shape;1430;p102"/>
          <p:cNvSpPr txBox="1"/>
          <p:nvPr>
            <p:ph idx="2" type="body"/>
          </p:nvPr>
        </p:nvSpPr>
        <p:spPr>
          <a:xfrm>
            <a:off x="8897507" y="1659455"/>
            <a:ext cx="30093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b="0" i="0" lang="ar" u="none"/>
              <a:t>شخص ما = </a:t>
            </a:r>
            <a:r>
              <a:rPr b="1" i="0" lang="ar" u="none"/>
              <a:t>الشخصية الرئيسية</a:t>
            </a:r>
            <a:endParaRPr/>
          </a:p>
          <a:p>
            <a: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b="0" i="0" lang="ar" u="none"/>
              <a:t>أراد/ لكن = </a:t>
            </a:r>
            <a:r>
              <a:rPr b="1" i="0" lang="ar" u="none"/>
              <a:t>المشكلة (أو الصراع)</a:t>
            </a:r>
            <a:endParaRPr/>
          </a:p>
          <a:p>
            <a: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b="0" i="0" lang="ar" u="none"/>
              <a:t>لذلك/ ثم = </a:t>
            </a:r>
            <a:r>
              <a:rPr b="1" i="0" lang="ar" u="none"/>
              <a:t>الحل (أو القرار)</a:t>
            </a:r>
            <a:endParaRPr/>
          </a:p>
          <a:p>
            <a: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31" name="Google Shape;1431;p102"/>
          <p:cNvSpPr txBox="1"/>
          <p:nvPr>
            <p:ph idx="4" type="body"/>
          </p:nvPr>
        </p:nvSpPr>
        <p:spPr>
          <a:xfrm>
            <a:off x="5157853" y="3141838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ar" u="none"/>
              <a:t>أراد</a:t>
            </a:r>
            <a:endParaRPr/>
          </a:p>
        </p:txBody>
      </p:sp>
      <p:sp>
        <p:nvSpPr>
          <p:cNvPr id="1432" name="Google Shape;1432;p102"/>
          <p:cNvSpPr txBox="1"/>
          <p:nvPr>
            <p:ph idx="5" type="body"/>
          </p:nvPr>
        </p:nvSpPr>
        <p:spPr>
          <a:xfrm>
            <a:off x="5669592" y="5061849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ar" u="none"/>
              <a:t>شخص ما</a:t>
            </a:r>
            <a:endParaRPr/>
          </a:p>
        </p:txBody>
      </p:sp>
      <p:sp>
        <p:nvSpPr>
          <p:cNvPr id="1433" name="Google Shape;1433;p102"/>
          <p:cNvSpPr txBox="1"/>
          <p:nvPr>
            <p:ph idx="6" type="body"/>
          </p:nvPr>
        </p:nvSpPr>
        <p:spPr>
          <a:xfrm>
            <a:off x="3693665" y="1391930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ar" u="none"/>
              <a:t>لكن</a:t>
            </a:r>
            <a:endParaRPr/>
          </a:p>
        </p:txBody>
      </p:sp>
      <p:sp>
        <p:nvSpPr>
          <p:cNvPr id="1434" name="Google Shape;1434;p102"/>
          <p:cNvSpPr txBox="1"/>
          <p:nvPr>
            <p:ph idx="7" type="body"/>
          </p:nvPr>
        </p:nvSpPr>
        <p:spPr>
          <a:xfrm>
            <a:off x="205079" y="2255338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ar" u="none"/>
              <a:t>لذلك</a:t>
            </a:r>
            <a:endParaRPr/>
          </a:p>
        </p:txBody>
      </p:sp>
      <p:sp>
        <p:nvSpPr>
          <p:cNvPr id="1435" name="Google Shape;1435;p102"/>
          <p:cNvSpPr txBox="1"/>
          <p:nvPr>
            <p:ph idx="8" type="body"/>
          </p:nvPr>
        </p:nvSpPr>
        <p:spPr>
          <a:xfrm>
            <a:off x="47370" y="4114789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ar" u="none"/>
              <a:t>ثم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9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p10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1. شخص ما-أراد</a:t>
            </a:r>
            <a:endParaRPr/>
          </a:p>
        </p:txBody>
      </p:sp>
      <p:pic>
        <p:nvPicPr>
          <p:cNvPr descr="صورة تحتوي على نص&#10;&#10;يُستحدث الوصف تلقائيًا" id="1441" name="Google Shape;1441;p10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11182" l="11945" r="9364" t="6472"/>
          <a:stretch/>
        </p:blipFill>
        <p:spPr>
          <a:xfrm flipH="1">
            <a:off x="3741420" y="1461446"/>
            <a:ext cx="4709100" cy="470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2" name="Google Shape;1442;p103"/>
          <p:cNvSpPr txBox="1"/>
          <p:nvPr>
            <p:ph idx="1" type="body"/>
          </p:nvPr>
        </p:nvSpPr>
        <p:spPr>
          <a:xfrm>
            <a:off x="7993888" y="1722746"/>
            <a:ext cx="3534900" cy="4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1" i="0" lang="ar" sz="3200" u="none"/>
              <a:t>أرادت</a:t>
            </a:r>
            <a:r>
              <a:rPr b="0" i="0" lang="ar" sz="3200" u="none"/>
              <a:t> أن تأكل العشب الأخضر على الجهة الأخرى من الجسر.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b="1" sz="3200"/>
          </a:p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b="1" sz="3200"/>
          </a:p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1" i="0" lang="ar" sz="3200" u="none"/>
              <a:t>شخص ما</a:t>
            </a:r>
            <a:r>
              <a:rPr b="0" i="0" lang="ar" sz="3200" u="none"/>
              <a:t>... العنزات الثلاث</a:t>
            </a:r>
            <a:endParaRPr b="1" sz="3200"/>
          </a:p>
        </p:txBody>
      </p:sp>
      <p:sp>
        <p:nvSpPr>
          <p:cNvPr id="1443" name="Google Shape;1443;p103"/>
          <p:cNvSpPr txBox="1"/>
          <p:nvPr/>
        </p:nvSpPr>
        <p:spPr>
          <a:xfrm>
            <a:off x="4588603" y="4006699"/>
            <a:ext cx="2033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1" lang="ar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Three Billy Goats Gruff</a:t>
            </a:r>
            <a:endParaRPr b="0" i="0" sz="3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444" name="Google Shape;1444;p103"/>
          <p:cNvCxnSpPr/>
          <p:nvPr/>
        </p:nvCxnSpPr>
        <p:spPr>
          <a:xfrm rot="10800000">
            <a:off x="8754562" y="4552099"/>
            <a:ext cx="764100" cy="38670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45" name="Google Shape;1445;p103"/>
          <p:cNvCxnSpPr/>
          <p:nvPr/>
        </p:nvCxnSpPr>
        <p:spPr>
          <a:xfrm rot="10800000">
            <a:off x="7469447" y="2578613"/>
            <a:ext cx="823800" cy="67140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3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