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4" r:id="rId7"/>
    <p:sldMasterId id="2147483683" r:id="rId8"/>
    <p:sldMasterId id="2147483696" r:id="rId9"/>
    <p:sldMasterId id="2147483709" r:id="rId10"/>
    <p:sldMasterId id="2147483717" r:id="rId11"/>
    <p:sldMasterId id="2147483735" r:id="rId12"/>
    <p:sldMasterId id="2147483742" r:id="rId13"/>
  </p:sldMasterIdLst>
  <p:notesMasterIdLst>
    <p:notesMasterId r:id="rId14"/>
  </p:notes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1" roundtripDataSignature="AMtx7mhowauhEVNBeoiPWBfD3elDM0kY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6.xml"/><Relationship Id="rId22" Type="http://schemas.openxmlformats.org/officeDocument/2006/relationships/slide" Target="slides/slide8.xml"/><Relationship Id="rId21" Type="http://schemas.openxmlformats.org/officeDocument/2006/relationships/slide" Target="slides/slide7.xml"/><Relationship Id="rId24" Type="http://schemas.openxmlformats.org/officeDocument/2006/relationships/slide" Target="slides/slide10.xml"/><Relationship Id="rId23" Type="http://schemas.openxmlformats.org/officeDocument/2006/relationships/slide" Target="slides/slide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2.xml"/><Relationship Id="rId25" Type="http://schemas.openxmlformats.org/officeDocument/2006/relationships/slide" Target="slides/slide11.xml"/><Relationship Id="rId28" Type="http://schemas.openxmlformats.org/officeDocument/2006/relationships/slide" Target="slides/slide14.xml"/><Relationship Id="rId27" Type="http://schemas.openxmlformats.org/officeDocument/2006/relationships/slide" Target="slides/slide13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5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customschemas.google.com/relationships/presentationmetadata" Target="metadata"/><Relationship Id="rId30" Type="http://schemas.openxmlformats.org/officeDocument/2006/relationships/slide" Target="slides/slide16.xml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slideMaster" Target="slideMasters/slideMaster10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1.xml"/><Relationship Id="rId14" Type="http://schemas.openxmlformats.org/officeDocument/2006/relationships/notesMaster" Target="notesMasters/notesMaster1.xml"/><Relationship Id="rId17" Type="http://schemas.openxmlformats.org/officeDocument/2006/relationships/slide" Target="slides/slide3.xml"/><Relationship Id="rId16" Type="http://schemas.openxmlformats.org/officeDocument/2006/relationships/slide" Target="slides/slide2.xml"/><Relationship Id="rId19" Type="http://schemas.openxmlformats.org/officeDocument/2006/relationships/slide" Target="slides/slide5.xml"/><Relationship Id="rId1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25" name="Google Shape;1425;p1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6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1" name="Google Shape;1521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7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29" name="Google Shape;1529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7" name="Shape 1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" name="Google Shape;1538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u="sng"/>
          </a:p>
        </p:txBody>
      </p:sp>
      <p:sp>
        <p:nvSpPr>
          <p:cNvPr id="1539" name="Google Shape;1539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g1ddb87107f1_0_136:notes"/>
          <p:cNvSpPr/>
          <p:nvPr>
            <p:ph idx="2" type="sldImg"/>
          </p:nvPr>
        </p:nvSpPr>
        <p:spPr>
          <a:xfrm>
            <a:off x="128588" y="104775"/>
            <a:ext cx="2079600" cy="117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8" name="Google Shape;1548;g1ddb87107f1_0_13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5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" name="Google Shape;1556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7" name="Google Shape;1557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g1f4e2a1fdd0_0_121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3" name="Google Shape;1573;g1f4e2a1fdd0_0_121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9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2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1" name="Google Shape;1581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2" name="Google Shape;1432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5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p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37" name="Google Shape;1437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52" name="Google Shape;1452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7" name="Shape 1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8" name="Google Shape;1468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9" name="Google Shape;1469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2" name="Shape 1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4" name="Google Shape;1484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3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7" name="Google Shape;1497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3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p14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5" name="Google Shape;1505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1" name="Shape 1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2" name="Google Shape;1512;p15:notes"/>
          <p:cNvSpPr/>
          <p:nvPr>
            <p:ph idx="2" type="sldImg"/>
          </p:nvPr>
        </p:nvSpPr>
        <p:spPr>
          <a:xfrm>
            <a:off x="3533775" y="93663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3" name="Google Shape;1513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7.png"/><Relationship Id="rId3" Type="http://schemas.openxmlformats.org/officeDocument/2006/relationships/image" Target="../media/image3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jpg"/><Relationship Id="rId3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jpg"/><Relationship Id="rId3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29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34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3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jp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36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5.png"/><Relationship Id="rId3" Type="http://schemas.openxmlformats.org/officeDocument/2006/relationships/image" Target="../media/image36.jp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jp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5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26.jp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1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34.jp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Relationship Id="rId6" Type="http://schemas.openxmlformats.org/officeDocument/2006/relationships/image" Target="../media/image34.jp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35.png"/><Relationship Id="rId5" Type="http://schemas.openxmlformats.org/officeDocument/2006/relationships/image" Target="../media/image4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png"/><Relationship Id="rId3" Type="http://schemas.openxmlformats.org/officeDocument/2006/relationships/image" Target="../media/image23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5.png"/><Relationship Id="rId3" Type="http://schemas.openxmlformats.org/officeDocument/2006/relationships/image" Target="../media/image5.png"/><Relationship Id="rId4" Type="http://schemas.openxmlformats.org/officeDocument/2006/relationships/image" Target="../media/image17.png"/><Relationship Id="rId5" Type="http://schemas.openxmlformats.org/officeDocument/2006/relationships/image" Target="../media/image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2.jp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7" Type="http://schemas.openxmlformats.org/officeDocument/2006/relationships/image" Target="../media/image3.png"/><Relationship Id="rId8" Type="http://schemas.openxmlformats.org/officeDocument/2006/relationships/image" Target="../media/image10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6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6.jpg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7.png"/><Relationship Id="rId6" Type="http://schemas.openxmlformats.org/officeDocument/2006/relationships/image" Target="../media/image9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Relationship Id="rId6" Type="http://schemas.openxmlformats.org/officeDocument/2006/relationships/image" Target="../media/image84.jp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jpg"/><Relationship Id="rId3" Type="http://schemas.openxmlformats.org/officeDocument/2006/relationships/image" Target="../media/image33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2.png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9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35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9.png"/><Relationship Id="rId4" Type="http://schemas.openxmlformats.org/officeDocument/2006/relationships/image" Target="../media/image15.png"/><Relationship Id="rId5" Type="http://schemas.openxmlformats.org/officeDocument/2006/relationships/image" Target="../media/image2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Subtitle_1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" name="Google Shape;153;p6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4" name="Google Shape;154;p6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5" name="Google Shape;155;p6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6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7" name="Google Shape;157;p62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8" name="Google Shape;15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62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ubtitle_2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63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63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3" name="Google Shape;163;p63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4" name="Google Shape;164;p63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5" name="Google Shape;165;p63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6" name="Google Shape;166;p63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7" name="Google Shape;16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63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Subtitle_3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64"/>
          <p:cNvPicPr preferRelativeResize="0"/>
          <p:nvPr/>
        </p:nvPicPr>
        <p:blipFill rotWithShape="1">
          <a:blip r:embed="rId2">
            <a:alphaModFix/>
          </a:blip>
          <a:srcRect b="7385" l="547" r="-546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64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72" name="Google Shape;172;p64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3" name="Google Shape;173;p64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4" name="Google Shape;174;p6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5" name="Google Shape;175;p64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6" name="Google Shape;176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64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1372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5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65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1" name="Google Shape;181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65"/>
          <p:cNvCxnSpPr>
            <a:endCxn id="179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65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65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65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3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4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6" name="Google Shape;196;p34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7" name="Google Shape;197;p3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Google Shape;198;p34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3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1" name="Google Shape;201;p3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2" name="Google Shape;202;p3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3" name="Google Shape;203;p3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04" name="Google Shape;204;p3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07" name="Google Shape;207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4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4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4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1" name="Google Shape;211;p34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14" name="Google Shape;21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38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6" name="Google Shape;216;p3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7" name="Google Shape;217;p3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8" name="Google Shape;218;p3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9" name="Google Shape;219;p3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0" name="Google Shape;220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22" name="Google Shape;222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8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8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5" name="Google Shape;225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9" name="Google Shape;229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0" name="Google Shape;230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1" name="Google Shape;23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2" name="Google Shape;232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3" name="Google Shape;233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34" name="Google Shape;234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35" name="Google Shape;235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5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Google Shape;237;p55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55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10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110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110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110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1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1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11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11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11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9" name="Google Shape;249;p11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50" name="Google Shape;250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2" name="Google Shape;252;p1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110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110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5" name="Google Shape;255;p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8" name="Google Shape;258;p11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11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0" name="Google Shape;260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1" name="Google Shape;261;p11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11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11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11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11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6" name="Google Shape;266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1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8" name="Google Shape;268;p1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1" name="Google Shape;271;p11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2" name="Google Shape;272;p11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3" name="Google Shape;273;p11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4" name="Google Shape;274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11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7" name="Google Shape;277;p11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78" name="Google Shape;278;p1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112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1" name="Google Shape;281;p112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2" name="Google Shape;282;p112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3" name="Google Shape;283;p112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4" name="Google Shape;284;p112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5" name="Google Shape;285;p112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6" name="Google Shape;286;p112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7" name="Google Shape;287;p112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8" name="Google Shape;288;p112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289" name="Google Shape;289;p112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0" name="Google Shape;290;p1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4535" y="4975017"/>
            <a:ext cx="982993" cy="110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12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4" name="Google Shape;2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2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" name="Google Shape;26;p2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7" name="Google Shape;27;p2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2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2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" name="Google Shape;32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11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5" name="Google Shape;295;p11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6" name="Google Shape;296;p11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7" name="Google Shape;297;p11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8" name="Google Shape;298;p11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9" name="Google Shape;299;p11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0" name="Google Shape;300;p11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11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2" name="Google Shape;302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11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4" name="Google Shape;304;p11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5" name="Google Shape;305;p11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11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11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08" name="Google Shape;308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0" name="Google Shape;310;p1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1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3" name="Google Shape;313;p11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4" name="Google Shape;314;p11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5" name="Google Shape;315;p1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6" name="Google Shape;316;p11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7" name="Google Shape;317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11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9" name="Google Shape;319;p11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0" name="Google Shape;320;p11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1" name="Google Shape;321;p11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2" name="Google Shape;322;p11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23" name="Google Shape;323;p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1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25" name="Google Shape;325;p1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1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1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1" name="Google Shape;331;p11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11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3" name="Google Shape;333;p1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11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35" name="Google Shape;335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Google Shape;336;p11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11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11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9" name="Google Shape;339;p11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0" name="Google Shape;340;p11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1" name="Google Shape;341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3" name="Google Shape;343;p1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1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1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1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1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11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0" name="Google Shape;350;p11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1" name="Google Shape;351;p11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2" name="Google Shape;352;p11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3" name="Google Shape;353;p11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11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11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11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7" name="Google Shape;357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11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9" name="Google Shape;359;p11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0" name="Google Shape;360;p11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1" name="Google Shape;361;p11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2" name="Google Shape;362;p11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3" name="Google Shape;363;p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65" name="Google Shape;365;p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8" name="Google Shape;368;p11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9" name="Google Shape;369;p11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11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3" name="Google Shape;373;p11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4" name="Google Shape;374;p11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5" name="Google Shape;375;p1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1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11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11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11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11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11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2" name="Google Shape;382;p11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3" name="Google Shape;383;p11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4" name="Google Shape;384;p11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5" name="Google Shape;385;p1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11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11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11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1" name="Google Shape;391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1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3" name="Google Shape;393;p11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4" name="Google Shape;394;p11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5" name="Google Shape;395;p1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11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11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11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11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0" name="Google Shape;400;p11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1" name="Google Shape;401;p11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2" name="Google Shape;402;p11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3" name="Google Shape;403;p11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4" name="Google Shape;404;p11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5" name="Google Shape;405;p11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406" name="Google Shape;406;p1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407" name="Google Shape;407;p11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1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1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2" name="Google Shape;412;p11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11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11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1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11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1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19" name="Google Shape;419;p1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11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119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2" name="Google Shape;422;p119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5" name="Google Shape;425;p12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6" name="Google Shape;426;p12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7" name="Google Shape;427;p12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8" name="Google Shape;42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0" name="Google Shape;430;p12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1" name="Google Shape;431;p12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2" name="Google Shape;432;p1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12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120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120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8" name="Google Shape;438;p12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9" name="Google Shape;439;p12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0" name="Google Shape;440;p12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1" name="Google Shape;441;p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3" name="Google Shape;443;p12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4" name="Google Shape;444;p12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5" name="Google Shape;445;p1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12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7" name="Google Shape;447;p121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8" name="Google Shape;448;p121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9" name="Google Shape;449;p121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0" name="Google Shape;450;p121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1" name="Google Shape;451;p121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2" name="Google Shape;452;p121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3" name="Google Shape;453;p121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6" name="Google Shape;456;p12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7" name="Google Shape;457;p12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8" name="Google Shape;458;p12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9" name="Google Shape;459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0" name="Google Shape;460;p12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1" name="Google Shape;461;p12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2" name="Google Shape;462;p1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63" name="Google Shape;463;p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5" name="Google Shape;465;p122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30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1" name="Google Shape;4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3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3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" name="Google Shape;44;p3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5" name="Google Shape;45;p3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" name="Google Shape;46;p3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" name="Google Shape;4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" name="Google Shape;49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3" name="Google Shape;53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68" name="Google Shape;468;p12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69" name="Google Shape;469;p12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0" name="Google Shape;470;p12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1" name="Google Shape;471;p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2" name="Google Shape;472;p12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3" name="Google Shape;473;p12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74" name="Google Shape;474;p1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75" name="Google Shape;475;p1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12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7" name="Google Shape;477;p123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8" name="Google Shape;478;p123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24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1" name="Google Shape;481;p124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2" name="Google Shape;482;p12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40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90" name="Google Shape;49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1" name="Google Shape;491;p4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2" name="Google Shape;492;p4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93" name="Google Shape;493;p4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94" name="Google Shape;49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6" name="Google Shape;496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40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8" name="Google Shape;498;p40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0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0" name="Google Shape;500;p40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1" name="Google Shape;501;p40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54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4" name="Google Shape;504;p5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5" name="Google Shape;505;p5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06" name="Google Shape;506;p5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07" name="Google Shape;507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08" name="Google Shape;5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4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54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54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54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54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6" name="Google Shape;516;p54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54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8" name="Google Shape;518;p54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56"/>
          <p:cNvSpPr/>
          <p:nvPr>
            <p:ph idx="2" type="pic"/>
          </p:nvPr>
        </p:nvSpPr>
        <p:spPr>
          <a:xfrm>
            <a:off x="8953152" y="1444919"/>
            <a:ext cx="2916900" cy="25968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56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3" name="Google Shape;523;p5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4" name="Google Shape;524;p5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5" name="Google Shape;525;p5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26" name="Google Shape;526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27" name="Google Shape;527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6"/>
          <p:cNvSpPr/>
          <p:nvPr>
            <p:ph idx="3" type="pic"/>
          </p:nvPr>
        </p:nvSpPr>
        <p:spPr>
          <a:xfrm>
            <a:off x="1620982" y="1733964"/>
            <a:ext cx="5123700" cy="3849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7"/>
          <p:cNvSpPr/>
          <p:nvPr>
            <p:ph idx="2" type="pic"/>
          </p:nvPr>
        </p:nvSpPr>
        <p:spPr>
          <a:xfrm>
            <a:off x="9810967" y="1562916"/>
            <a:ext cx="1152000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57"/>
          <p:cNvSpPr txBox="1"/>
          <p:nvPr>
            <p:ph idx="1" type="body"/>
          </p:nvPr>
        </p:nvSpPr>
        <p:spPr>
          <a:xfrm>
            <a:off x="371844" y="1687513"/>
            <a:ext cx="8090700" cy="3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4" name="Google Shape;534;p57"/>
          <p:cNvSpPr/>
          <p:nvPr>
            <p:ph idx="3" type="pic"/>
          </p:nvPr>
        </p:nvSpPr>
        <p:spPr>
          <a:xfrm>
            <a:off x="9757009" y="3260706"/>
            <a:ext cx="1216200" cy="987600"/>
          </a:xfrm>
          <a:prstGeom prst="rect">
            <a:avLst/>
          </a:prstGeom>
          <a:noFill/>
          <a:ln>
            <a:noFill/>
          </a:ln>
        </p:spPr>
      </p:sp>
      <p:sp>
        <p:nvSpPr>
          <p:cNvPr id="535" name="Google Shape;535;p57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36" name="Google Shape;536;p5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7" name="Google Shape;537;p5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8" name="Google Shape;538;p5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9" name="Google Shape;539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0" name="Google Shape;540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1" name="Google Shape;541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2" name="Google Shape;542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5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5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46" name="Google Shape;546;p125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125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125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50" name="Google Shape;550;p1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1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125"/>
          <p:cNvSpPr/>
          <p:nvPr>
            <p:ph idx="2" type="pic"/>
          </p:nvPr>
        </p:nvSpPr>
        <p:spPr>
          <a:xfrm>
            <a:off x="9282749" y="1283634"/>
            <a:ext cx="2377500" cy="3173100"/>
          </a:xfrm>
          <a:prstGeom prst="rect">
            <a:avLst/>
          </a:prstGeom>
          <a:noFill/>
          <a:ln>
            <a:noFill/>
          </a:ln>
        </p:spPr>
      </p:sp>
      <p:sp>
        <p:nvSpPr>
          <p:cNvPr id="554" name="Google Shape;554;p125"/>
          <p:cNvSpPr txBox="1"/>
          <p:nvPr>
            <p:ph idx="1" type="body"/>
          </p:nvPr>
        </p:nvSpPr>
        <p:spPr>
          <a:xfrm>
            <a:off x="9222900" y="4748864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125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6" name="Google Shape;556;p125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125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125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9" name="Google Shape;559;p125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0" name="Google Shape;560;p125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1" name="Google Shape;561;p125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2" name="Google Shape;562;p125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6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65" name="Google Shape;565;p126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6" name="Google Shape;566;p126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7" name="Google Shape;567;p126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8" name="Google Shape;568;p1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9" name="Google Shape;569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0" name="Google Shape;570;p1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1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126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3" name="Google Shape;573;p126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574" name="Google Shape;574;p126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27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77" name="Google Shape;577;p127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8" name="Google Shape;578;p127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9" name="Google Shape;579;p127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0" name="Google Shape;580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81" name="Google Shape;581;p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1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1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127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p127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127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127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2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128"/>
          <p:cNvSpPr txBox="1"/>
          <p:nvPr>
            <p:ph idx="1" type="body"/>
          </p:nvPr>
        </p:nvSpPr>
        <p:spPr>
          <a:xfrm>
            <a:off x="-1" y="1623059"/>
            <a:ext cx="8589900" cy="42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1" name="Google Shape;591;p128"/>
          <p:cNvSpPr txBox="1"/>
          <p:nvPr>
            <p:ph idx="2" type="body"/>
          </p:nvPr>
        </p:nvSpPr>
        <p:spPr>
          <a:xfrm>
            <a:off x="8783638" y="1622425"/>
            <a:ext cx="3306900" cy="23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2" name="Google Shape;592;p128"/>
          <p:cNvSpPr txBox="1"/>
          <p:nvPr>
            <p:ph idx="3" type="body"/>
          </p:nvPr>
        </p:nvSpPr>
        <p:spPr>
          <a:xfrm>
            <a:off x="8783638" y="5737860"/>
            <a:ext cx="3306900" cy="6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3" name="Google Shape;593;p128"/>
          <p:cNvSpPr txBox="1"/>
          <p:nvPr>
            <p:ph idx="4" type="body"/>
          </p:nvPr>
        </p:nvSpPr>
        <p:spPr>
          <a:xfrm>
            <a:off x="8783638" y="4225881"/>
            <a:ext cx="3306900" cy="12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5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5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" name="Google Shape;64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3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" name="Google Shape;66;p3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" name="Google Shape;67;p3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3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3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" name="Google Shape;7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" name="Google Shape;72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2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98" name="Google Shape;598;p13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9" name="Google Shape;599;p13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0" name="Google Shape;600;p13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1" name="Google Shape;601;p1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02" name="Google Shape;602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1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130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130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7" name="Google Shape;607;p130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8" name="Google Shape;608;p130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9" name="Google Shape;609;p130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131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12" name="Google Shape;612;p131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3" name="Google Shape;613;p131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14" name="Google Shape;614;p131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15" name="Google Shape;615;p1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6" name="Google Shape;616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1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131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620" name="Google Shape;620;p131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1" name="Google Shape;621;p131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2" name="Google Shape;622;p131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3" name="Google Shape;623;p131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4" name="Google Shape;624;p131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131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6" name="Google Shape;626;p131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132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630" name="Google Shape;630;p13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1" name="Google Shape;631;p13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32" name="Google Shape;632;p13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33" name="Google Shape;633;p1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34" name="Google Shape;634;p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1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32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132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132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132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132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132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3" name="Google Shape;643;p132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4" name="Google Shape;644;p132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3_Reading tip"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4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52" name="Google Shape;65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3" name="Google Shape;65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4" name="Google Shape;65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5" name="Google Shape;655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6" name="Google Shape;65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42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42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1" name="Google Shape;661;p42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42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42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4" name="Google Shape;664;p42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42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42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42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42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3_Reading tip with wider picture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4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71" name="Google Shape;671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2" name="Google Shape;672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3" name="Google Shape;673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4" name="Google Shape;674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75" name="Google Shape;67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" name="Google Shape;677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45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9" name="Google Shape;679;p45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680" name="Google Shape;680;p45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8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83" name="Google Shape;68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4" name="Google Shape;684;p8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8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8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7" name="Google Shape;687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89" name="Google Shape;689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8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3" name="Google Shape;693;p8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4" name="Google Shape;694;p8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83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97" name="Google Shape;697;p8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8" name="Google Shape;698;p8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8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0" name="Google Shape;700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01" name="Google Shape;701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83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05" name="Google Shape;705;p83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6" name="Google Shape;706;p83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1" name="Google Shape;711;p83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5_Content with Caption"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8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4" name="Google Shape;714;p84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715" name="Google Shape;715;p84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716" name="Google Shape;716;p8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8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9" name="Google Shape;71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20" name="Google Shape;72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4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85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85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7" name="Google Shape;727;p85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85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29" name="Google Shape;729;p8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3" name="Google Shape;733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36" name="Google Shape;736;p85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5" name="Google Shape;75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76" name="Google Shape;76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Google Shape;77;p10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8" name="Google Shape;78;p10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" name="Google Shape;79;p10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10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10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" name="Google Shape;82;p106"/>
          <p:cNvSpPr/>
          <p:nvPr/>
        </p:nvSpPr>
        <p:spPr>
          <a:xfrm>
            <a:off x="3812820" y="4636967"/>
            <a:ext cx="3808200" cy="1571100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6"/>
          <p:cNvSpPr/>
          <p:nvPr/>
        </p:nvSpPr>
        <p:spPr>
          <a:xfrm>
            <a:off x="1586774" y="2772170"/>
            <a:ext cx="3801300" cy="1571100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" name="Google Shape;86;p10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6"/>
          <p:cNvSpPr/>
          <p:nvPr/>
        </p:nvSpPr>
        <p:spPr>
          <a:xfrm>
            <a:off x="144716" y="1293950"/>
            <a:ext cx="3801300" cy="1571100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06"/>
          <p:cNvSpPr/>
          <p:nvPr/>
        </p:nvSpPr>
        <p:spPr>
          <a:xfrm>
            <a:off x="158984" y="4417887"/>
            <a:ext cx="3206700" cy="1571100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06"/>
          <p:cNvSpPr txBox="1"/>
          <p:nvPr>
            <p:ph idx="2" type="body"/>
          </p:nvPr>
        </p:nvSpPr>
        <p:spPr>
          <a:xfrm>
            <a:off x="4072874" y="4724938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9" name="Google Shape;739;p8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0" name="Google Shape;740;p8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1" name="Google Shape;741;p8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2" name="Google Shape;74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3" name="Google Shape;743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86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747" name="Google Shape;747;p86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8" name="Google Shape;748;p86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9" name="Google Shape;749;p86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87"/>
          <p:cNvSpPr txBox="1"/>
          <p:nvPr>
            <p:ph idx="1" type="body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3" name="Google Shape;753;p87"/>
          <p:cNvSpPr txBox="1"/>
          <p:nvPr>
            <p:ph idx="2" type="body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4" name="Google Shape;754;p87"/>
          <p:cNvSpPr txBox="1"/>
          <p:nvPr>
            <p:ph idx="3" type="body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7"/>
          <p:cNvSpPr txBox="1"/>
          <p:nvPr>
            <p:ph idx="4" type="body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88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9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60" name="Google Shape;760;p8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1" name="Google Shape;761;p8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62" name="Google Shape;762;p8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63" name="Google Shape;76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64" name="Google Shape;764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89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89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9" name="Google Shape;769;p89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0" name="Google Shape;770;p89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1" name="Google Shape;771;p89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90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74" name="Google Shape;774;p90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5" name="Google Shape;775;p90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76" name="Google Shape;776;p90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77" name="Google Shape;777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78" name="Google Shape;778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90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782" name="Google Shape;782;p90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3" name="Google Shape;783;p90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4" name="Google Shape;784;p90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5" name="Google Shape;785;p90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90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90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90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9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91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792" name="Google Shape;792;p9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3" name="Google Shape;793;p9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94" name="Google Shape;794;p9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95" name="Google Shape;795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96" name="Google Shape;796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91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0" name="Google Shape;800;p91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1" name="Google Shape;801;p91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2" name="Google Shape;802;p91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3" name="Google Shape;803;p91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4" name="Google Shape;804;p91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5" name="Google Shape;805;p91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6" name="Google Shape;806;p91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Custom Layout_1"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4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13" name="Google Shape;81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4" name="Google Shape;814;p4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5" name="Google Shape;815;p4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6" name="Google Shape;816;p4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7" name="Google Shape;817;p4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8" name="Google Shape;818;p4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9" name="Google Shape;81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21" name="Google Shape;821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4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3" name="Google Shape;823;p44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4" name="Google Shape;824;p44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5" name="Google Shape;825;p44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6" name="Google Shape;826;p44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7" name="Google Shape;827;p44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8" name="Google Shape;828;p44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9" name="Google Shape;829;p44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32" name="Google Shape;83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person, indoor, table&#10;&#10;Description automatically generated" id="833" name="Google Shape;83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64911" y="1581644"/>
            <a:ext cx="6486175" cy="4320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4" name="Google Shape;834;p4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4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4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4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8" name="Google Shape;838;p4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39" name="Google Shape;839;p46"/>
          <p:cNvSpPr/>
          <p:nvPr/>
        </p:nvSpPr>
        <p:spPr>
          <a:xfrm>
            <a:off x="3812820" y="4636967"/>
            <a:ext cx="3808179" cy="1571145"/>
          </a:xfrm>
          <a:prstGeom prst="wedgeRoundRectCallout">
            <a:avLst>
              <a:gd fmla="val 42010" name="adj1"/>
              <a:gd fmla="val -88457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0" name="Google Shape;840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42" name="Google Shape;842;p46"/>
          <p:cNvSpPr/>
          <p:nvPr/>
        </p:nvSpPr>
        <p:spPr>
          <a:xfrm>
            <a:off x="1586774" y="2772170"/>
            <a:ext cx="3801397" cy="1571144"/>
          </a:xfrm>
          <a:prstGeom prst="wedgeRoundRectCallout">
            <a:avLst>
              <a:gd fmla="val 77165" name="adj1"/>
              <a:gd fmla="val -3532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43" name="Google Shape;843;p4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46"/>
          <p:cNvSpPr/>
          <p:nvPr/>
        </p:nvSpPr>
        <p:spPr>
          <a:xfrm>
            <a:off x="144716" y="1293950"/>
            <a:ext cx="3801397" cy="1571144"/>
          </a:xfrm>
          <a:prstGeom prst="wedgeRoundRectCallout">
            <a:avLst>
              <a:gd fmla="val 112822" name="adj1"/>
              <a:gd fmla="val -3832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46"/>
          <p:cNvSpPr/>
          <p:nvPr/>
        </p:nvSpPr>
        <p:spPr>
          <a:xfrm>
            <a:off x="158984" y="4417887"/>
            <a:ext cx="3206776" cy="1571145"/>
          </a:xfrm>
          <a:prstGeom prst="wedgeRoundRectCallout">
            <a:avLst>
              <a:gd fmla="val 117826" name="adj1"/>
              <a:gd fmla="val -6038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7" name="Google Shape;847;p46"/>
          <p:cNvSpPr txBox="1"/>
          <p:nvPr>
            <p:ph idx="2" type="body"/>
          </p:nvPr>
        </p:nvSpPr>
        <p:spPr>
          <a:xfrm>
            <a:off x="4072874" y="4724938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8" name="Google Shape;848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9" name="Google Shape;849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1" name="Google Shape;85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53" name="Google Shape;8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4" name="Google Shape;854;p4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5" name="Google Shape;855;p4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6" name="Google Shape;856;p4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7" name="Google Shape;857;p4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58" name="Google Shape;858;p4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59" name="Google Shape;859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861" name="Google Shape;861;p47"/>
          <p:cNvSpPr/>
          <p:nvPr/>
        </p:nvSpPr>
        <p:spPr>
          <a:xfrm>
            <a:off x="8260989" y="2998070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862" name="Google Shape;862;p4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63" name="Google Shape;863;p47"/>
          <p:cNvSpPr/>
          <p:nvPr/>
        </p:nvSpPr>
        <p:spPr>
          <a:xfrm>
            <a:off x="5720300" y="1436681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47"/>
          <p:cNvSpPr/>
          <p:nvPr/>
        </p:nvSpPr>
        <p:spPr>
          <a:xfrm>
            <a:off x="5839976" y="4511014"/>
            <a:ext cx="5789039" cy="1571145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6" name="Google Shape;866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7" name="Google Shape;867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0" name="Google Shape;870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1" name="Google Shape;871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2" name="Google Shape;872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3" name="Google Shape;873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74" name="Google Shape;874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5" name="Google Shape;875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6" name="Google Shape;876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7" name="Google Shape;877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8" name="Google Shape;878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9" name="Google Shape;879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0" name="Google Shape;880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1" name="Google Shape;881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2" name="Google Shape;882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9614" y="1685897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0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Google Shape;97;p10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" name="Google Shape;98;p10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0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0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0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0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07"/>
          <p:cNvSpPr/>
          <p:nvPr/>
        </p:nvSpPr>
        <p:spPr>
          <a:xfrm>
            <a:off x="8260989" y="2998070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icture containing vector graphics&#10;&#10;Description automatically generated" id="105" name="Google Shape;105;p10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07"/>
          <p:cNvSpPr/>
          <p:nvPr/>
        </p:nvSpPr>
        <p:spPr>
          <a:xfrm>
            <a:off x="5720300" y="1436681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07"/>
          <p:cNvSpPr/>
          <p:nvPr/>
        </p:nvSpPr>
        <p:spPr>
          <a:xfrm>
            <a:off x="5839976" y="4511014"/>
            <a:ext cx="5789100" cy="15711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0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10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0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8" name="Google Shape;888;p59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9" name="Google Shape;889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0" name="Google Shape;890;p59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91" name="Google Shape;89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2" name="Google Shape;89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3" name="Google Shape;89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4" name="Google Shape;89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5" name="Google Shape;89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6" name="Google Shape;89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7" name="Google Shape;89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99" name="Google Shape;89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0" name="Google Shape;90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1" name="Google Shape;901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2" name="Google Shape;902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903" name="Google Shape;903;p5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196750" y="1648824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04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6" name="Google Shape;906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8" name="Google Shape;908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9" name="Google Shape;909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0" name="Google Shape;910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1" name="Google Shape;911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2" name="Google Shape;912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3" name="Google Shape;913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14" name="Google Shape;914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5" name="Google Shape;915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6" name="Google Shape;916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7" name="Google Shape;917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8" name="Google Shape;918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9" name="Google Shape;919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20" name="Google Shape;92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22" name="Google Shape;922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6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5" name="Google Shape;925;p6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6" name="Google Shape;926;p6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927" name="Google Shape;927;p61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928" name="Google Shape;928;p6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9" name="Google Shape;929;p6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7" name="Google Shape;937;p4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8" name="Google Shape;938;p4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9" name="Google Shape;939;p4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0" name="Google Shape;940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2" name="Google Shape;942;p4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43" name="Google Shape;943;p4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44" name="Google Shape;944;p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945" name="Google Shape;945;p4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49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7" name="Google Shape;947;p49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8" name="Google Shape;948;p49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49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0" name="Google Shape;950;p49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49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2" name="Google Shape;952;p49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3" name="Google Shape;953;p49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4" name="Google Shape;954;p49"/>
          <p:cNvSpPr/>
          <p:nvPr>
            <p:ph idx="9" type="pic"/>
          </p:nvPr>
        </p:nvSpPr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sp>
      <p:sp>
        <p:nvSpPr>
          <p:cNvPr id="955" name="Google Shape;955;p49"/>
          <p:cNvSpPr txBox="1"/>
          <p:nvPr>
            <p:ph idx="13" type="body"/>
          </p:nvPr>
        </p:nvSpPr>
        <p:spPr>
          <a:xfrm>
            <a:off x="6381858" y="5027422"/>
            <a:ext cx="5547838" cy="10532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6" name="Google Shape;956;p49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66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9" name="Google Shape;959;p66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0" name="Google Shape;960;p66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1" name="Google Shape;961;p66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2" name="Google Shape;962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p66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64" name="Google Shape;964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5" name="Google Shape;965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6" name="Google Shape;96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7" name="Google Shape;96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8" name="Google Shape;968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9" name="Google Shape;969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0" name="Google Shape;9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1" name="Google Shape;971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72" name="Google Shape;972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66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4" name="Google Shape;974;p66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5" name="Google Shape;975;p66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6" name="Google Shape;976;p66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1_Title and Content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6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6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0" name="Google Shape;980;p6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6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82" name="Google Shape;982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83" name="Google Shape;983;p6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4" name="Google Shape;984;p6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5" name="Google Shape;985;p6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6" name="Google Shape;986;p6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87" name="Google Shape;987;p6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88" name="Google Shape;988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0" name="Google Shape;990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91" name="Google Shape;991;p6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2" name="Google Shape;992;p6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93" name="Google Shape;993;p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6" name="Google Shape;99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97" name="Google Shape;997;p68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8" name="Google Shape;998;p6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9" name="Google Shape;999;p6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0" name="Google Shape;1000;p6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1" name="Google Shape;1001;p6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2" name="Google Shape;1002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3" name="Google Shape;1003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4" name="Google Shape;1004;p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005" name="Google Shape;1005;p6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6" name="Google Shape;1006;p6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1007" name="Google Shape;1007;p6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6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69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69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12" name="Google Shape;1012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3" name="Google Shape;1013;p6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p6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5" name="Google Shape;1015;p6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6" name="Google Shape;1016;p6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6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8" name="Google Shape;1018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1_Title and Content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70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3" name="Google Shape;1023;p70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4" name="Google Shape;1024;p70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70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70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70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8" name="Google Shape;1028;p70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9" name="Google Shape;1029;p70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0" name="Google Shape;1030;p7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31" name="Google Shape;1031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32" name="Google Shape;1032;p7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3" name="Google Shape;1033;p7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4" name="Google Shape;1034;p7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5" name="Google Shape;1035;p7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6" name="Google Shape;1036;p7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7" name="Google Shape;103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Google Shape;1038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9" name="Google Shape;1039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71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2" name="Google Shape;1042;p71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71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7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p71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46" name="Google Shape;10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7" name="Google Shape;1047;p7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8" name="Google Shape;1048;p7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7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7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1" name="Google Shape;1051;p7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2" name="Google Shape;105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4" name="Google Shape;105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7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0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10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08"/>
          <p:cNvSpPr txBox="1"/>
          <p:nvPr>
            <p:ph idx="2" type="body"/>
          </p:nvPr>
        </p:nvSpPr>
        <p:spPr>
          <a:xfrm>
            <a:off x="0" y="1657350"/>
            <a:ext cx="12192000" cy="3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5" name="Google Shape;115;p108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16" name="Google Shape;116;p10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" name="Google Shape;117;p10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(Virtual) 4 Points, Pic">
    <p:spTree>
      <p:nvGrpSpPr>
        <p:cNvPr id="1058" name="Shape 1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Google Shape;1059;p72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0" name="Google Shape;1060;p72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72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7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3" name="Google Shape;1063;p72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64" name="Google Shape;106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5" name="Google Shape;1065;p7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6" name="Google Shape;1066;p7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7" name="Google Shape;1067;p7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8" name="Google Shape;1068;p7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69" name="Google Shape;1069;p7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0" name="Google Shape;10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2" name="Google Shape;1072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7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73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8" name="Google Shape;1078;p73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p73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p73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p73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p73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p73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p73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p73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6" name="Google Shape;108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7" name="Google Shape;1087;p7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8" name="Google Shape;1088;p7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89" name="Google Shape;1089;p7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0" name="Google Shape;1090;p7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1" name="Google Shape;1091;p7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92" name="Google Shape;109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3" name="Google Shape;1093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94" name="Google Shape;1094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6" name="Google Shape;1096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7" name="Google Shape;1097;p7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8" name="Google Shape;1098;p7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9" name="Google Shape;1099;p7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0" name="Google Shape;110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1" name="Google Shape;1101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2" name="Google Shape;1102;p7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3" name="Google Shape;1103;p7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04" name="Google Shape;1104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05" name="Google Shape;1105;p7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6" name="Google Shape;1106;p74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p74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p74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p74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p74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p74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p74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p74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14" name="Google Shape;1114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3">
    <p:spTree>
      <p:nvGrpSpPr>
        <p:cNvPr id="1115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" name="Google Shape;1116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7" name="Google Shape;1117;p7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8" name="Google Shape;1118;p7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19" name="Google Shape;1119;p7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0" name="Google Shape;112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1" name="Google Shape;1121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2" name="Google Shape;1122;p7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3" name="Google Shape;1123;p7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24" name="Google Shape;1124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Google Shape;1125;p7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6" name="Google Shape;1126;p75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7" name="Google Shape;1127;p75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8" name="Google Shape;1128;p75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9" name="Google Shape;1129;p75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75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1" name="Google Shape;1131;p75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2" name="Google Shape;1132;p75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3" name="Google Shape;1133;p75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4" name="Google Shape;1134;p75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1135" name="Google Shape;1135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136" name="Google Shape;1136;p75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p75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p75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0" name="Google Shape;1140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1" name="Google Shape;1141;p7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2" name="Google Shape;1142;p7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3" name="Google Shape;1143;p7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4" name="Google Shape;1144;p7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5" name="Google Shape;1145;p7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46" name="Google Shape;1146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7" name="Google Shape;1147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48" name="Google Shape;1148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49" name="Google Shape;1149;p7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0" name="Google Shape;1150;p76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1" name="Google Shape;1151;p76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3" name="Google Shape;11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4" name="Google Shape;1154;p7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5" name="Google Shape;1155;p7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56" name="Google Shape;1156;p7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57" name="Google Shape;11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9" name="Google Shape;1159;p7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0" name="Google Shape;1160;p7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61" name="Google Shape;116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62" name="Google Shape;1162;p7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3" name="Google Shape;1163;p77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p77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6" name="Google Shape;116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7" name="Google Shape;1167;p7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8" name="Google Shape;1168;p7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69" name="Google Shape;1169;p7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0" name="Google Shape;117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2" name="Google Shape;1172;p7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73" name="Google Shape;1173;p7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74" name="Google Shape;1174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75" name="Google Shape;1175;p7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6" name="Google Shape;1176;p78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7" name="Google Shape;1177;p78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8" name="Google Shape;1178;p78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9" name="Google Shape;1179;p78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p78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p78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2" name="Google Shape;1182;p78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" name="Google Shape;1184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5" name="Google Shape;1185;p7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6" name="Google Shape;1186;p7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87" name="Google Shape;1187;p7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88" name="Google Shape;11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9" name="Google Shape;1189;p7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0" name="Google Shape;1190;p7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191" name="Google Shape;1191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192" name="Google Shape;1192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3" name="Google Shape;1193;p7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4" name="Google Shape;1194;p79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6" name="Google Shape;1196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7" name="Google Shape;1197;p8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8" name="Google Shape;1198;p8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99" name="Google Shape;1199;p8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0" name="Google Shape;120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1" name="Google Shape;1201;p8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02" name="Google Shape;1202;p8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03" name="Google Shape;1203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04" name="Google Shape;1204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05" name="Google Shape;1205;p8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6" name="Google Shape;1206;p8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7" name="Google Shape;1207;p8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1208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81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0" name="Google Shape;1210;p81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1" name="Google Shape;1211;p8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" name="Google Shape;121;p10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" name="Google Shape;122;p10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3" name="Google Shape;123;p10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" name="Google Shape;124;p10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0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6" name="Google Shape;126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" name="Google Shape;128;p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09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09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09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09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09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09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09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109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216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g1ddb87107f1_0_1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8" name="Google Shape;1218;g1ddb87107f1_0_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9" name="Google Shape;1219;g1ddb87107f1_0_14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0" name="Google Shape;1220;g1ddb87107f1_0_148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1" name="Google Shape;1221;g1ddb87107f1_0_148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2" name="Google Shape;1222;g1ddb87107f1_0_148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23" name="Google Shape;1223;g1ddb87107f1_0_14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24" name="Google Shape;1224;g1ddb87107f1_0_1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5" name="Google Shape;1225;g1ddb87107f1_0_1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26" name="Google Shape;1226;g1ddb87107f1_0_1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7" name="Google Shape;1227;g1ddb87107f1_0_148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8" name="Google Shape;1228;g1ddb87107f1_0_148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9" name="Google Shape;1229;g1ddb87107f1_0_148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0" name="Google Shape;1230;g1ddb87107f1_0_148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1" name="Google Shape;1231;g1ddb87107f1_0_148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2" name="Google Shape;1232;g1ddb87107f1_0_148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3" name="Google Shape;1233;g1ddb87107f1_0_148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4" name="Google Shape;1234;g1ddb87107f1_0_148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g1ddb87107f1_0_167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1ddb87107f1_0_167"/>
          <p:cNvSpPr txBox="1"/>
          <p:nvPr>
            <p:ph idx="2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1ddb87107f1_0_16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39" name="Google Shape;1239;g1ddb87107f1_0_167"/>
          <p:cNvSpPr txBox="1"/>
          <p:nvPr>
            <p:ph idx="3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40" name="Google Shape;1240;g1ddb87107f1_0_167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241" name="Google Shape;1241;g1ddb87107f1_0_16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42" name="Google Shape;1242;g1ddb87107f1_0_16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3" name="Google Shape;1243;g1ddb87107f1_0_16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4" name="Google Shape;1244;g1ddb87107f1_0_16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5" name="Google Shape;1245;g1ddb87107f1_0_16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6" name="Google Shape;1246;g1ddb87107f1_0_16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47" name="Google Shape;1247;g1ddb87107f1_0_16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8" name="Google Shape;1248;g1ddb87107f1_0_16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49" name="Google Shape;1249;g1ddb87107f1_0_1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50" name="Google Shape;1250;g1ddb87107f1_0_16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1" name="Google Shape;1251;g1ddb87107f1_0_16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2" name="Google Shape;1252;g1ddb87107f1_0_16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253" name="Google Shape;1253;g1ddb87107f1_0_16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g1ddb87107f1_0_18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6" name="Google Shape;1256;g1ddb87107f1_0_18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7" name="Google Shape;1257;g1ddb87107f1_0_18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8" name="Google Shape;1258;g1ddb87107f1_0_18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9" name="Google Shape;1259;g1ddb87107f1_0_18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0" name="Google Shape;1260;g1ddb87107f1_0_18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1" name="Google Shape;1261;g1ddb87107f1_0_18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2" name="Google Shape;1262;g1ddb87107f1_0_18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1ddb87107f1_0_18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64" name="Google Shape;1264;g1ddb87107f1_0_186"/>
          <p:cNvGrpSpPr/>
          <p:nvPr/>
        </p:nvGrpSpPr>
        <p:grpSpPr>
          <a:xfrm flipH="1">
            <a:off x="-30516" y="6196177"/>
            <a:ext cx="12233149" cy="626186"/>
            <a:chOff x="-30396" y="6196177"/>
            <a:chExt cx="12233149" cy="626186"/>
          </a:xfrm>
        </p:grpSpPr>
        <p:pic>
          <p:nvPicPr>
            <p:cNvPr id="1265" name="Google Shape;1265;g1ddb87107f1_0_18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66" name="Google Shape;1266;g1ddb87107f1_0_18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7" name="Google Shape;1267;g1ddb87107f1_0_18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8" name="Google Shape;1268;g1ddb87107f1_0_18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9" name="Google Shape;1269;g1ddb87107f1_0_18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0" name="Google Shape;1270;g1ddb87107f1_0_18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1" name="Google Shape;1271;g1ddb87107f1_0_18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2" name="Google Shape;1272;g1ddb87107f1_0_1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73" name="Google Shape;1273;g1ddb87107f1_0_18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g1ddb87107f1_0_20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276" name="Google Shape;1276;g1ddb87107f1_0_2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79"/>
          </a:xfrm>
          <a:prstGeom prst="rect">
            <a:avLst/>
          </a:prstGeom>
          <a:noFill/>
          <a:ln>
            <a:noFill/>
          </a:ln>
        </p:spPr>
      </p:pic>
      <p:sp>
        <p:nvSpPr>
          <p:cNvPr id="1277" name="Google Shape;1277;g1ddb87107f1_0_206"/>
          <p:cNvSpPr/>
          <p:nvPr/>
        </p:nvSpPr>
        <p:spPr>
          <a:xfrm flipH="1">
            <a:off x="3992013" y="4753267"/>
            <a:ext cx="38082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78" name="Google Shape;1278;g1ddb87107f1_0_206"/>
          <p:cNvSpPr/>
          <p:nvPr/>
        </p:nvSpPr>
        <p:spPr>
          <a:xfrm flipH="1">
            <a:off x="8160095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79" name="Google Shape;1279;g1ddb87107f1_0_206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280" name="Google Shape;1280;g1ddb87107f1_0_2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81" name="Google Shape;1281;g1ddb87107f1_0_206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2" name="Google Shape;1282;g1ddb87107f1_0_206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3" name="Google Shape;1283;g1ddb87107f1_0_206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4" name="Google Shape;1284;g1ddb87107f1_0_206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5" name="Google Shape;1285;g1ddb87107f1_0_206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86" name="Google Shape;1286;g1ddb87107f1_0_2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7" name="Google Shape;1287;g1ddb87107f1_0_20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88" name="Google Shape;1288;g1ddb87107f1_0_20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9" name="Google Shape;1289;g1ddb87107f1_0_206"/>
          <p:cNvSpPr/>
          <p:nvPr/>
        </p:nvSpPr>
        <p:spPr>
          <a:xfrm flipH="1">
            <a:off x="7881150" y="4623894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0" name="Google Shape;1290;g1ddb87107f1_0_206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91" name="Google Shape;1291;g1ddb87107f1_0_206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1ddb87107f1_0_206"/>
          <p:cNvSpPr txBox="1"/>
          <p:nvPr>
            <p:ph idx="2" type="body"/>
          </p:nvPr>
        </p:nvSpPr>
        <p:spPr>
          <a:xfrm>
            <a:off x="3610286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1ddb87107f1_0_206"/>
          <p:cNvSpPr txBox="1"/>
          <p:nvPr>
            <p:ph idx="3" type="body"/>
          </p:nvPr>
        </p:nvSpPr>
        <p:spPr>
          <a:xfrm>
            <a:off x="240914" y="1445813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4" name="Google Shape;1294;g1ddb87107f1_0_206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6" name="Google Shape;1296;g1ddb87107f1_0_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97" name="Google Shape;1297;g1ddb87107f1_0_22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8" name="Google Shape;1298;g1ddb87107f1_0_227"/>
          <p:cNvSpPr/>
          <p:nvPr/>
        </p:nvSpPr>
        <p:spPr>
          <a:xfrm flipH="1">
            <a:off x="264130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99" name="Google Shape;1299;g1ddb87107f1_0_227"/>
          <p:cNvGrpSpPr/>
          <p:nvPr/>
        </p:nvGrpSpPr>
        <p:grpSpPr>
          <a:xfrm flipH="1">
            <a:off x="-30516" y="6196177"/>
            <a:ext cx="12233149" cy="626185"/>
            <a:chOff x="-30396" y="6196177"/>
            <a:chExt cx="12233149" cy="626185"/>
          </a:xfrm>
        </p:grpSpPr>
        <p:pic>
          <p:nvPicPr>
            <p:cNvPr id="1300" name="Google Shape;1300;g1ddb87107f1_0_2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01" name="Google Shape;1301;g1ddb87107f1_0_22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2" name="Google Shape;1302;g1ddb87107f1_0_22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3" name="Google Shape;1303;g1ddb87107f1_0_22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4" name="Google Shape;1304;g1ddb87107f1_0_22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5" name="Google Shape;1305;g1ddb87107f1_0_22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306" name="Google Shape;1306;g1ddb87107f1_0_22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7" name="Google Shape;1307;g1ddb87107f1_0_22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308" name="Google Shape;1308;g1ddb87107f1_0_22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9" name="Google Shape;1309;g1ddb87107f1_0_227"/>
          <p:cNvSpPr/>
          <p:nvPr/>
        </p:nvSpPr>
        <p:spPr>
          <a:xfrm flipH="1">
            <a:off x="2097244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0" name="Google Shape;1310;g1ddb87107f1_0_227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1" name="Google Shape;1311;g1ddb87107f1_0_227"/>
          <p:cNvSpPr txBox="1"/>
          <p:nvPr>
            <p:ph idx="1" type="body"/>
          </p:nvPr>
        </p:nvSpPr>
        <p:spPr>
          <a:xfrm>
            <a:off x="8450575" y="3165416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2" name="Google Shape;1312;g1ddb87107f1_0_227"/>
          <p:cNvSpPr txBox="1"/>
          <p:nvPr>
            <p:ph idx="2" type="body"/>
          </p:nvPr>
        </p:nvSpPr>
        <p:spPr>
          <a:xfrm>
            <a:off x="5816498" y="1588544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3" name="Google Shape;1313;g1ddb87107f1_0_227"/>
          <p:cNvSpPr txBox="1"/>
          <p:nvPr>
            <p:ph idx="3" type="body"/>
          </p:nvPr>
        </p:nvSpPr>
        <p:spPr>
          <a:xfrm>
            <a:off x="6003646" y="4619956"/>
            <a:ext cx="53886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14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g1ddb87107f1_0_246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6" name="Google Shape;1316;g1ddb87107f1_0_246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7" name="Google Shape;1317;g1ddb87107f1_0_246"/>
          <p:cNvSpPr txBox="1"/>
          <p:nvPr>
            <p:ph idx="2" type="body"/>
          </p:nvPr>
        </p:nvSpPr>
        <p:spPr>
          <a:xfrm>
            <a:off x="0" y="1657350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18" name="Google Shape;1318;g1ddb87107f1_0_246"/>
          <p:cNvGrpSpPr/>
          <p:nvPr/>
        </p:nvGrpSpPr>
        <p:grpSpPr>
          <a:xfrm>
            <a:off x="1" y="5607273"/>
            <a:ext cx="12196128" cy="83414"/>
            <a:chOff x="-33239" y="5603791"/>
            <a:chExt cx="9147325" cy="83414"/>
          </a:xfrm>
        </p:grpSpPr>
        <p:cxnSp>
          <p:nvCxnSpPr>
            <p:cNvPr id="1319" name="Google Shape;1319;g1ddb87107f1_0_246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0" name="Google Shape;1320;g1ddb87107f1_0_246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g1f4e2a1fdd0_0_133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28" name="Google Shape;1328;g1f4e2a1fdd0_0_133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29" name="Google Shape;1329;g1f4e2a1fdd0_0_133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0" name="Google Shape;1330;g1f4e2a1fdd0_0_1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31" name="Google Shape;1331;g1f4e2a1fdd0_0_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2" name="Google Shape;1332;g1f4e2a1fdd0_0_133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33" name="Google Shape;1333;g1f4e2a1fdd0_0_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4" name="Google Shape;1334;g1f4e2a1fdd0_0_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5" name="Google Shape;1335;g1f4e2a1fdd0_0_133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6" name="Google Shape;1336;g1f4e2a1fdd0_0_133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337" name="Google Shape;1337;g1f4e2a1fdd0_0_133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">
  <p:cSld name="2 Reading tip with pic and conversation bubbles">
    <p:spTree>
      <p:nvGrpSpPr>
        <p:cNvPr id="1338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f4e2a1fdd0_0_1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0" name="Google Shape;1340;g1f4e2a1fdd0_0_145"/>
          <p:cNvSpPr txBox="1"/>
          <p:nvPr>
            <p:ph idx="1" type="body"/>
          </p:nvPr>
        </p:nvSpPr>
        <p:spPr>
          <a:xfrm>
            <a:off x="207818" y="1577975"/>
            <a:ext cx="29892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1" name="Google Shape;1341;g1f4e2a1fdd0_0_145"/>
          <p:cNvSpPr txBox="1"/>
          <p:nvPr>
            <p:ph idx="2" type="body"/>
          </p:nvPr>
        </p:nvSpPr>
        <p:spPr>
          <a:xfrm>
            <a:off x="207817" y="3992563"/>
            <a:ext cx="30201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42" name="Google Shape;1342;g1f4e2a1fdd0_0_145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3" name="Google Shape;1343;g1f4e2a1fdd0_0_145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44" name="Google Shape;1344;g1f4e2a1fdd0_0_145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45" name="Google Shape;1345;g1f4e2a1fdd0_0_1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46" name="Google Shape;1346;g1f4e2a1fdd0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7" name="Google Shape;1347;g1f4e2a1fdd0_0_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8" name="Google Shape;1348;g1f4e2a1fdd0_0_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&#10;&#10;Description generated with very high confidence" id="1349" name="Google Shape;1349;g1f4e2a1fdd0_0_1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33129" y="2343959"/>
            <a:ext cx="2453431" cy="368015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1350" name="Google Shape;1350;g1f4e2a1fdd0_0_145"/>
          <p:cNvSpPr/>
          <p:nvPr/>
        </p:nvSpPr>
        <p:spPr>
          <a:xfrm rot="949803">
            <a:off x="8632588" y="1934638"/>
            <a:ext cx="3479666" cy="2748714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g1f4e2a1fdd0_0_145"/>
          <p:cNvSpPr/>
          <p:nvPr/>
        </p:nvSpPr>
        <p:spPr>
          <a:xfrm flipH="1" rot="-2036003">
            <a:off x="3537616" y="1994863"/>
            <a:ext cx="3036928" cy="2147042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g1f4e2a1fdd0_0_145"/>
          <p:cNvSpPr txBox="1"/>
          <p:nvPr>
            <p:ph idx="3" type="body"/>
          </p:nvPr>
        </p:nvSpPr>
        <p:spPr>
          <a:xfrm rot="-2153668">
            <a:off x="3954263" y="2367682"/>
            <a:ext cx="2234544" cy="14089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3" name="Google Shape;1353;g1f4e2a1fdd0_0_145"/>
          <p:cNvSpPr txBox="1"/>
          <p:nvPr>
            <p:ph idx="4" type="body"/>
          </p:nvPr>
        </p:nvSpPr>
        <p:spPr>
          <a:xfrm rot="860265">
            <a:off x="9153635" y="2384138"/>
            <a:ext cx="2405938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4" name="Google Shape;1354;g1f4e2a1fdd0_0_145"/>
          <p:cNvSpPr txBox="1"/>
          <p:nvPr>
            <p:ph idx="5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1f4e2a1fdd0_0_16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7" name="Google Shape;1357;g1f4e2a1fdd0_0_162"/>
          <p:cNvSpPr txBox="1"/>
          <p:nvPr>
            <p:ph idx="1" type="body"/>
          </p:nvPr>
        </p:nvSpPr>
        <p:spPr>
          <a:xfrm>
            <a:off x="162285" y="227488"/>
            <a:ext cx="31905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8" name="Google Shape;1358;g1f4e2a1fdd0_0_162"/>
          <p:cNvSpPr txBox="1"/>
          <p:nvPr>
            <p:ph idx="2" type="body"/>
          </p:nvPr>
        </p:nvSpPr>
        <p:spPr>
          <a:xfrm>
            <a:off x="162285" y="1411720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9" name="Google Shape;1359;g1f4e2a1fdd0_0_162"/>
          <p:cNvSpPr txBox="1"/>
          <p:nvPr>
            <p:ph idx="3" type="body"/>
          </p:nvPr>
        </p:nvSpPr>
        <p:spPr>
          <a:xfrm>
            <a:off x="180109" y="3992563"/>
            <a:ext cx="31728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60" name="Google Shape;1360;g1f4e2a1fdd0_0_162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1" name="Google Shape;1361;g1f4e2a1fdd0_0_162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2" name="Google Shape;1362;g1f4e2a1fdd0_0_162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63" name="Google Shape;1363;g1f4e2a1fdd0_0_1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64" name="Google Shape;1364;g1f4e2a1fdd0_0_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5" name="Google Shape;1365;g1f4e2a1fdd0_0_1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6" name="Google Shape;1366;g1f4e2a1fdd0_0_1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367" name="Google Shape;1367;g1f4e2a1fdd0_0_162"/>
          <p:cNvSpPr txBox="1"/>
          <p:nvPr>
            <p:ph idx="4" type="body"/>
          </p:nvPr>
        </p:nvSpPr>
        <p:spPr>
          <a:xfrm>
            <a:off x="4104471" y="1818827"/>
            <a:ext cx="75420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8" name="Google Shape;1368;g1f4e2a1fdd0_0_162"/>
          <p:cNvSpPr txBox="1"/>
          <p:nvPr>
            <p:ph idx="5" type="body"/>
          </p:nvPr>
        </p:nvSpPr>
        <p:spPr>
          <a:xfrm>
            <a:off x="3969386" y="3243174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9" name="Google Shape;1369;g1f4e2a1fdd0_0_162"/>
          <p:cNvSpPr txBox="1"/>
          <p:nvPr>
            <p:ph idx="6" type="body"/>
          </p:nvPr>
        </p:nvSpPr>
        <p:spPr>
          <a:xfrm>
            <a:off x="3987210" y="4810036"/>
            <a:ext cx="34104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0" name="Google Shape;1370;g1f4e2a1fdd0_0_162"/>
          <p:cNvSpPr txBox="1"/>
          <p:nvPr>
            <p:ph idx="7" type="body"/>
          </p:nvPr>
        </p:nvSpPr>
        <p:spPr>
          <a:xfrm>
            <a:off x="7676147" y="3224908"/>
            <a:ext cx="3970200" cy="89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1f4e2a1fdd0_0_17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g1f4e2a1fdd0_0_178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4" name="Google Shape;1374;g1f4e2a1fdd0_0_178"/>
          <p:cNvSpPr txBox="1"/>
          <p:nvPr>
            <p:ph idx="2" type="body"/>
          </p:nvPr>
        </p:nvSpPr>
        <p:spPr>
          <a:xfrm>
            <a:off x="0" y="1577975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5" name="Google Shape;1375;g1f4e2a1fdd0_0_178"/>
          <p:cNvSpPr txBox="1"/>
          <p:nvPr>
            <p:ph idx="3" type="body"/>
          </p:nvPr>
        </p:nvSpPr>
        <p:spPr>
          <a:xfrm>
            <a:off x="-39687" y="3992563"/>
            <a:ext cx="35370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6" name="Google Shape;1376;g1f4e2a1fdd0_0_178"/>
          <p:cNvSpPr txBox="1"/>
          <p:nvPr>
            <p:ph idx="4" type="body"/>
          </p:nvPr>
        </p:nvSpPr>
        <p:spPr>
          <a:xfrm>
            <a:off x="3790950" y="1944688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377" name="Google Shape;1377;g1f4e2a1fdd0_0_17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8" name="Google Shape;1378;g1f4e2a1fdd0_0_17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9" name="Google Shape;1379;g1f4e2a1fdd0_0_17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0" name="Google Shape;1380;g1f4e2a1fdd0_0_1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81" name="Google Shape;1381;g1f4e2a1fdd0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2" name="Google Shape;1382;g1f4e2a1fdd0_0_1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3" name="Google Shape;1383;g1f4e2a1fdd0_0_1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igure out the word">
  <p:cSld name="Title, Subtitle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32"/>
          <p:cNvPicPr preferRelativeResize="0"/>
          <p:nvPr/>
        </p:nvPicPr>
        <p:blipFill rotWithShape="1">
          <a:blip r:embed="rId2">
            <a:alphaModFix/>
          </a:blip>
          <a:srcRect b="15736" l="0" r="0" t="0"/>
          <a:stretch/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32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5" name="Google Shape;145;p32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6" name="Google Shape;146;p32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7" name="Google Shape;147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48" name="Google Shape;148;p32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9" name="Google Shape;149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2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384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g1f4e2a1fdd0_0_191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86" name="Google Shape;1386;g1f4e2a1fdd0_0_1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7" name="Google Shape;1387;g1f4e2a1fdd0_0_191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8" name="Google Shape;1388;g1f4e2a1fdd0_0_191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9" name="Google Shape;1389;g1f4e2a1fdd0_0_191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0" name="Google Shape;1390;g1f4e2a1fdd0_0_1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g1f4e2a1fdd0_0_1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2" name="Google Shape;1392;g1f4e2a1fdd0_0_1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f4e2a1fdd0_0_200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95" name="Google Shape;1395;g1f4e2a1fdd0_0_200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6" name="Google Shape;1396;g1f4e2a1fdd0_0_200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7" name="Google Shape;1397;g1f4e2a1fdd0_0_200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98" name="Google Shape;1398;g1f4e2a1fdd0_0_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99" name="Google Shape;1399;g1f4e2a1fdd0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0" name="Google Shape;1400;g1f4e2a1fdd0_0_20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1" name="Google Shape;1401;g1f4e2a1fdd0_0_20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1f4e2a1fdd0_0_209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04" name="Google Shape;1404;g1f4e2a1fdd0_0_209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05" name="Google Shape;1405;g1f4e2a1fdd0_0_209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6" name="Google Shape;1406;g1f4e2a1fdd0_0_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7" name="Google Shape;1407;g1f4e2a1fdd0_0_2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8" name="Google Shape;1408;g1f4e2a1fdd0_0_209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09" name="Google Shape;1409;g1f4e2a1fdd0_0_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0" name="Google Shape;1410;g1f4e2a1fdd0_0_2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1f4e2a1fdd0_0_218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13" name="Google Shape;1413;g1f4e2a1fdd0_0_218"/>
          <p:cNvCxnSpPr/>
          <p:nvPr/>
        </p:nvCxnSpPr>
        <p:spPr>
          <a:xfrm>
            <a:off x="66654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14" name="Google Shape;1414;g1f4e2a1fdd0_0_218"/>
          <p:cNvCxnSpPr/>
          <p:nvPr/>
        </p:nvCxnSpPr>
        <p:spPr>
          <a:xfrm>
            <a:off x="93608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5" name="Google Shape;1415;g1f4e2a1fdd0_0_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416" name="Google Shape;1416;g1f4e2a1fdd0_0_2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7" name="Google Shape;1417;g1f4e2a1fdd0_0_218"/>
          <p:cNvCxnSpPr/>
          <p:nvPr/>
        </p:nvCxnSpPr>
        <p:spPr>
          <a:xfrm>
            <a:off x="40294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418" name="Google Shape;1418;g1f4e2a1fdd0_0_2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9" name="Google Shape;1419;g1f4e2a1fdd0_0_2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g1f4e2a1fdd0_0_218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21" name="Google Shape;1421;g1f4e2a1fdd0_0_218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422" name="Google Shape;1422;g1f4e2a1fdd0_0_218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10.xml.rels><?xml version="1.0" encoding="UTF-8" standalone="yes"?><Relationships xmlns="http://schemas.openxmlformats.org/package/2006/relationships"><Relationship Id="rId10" Type="http://schemas.openxmlformats.org/officeDocument/2006/relationships/theme" Target="../theme/theme11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1.xml"/><Relationship Id="rId8" Type="http://schemas.openxmlformats.org/officeDocument/2006/relationships/slideLayout" Target="../slideLayouts/slideLayout9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theme" Target="../theme/theme10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31.xml"/><Relationship Id="rId6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4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44.xml"/><Relationship Id="rId3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8.xml"/><Relationship Id="rId5" Type="http://schemas.openxmlformats.org/officeDocument/2006/relationships/slideLayout" Target="../slideLayouts/slideLayout47.xml"/><Relationship Id="rId6" Type="http://schemas.openxmlformats.org/officeDocument/2006/relationships/slideLayout" Target="../slideLayouts/slideLayout48.xml"/><Relationship Id="rId7" Type="http://schemas.openxmlformats.org/officeDocument/2006/relationships/slideLayout" Target="../slideLayouts/slideLayout49.xml"/><Relationship Id="rId8" Type="http://schemas.openxmlformats.org/officeDocument/2006/relationships/slideLayout" Target="../slideLayouts/slideLayout50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3.xml"/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66.xml"/><Relationship Id="rId19" Type="http://schemas.openxmlformats.org/officeDocument/2006/relationships/theme" Target="../theme/theme9.xml"/><Relationship Id="rId6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1f4e2a1fdd0_0_128"/>
          <p:cNvSpPr/>
          <p:nvPr/>
        </p:nvSpPr>
        <p:spPr>
          <a:xfrm>
            <a:off x="0" y="0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23" name="Google Shape;1323;g1f4e2a1fdd0_0_128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24" name="Google Shape;1324;g1f4e2a1fdd0_0_1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g1f4e2a1fdd0_0_128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39" name="Google Shape;139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0" name="Google Shape;140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9" name="Google Shape;189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3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9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85" name="Google Shape;485;p39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6" name="Google Shape;486;p39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87" name="Google Shape;487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1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47" name="Google Shape;647;p4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48" name="Google Shape;648;p41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9" name="Google Shape;649;p4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4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9" name="Google Shape;809;p4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10" name="Google Shape;810;p4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4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32" name="Google Shape;932;p4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33" name="Google Shape;933;p48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4" name="Google Shape;934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1ddb87107f1_0_144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214" name="Google Shape;1214;g1ddb87107f1_0_144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15" name="Google Shape;1215;g1ddb87107f1_0_1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9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7.png"/><Relationship Id="rId4" Type="http://schemas.openxmlformats.org/officeDocument/2006/relationships/image" Target="../media/image10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3.jpg"/><Relationship Id="rId4" Type="http://schemas.openxmlformats.org/officeDocument/2006/relationships/image" Target="../media/image102.jpg"/><Relationship Id="rId5" Type="http://schemas.openxmlformats.org/officeDocument/2006/relationships/image" Target="../media/image99.jpg"/><Relationship Id="rId6" Type="http://schemas.openxmlformats.org/officeDocument/2006/relationships/image" Target="../media/image82.jpg"/><Relationship Id="rId7" Type="http://schemas.openxmlformats.org/officeDocument/2006/relationships/image" Target="../media/image1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0.png"/><Relationship Id="rId4" Type="http://schemas.openxmlformats.org/officeDocument/2006/relationships/image" Target="../media/image101.png"/><Relationship Id="rId5" Type="http://schemas.openxmlformats.org/officeDocument/2006/relationships/image" Target="../media/image94.png"/><Relationship Id="rId6" Type="http://schemas.openxmlformats.org/officeDocument/2006/relationships/image" Target="../media/image8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"/>
          <p:cNvSpPr txBox="1"/>
          <p:nvPr>
            <p:ph type="title"/>
          </p:nvPr>
        </p:nvSpPr>
        <p:spPr>
          <a:xfrm>
            <a:off x="12783" y="-31960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/>
              <a:t>Workshop guide</a:t>
            </a:r>
            <a:endParaRPr/>
          </a:p>
        </p:txBody>
      </p:sp>
      <p:sp>
        <p:nvSpPr>
          <p:cNvPr id="1428" name="Google Shape;1428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None/>
            </a:pPr>
            <a:r>
              <a:rPr lang="en-US">
                <a:solidFill>
                  <a:srgbClr val="006FB6"/>
                </a:solidFill>
              </a:rPr>
              <a:t>Tell me a story</a:t>
            </a:r>
            <a:endParaRPr/>
          </a:p>
        </p:txBody>
      </p:sp>
      <p:sp>
        <p:nvSpPr>
          <p:cNvPr id="1429" name="Google Shape;1429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lang="en-US" sz="4000">
                <a:solidFill>
                  <a:srgbClr val="006FB6"/>
                </a:solidFill>
              </a:rPr>
              <a:t>Facilitator: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 notes to prepare. See English slides.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Practice the script aloud. Change as needed. 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Ready the family-facing materials.</a:t>
            </a:r>
            <a:endParaRPr/>
          </a:p>
          <a:p>
            <a:pPr indent="-685800" lvl="1" marL="1143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lang="en-US" sz="4000">
                <a:solidFill>
                  <a:srgbClr val="006FB6"/>
                </a:solidFill>
              </a:rPr>
              <a:t>Display slide 2 as families arrive.</a:t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6"/>
          <p:cNvSpPr txBox="1"/>
          <p:nvPr>
            <p:ph type="title"/>
          </p:nvPr>
        </p:nvSpPr>
        <p:spPr>
          <a:xfrm>
            <a:off x="-7620" y="0"/>
            <a:ext cx="8569729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مجھے اختتام کے بارے میں بتائیں</a:t>
            </a:r>
            <a:endParaRPr/>
          </a:p>
        </p:txBody>
      </p:sp>
      <p:sp>
        <p:nvSpPr>
          <p:cNvPr id="1524" name="Google Shape;1524;p16"/>
          <p:cNvSpPr txBox="1"/>
          <p:nvPr>
            <p:ph idx="1" type="body"/>
          </p:nvPr>
        </p:nvSpPr>
        <p:spPr>
          <a:xfrm>
            <a:off x="251544" y="1251284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200" u="none"/>
              <a:t>اپنے بچے کی یہ وضاحت کرنے میں مدد کریں کہ چیلنج کو کیسے سر کیا جاتا ہے اور کہانی کیسے اختتام پذیر ہوتی ہے۔</a:t>
            </a:r>
            <a:endParaRPr sz="3200"/>
          </a:p>
          <a:p>
            <a:pPr indent="-457200" lvl="0" marL="457200" rtl="1" algn="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200" u="none"/>
              <a:t>کیا کردار کہانی میں جو کچھ واقع ہوا اس سے کوئی سبق سیکھتا ہے؟ </a:t>
            </a:r>
            <a:endParaRPr sz="3200"/>
          </a:p>
          <a:p>
            <a:pPr indent="-457200" lvl="0" marL="457200" rtl="1" algn="r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200" u="none"/>
              <a:t>سننے والا کہانی سے کیا سبق سیکھ سکتا ہے؟ ہم اسے کہانی کا</a:t>
            </a:r>
            <a:r>
              <a:rPr b="1" i="0" lang="en-US" sz="3200" u="none"/>
              <a:t> اخلاقی</a:t>
            </a:r>
            <a:r>
              <a:rPr b="0" i="0" lang="en-US" sz="3200" u="none"/>
              <a:t> سبق کہتے ہیں۔</a:t>
            </a:r>
            <a:endParaRPr sz="32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2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200"/>
          </a:p>
        </p:txBody>
      </p:sp>
      <p:sp>
        <p:nvSpPr>
          <p:cNvPr id="1525" name="Google Shape;1525;p16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کہانی کے اختتام پر کیا ہوتا ہے؟</a:t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26" name="Google Shape;1526;p1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0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p17"/>
          <p:cNvSpPr txBox="1"/>
          <p:nvPr>
            <p:ph type="ctrTitle"/>
          </p:nvPr>
        </p:nvSpPr>
        <p:spPr>
          <a:xfrm>
            <a:off x="820225" y="0"/>
            <a:ext cx="113718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(K-1)</a:t>
            </a:r>
            <a:endParaRPr/>
          </a:p>
        </p:txBody>
      </p:sp>
      <p:sp>
        <p:nvSpPr>
          <p:cNvPr id="1532" name="Google Shape;1532;p17"/>
          <p:cNvSpPr txBox="1"/>
          <p:nvPr>
            <p:ph idx="1" type="body"/>
          </p:nvPr>
        </p:nvSpPr>
        <p:spPr>
          <a:xfrm>
            <a:off x="1743463" y="2939667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کہانی میں کون سے کردار ہیں؟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3" name="Google Shape;1533;p17"/>
          <p:cNvSpPr txBox="1"/>
          <p:nvPr>
            <p:ph idx="2" type="body"/>
          </p:nvPr>
        </p:nvSpPr>
        <p:spPr>
          <a:xfrm>
            <a:off x="3694300" y="4724950"/>
            <a:ext cx="40872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کردار کیا چاہتا ہے؟ کیا انہیں کسی پریشانی کا سامنا ہے؟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34" name="Google Shape;1534;p17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کہانی وجود میں کہاں آتی ہے؟</a:t>
            </a:r>
            <a:endParaRPr/>
          </a:p>
        </p:txBody>
      </p:sp>
      <p:sp>
        <p:nvSpPr>
          <p:cNvPr id="1535" name="Google Shape;1535;p17"/>
          <p:cNvSpPr txBox="1"/>
          <p:nvPr>
            <p:ph idx="4" type="body"/>
          </p:nvPr>
        </p:nvSpPr>
        <p:spPr>
          <a:xfrm>
            <a:off x="243300" y="4495575"/>
            <a:ext cx="3057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u="none">
                <a:solidFill>
                  <a:srgbClr val="006FB6"/>
                </a:solidFill>
              </a:rPr>
              <a:t>کردار نے کس سبب سے وہ فیصلہ کیا جو انہوں نے کیا تھا؟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36" name="Google Shape;1536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>
            <a:off x="240925" y="86525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0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18"/>
          <p:cNvSpPr txBox="1"/>
          <p:nvPr>
            <p:ph type="ctrTitle"/>
          </p:nvPr>
        </p:nvSpPr>
        <p:spPr>
          <a:xfrm>
            <a:off x="833025" y="0"/>
            <a:ext cx="113592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پڑھنا = گفتگو کرنا (2-3)</a:t>
            </a:r>
            <a:endParaRPr/>
          </a:p>
        </p:txBody>
      </p:sp>
      <p:sp>
        <p:nvSpPr>
          <p:cNvPr id="1542" name="Google Shape;1542;p18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b="0" i="0" lang="en-US" u="none">
                <a:solidFill>
                  <a:srgbClr val="006FB6"/>
                </a:solidFill>
              </a:rPr>
              <a:t>کردار(کرداروں) کو کچھ چیلنجز کا سامنا کیوں ہے؟</a:t>
            </a:r>
            <a:endParaRPr/>
          </a:p>
        </p:txBody>
      </p:sp>
      <p:sp>
        <p:nvSpPr>
          <p:cNvPr id="1543" name="Google Shape;1543;p18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کہانی کی ترتیب کیا ہے؟ کردار کون (ہیں) ہے؟</a:t>
            </a:r>
            <a:endParaRPr>
              <a:solidFill>
                <a:srgbClr val="006FB6"/>
              </a:solidFill>
            </a:endParaRPr>
          </a:p>
        </p:txBody>
      </p:sp>
      <p:sp>
        <p:nvSpPr>
          <p:cNvPr id="1544" name="Google Shape;1544;p18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0" i="0" lang="en-US" u="none">
                <a:solidFill>
                  <a:srgbClr val="006FB6"/>
                </a:solidFill>
              </a:rPr>
              <a:t>کہانی اختتام پذیر کیسے ہوتی ہے؟ کردار(کرداروں) دشواری پر کیسے قابو پاتے ہیں؟</a:t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545" name="Google Shape;15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059" y="103050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9" name="Shape 1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0" name="Google Shape;1550;g1ddb87107f1_0_136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الأسر التي تتحدث لغات متعددة</a:t>
            </a:r>
            <a:endParaRPr/>
          </a:p>
        </p:txBody>
      </p:sp>
      <p:sp>
        <p:nvSpPr>
          <p:cNvPr id="1551" name="Google Shape;1551;g1ddb87107f1_0_136"/>
          <p:cNvSpPr txBox="1"/>
          <p:nvPr>
            <p:ph idx="1" type="body"/>
          </p:nvPr>
        </p:nvSpPr>
        <p:spPr>
          <a:xfrm>
            <a:off x="1109552" y="1489801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اپنے خاندان یا ثقافت کی کہانیوں کو استعمال کریں۔</a:t>
            </a:r>
            <a:endParaRPr sz="4400">
              <a:solidFill>
                <a:srgbClr val="006FB6"/>
              </a:solidFill>
            </a:endParaRPr>
          </a:p>
        </p:txBody>
      </p:sp>
      <p:sp>
        <p:nvSpPr>
          <p:cNvPr id="1552" name="Google Shape;1552;g1ddb87107f1_0_136"/>
          <p:cNvSpPr txBox="1"/>
          <p:nvPr>
            <p:ph idx="2" type="body"/>
          </p:nvPr>
        </p:nvSpPr>
        <p:spPr>
          <a:xfrm>
            <a:off x="1109552" y="284159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None/>
            </a:pPr>
            <a:r>
              <a:rPr lang="en-US" sz="2400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کسی بھی زبان میں کتابوں کے ساتھ اسے استعمال کریں۔</a:t>
            </a:r>
            <a:endParaRPr/>
          </a:p>
        </p:txBody>
      </p:sp>
      <p:pic>
        <p:nvPicPr>
          <p:cNvPr id="1553" name="Google Shape;1553;g1ddb87107f1_0_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472374" y="1543801"/>
            <a:ext cx="945152" cy="100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4" name="Google Shape;1554;g1ddb87107f1_0_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3962" y="2895601"/>
            <a:ext cx="1141982" cy="105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1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/>
              <a:t>مشق کا وقت</a:t>
            </a:r>
            <a:endParaRPr/>
          </a:p>
        </p:txBody>
      </p:sp>
      <p:sp>
        <p:nvSpPr>
          <p:cNvPr id="1560" name="Google Shape;1560;p19"/>
          <p:cNvSpPr txBox="1"/>
          <p:nvPr/>
        </p:nvSpPr>
        <p:spPr>
          <a:xfrm>
            <a:off x="4688461" y="139312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19"/>
          <p:cNvSpPr txBox="1"/>
          <p:nvPr/>
        </p:nvSpPr>
        <p:spPr>
          <a:xfrm>
            <a:off x="4641397" y="362722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19"/>
          <p:cNvSpPr txBox="1"/>
          <p:nvPr/>
        </p:nvSpPr>
        <p:spPr>
          <a:xfrm>
            <a:off x="4688462" y="2512653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19"/>
          <p:cNvSpPr txBox="1"/>
          <p:nvPr/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</a:pPr>
            <a:r>
              <a:rPr b="0" i="0" lang="en-US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جب آپ کے پاس کوئی سوال ہو تو مجھے کال کریں!</a:t>
            </a:r>
            <a:endParaRPr/>
          </a:p>
        </p:txBody>
      </p:sp>
      <p:sp>
        <p:nvSpPr>
          <p:cNvPr id="1564" name="Google Shape;1564;p19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pic>
        <p:nvPicPr>
          <p:cNvPr id="1565" name="Google Shape;1565;p19"/>
          <p:cNvPicPr preferRelativeResize="0"/>
          <p:nvPr/>
        </p:nvPicPr>
        <p:blipFill rotWithShape="1">
          <a:blip r:embed="rId3">
            <a:alphaModFix/>
          </a:blip>
          <a:srcRect b="0" l="7548" r="7536" t="0"/>
          <a:stretch/>
        </p:blipFill>
        <p:spPr>
          <a:xfrm>
            <a:off x="7967502" y="1420398"/>
            <a:ext cx="3962194" cy="3122713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Google Shape;1566;p19"/>
          <p:cNvSpPr txBox="1"/>
          <p:nvPr/>
        </p:nvSpPr>
        <p:spPr>
          <a:xfrm>
            <a:off x="4685514" y="4661986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b="1" i="0" lang="en-US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9"/>
          <p:cNvSpPr txBox="1"/>
          <p:nvPr/>
        </p:nvSpPr>
        <p:spPr>
          <a:xfrm>
            <a:off x="4529" y="1569280"/>
            <a:ext cx="4636868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کسی کہانی کے بارے میں سوچیں۔</a:t>
            </a:r>
            <a:endParaRPr/>
          </a:p>
        </p:txBody>
      </p:sp>
      <p:sp>
        <p:nvSpPr>
          <p:cNvPr id="1568" name="Google Shape;1568;p19"/>
          <p:cNvSpPr txBox="1"/>
          <p:nvPr/>
        </p:nvSpPr>
        <p:spPr>
          <a:xfrm>
            <a:off x="438397" y="2704164"/>
            <a:ext cx="4203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مجھے آغاز کے بارے میں بتائیں۔</a:t>
            </a:r>
            <a:endParaRPr b="0" i="0" sz="3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19"/>
          <p:cNvSpPr txBox="1"/>
          <p:nvPr/>
        </p:nvSpPr>
        <p:spPr>
          <a:xfrm>
            <a:off x="-209773" y="3839048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مجھے وسط کے بارے میں بتائیں۔</a:t>
            </a:r>
            <a:endParaRPr/>
          </a:p>
        </p:txBody>
      </p:sp>
      <p:sp>
        <p:nvSpPr>
          <p:cNvPr id="1570" name="Google Shape;1570;p19"/>
          <p:cNvSpPr txBox="1"/>
          <p:nvPr/>
        </p:nvSpPr>
        <p:spPr>
          <a:xfrm>
            <a:off x="0" y="4881600"/>
            <a:ext cx="4641397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</a:pPr>
            <a:r>
              <a:rPr b="0" i="0" lang="en-US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مجھے اختتام کے بارے میں بتائیں۔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1f4e2a1fdd0_0_121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/>
              <a:t>عکاسی کریں</a:t>
            </a:r>
            <a:endParaRPr/>
          </a:p>
        </p:txBody>
      </p:sp>
      <p:sp>
        <p:nvSpPr>
          <p:cNvPr id="1576" name="Google Shape;1576;g1f4e2a1fdd0_0_121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پڑھنے کے ٹوٹکے کے بارے میں کوئی بھی سوالات؟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مڑیں اور اپنے بچے سے بات کریں: گھر پر پڑھنے کے اس ٹوٹکے کو آزمانے کے لیے کیا ہم تیار محسوس کرتے ہیں؟</a:t>
            </a: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3400"/>
              <a:buFont typeface="Arial"/>
              <a:buChar char="•"/>
            </a:pPr>
            <a:r>
              <a:rPr lang="en-US"/>
              <a:t>آپ اسے گھر میں کس طرح استعمال کر سکتے ہیں براہ مہربانی شیئر کریں۔</a:t>
            </a:r>
            <a:endParaRPr/>
          </a:p>
        </p:txBody>
      </p:sp>
      <p:sp>
        <p:nvSpPr>
          <p:cNvPr id="1577" name="Google Shape;1577;g1f4e2a1fdd0_0_121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/>
              <a:t>آپکا سوال کمرے میں موجود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کسی اور کی مدد کرے گا!</a:t>
            </a:r>
            <a:endParaRPr/>
          </a:p>
        </p:txBody>
      </p:sp>
      <p:pic>
        <p:nvPicPr>
          <p:cNvPr descr="A close up of a logo&#10;&#10;Description automatically generated" id="1578" name="Google Shape;1578;g1f4e2a1fdd0_0_12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457146" y="52473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2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براہ کرم، فیڈ بیک دیں</a:t>
            </a:r>
            <a:endParaRPr/>
          </a:p>
        </p:txBody>
      </p:sp>
      <p:pic>
        <p:nvPicPr>
          <p:cNvPr id="1584" name="Google Shape;1584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>
            <a:off x="8953152" y="1444919"/>
            <a:ext cx="2916937" cy="2596895"/>
          </a:xfrm>
          <a:prstGeom prst="rect">
            <a:avLst/>
          </a:prstGeom>
          <a:noFill/>
          <a:ln>
            <a:noFill/>
          </a:ln>
        </p:spPr>
      </p:pic>
      <p:sp>
        <p:nvSpPr>
          <p:cNvPr id="1585" name="Google Shape;1585;p24"/>
          <p:cNvSpPr txBox="1"/>
          <p:nvPr>
            <p:ph idx="1" type="body"/>
          </p:nvPr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en-US"/>
              <a:t>آپ کا ان پٹ ہمارے وقت کو ایک ساتھ بہتر بناتا ہے!</a:t>
            </a:r>
            <a:endParaRPr/>
          </a:p>
        </p:txBody>
      </p:sp>
      <p:pic>
        <p:nvPicPr>
          <p:cNvPr descr="A picture containing person, indoor, blue&#10;&#10;Description automatically generated" id="1586" name="Google Shape;1586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2258220" y="10961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3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4"/>
          <p:cNvSpPr txBox="1"/>
          <p:nvPr>
            <p:ph type="title"/>
          </p:nvPr>
        </p:nvSpPr>
        <p:spPr>
          <a:xfrm>
            <a:off x="-8" y="5994664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en-US" sz="4400" u="none"/>
              <a:t>مجھے ایک کہانی سنائیں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5"/>
          <p:cNvSpPr txBox="1"/>
          <p:nvPr>
            <p:ph idx="1" type="body"/>
          </p:nvPr>
        </p:nvSpPr>
        <p:spPr>
          <a:xfrm>
            <a:off x="1660583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خوش آمدید</a:t>
            </a:r>
            <a:endParaRPr/>
          </a:p>
        </p:txBody>
      </p:sp>
      <p:sp>
        <p:nvSpPr>
          <p:cNvPr id="1440" name="Google Shape;1440;p5"/>
          <p:cNvSpPr txBox="1"/>
          <p:nvPr>
            <p:ph idx="3" type="body"/>
          </p:nvPr>
        </p:nvSpPr>
        <p:spPr>
          <a:xfrm>
            <a:off x="1660583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پڑھنے سے متعلق ٹپ</a:t>
            </a:r>
            <a:endParaRPr/>
          </a:p>
        </p:txBody>
      </p:sp>
      <p:sp>
        <p:nvSpPr>
          <p:cNvPr id="1441" name="Google Shape;1441;p5"/>
          <p:cNvSpPr txBox="1"/>
          <p:nvPr>
            <p:ph idx="4" type="body"/>
          </p:nvPr>
        </p:nvSpPr>
        <p:spPr>
          <a:xfrm>
            <a:off x="1660583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مشق کا وقت</a:t>
            </a:r>
            <a:endParaRPr/>
          </a:p>
        </p:txBody>
      </p:sp>
      <p:sp>
        <p:nvSpPr>
          <p:cNvPr id="1442" name="Google Shape;1442;p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ایجنڈا</a:t>
            </a:r>
            <a:endParaRPr/>
          </a:p>
        </p:txBody>
      </p:sp>
      <p:sp>
        <p:nvSpPr>
          <p:cNvPr id="1443" name="Google Shape;1443;p5"/>
          <p:cNvSpPr txBox="1"/>
          <p:nvPr>
            <p:ph idx="5" type="body"/>
          </p:nvPr>
        </p:nvSpPr>
        <p:spPr>
          <a:xfrm>
            <a:off x="1660583" y="4992079"/>
            <a:ext cx="364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عکاسی اور اپڈیٹس</a:t>
            </a:r>
            <a:endParaRPr/>
          </a:p>
        </p:txBody>
      </p:sp>
      <p:pic>
        <p:nvPicPr>
          <p:cNvPr id="1444" name="Google Shape;1444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2540" y="1504823"/>
            <a:ext cx="573000" cy="90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738" y="2821020"/>
            <a:ext cx="758700" cy="7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6" name="Google Shape;1446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6611" y="3936650"/>
            <a:ext cx="793200" cy="71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7" name="Google Shape;1447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3965" y="5088376"/>
            <a:ext cx="658500" cy="719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posing for the camera&#10;&#10;Description automatically generated" id="1448" name="Google Shape;1448;p5"/>
          <p:cNvPicPr preferRelativeResize="0"/>
          <p:nvPr>
            <p:ph idx="2" type="pic"/>
          </p:nvPr>
        </p:nvPicPr>
        <p:blipFill rotWithShape="1">
          <a:blip r:embed="rId7">
            <a:alphaModFix/>
          </a:blip>
          <a:srcRect b="61" l="0" r="0" t="65"/>
          <a:stretch/>
        </p:blipFill>
        <p:spPr>
          <a:xfrm>
            <a:off x="6174911" y="1558066"/>
            <a:ext cx="5394325" cy="4518024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49" name="Google Shape;1449;p5"/>
          <p:cNvSpPr/>
          <p:nvPr/>
        </p:nvSpPr>
        <p:spPr>
          <a:xfrm>
            <a:off x="9516140" y="3220872"/>
            <a:ext cx="1807534" cy="14247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B692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میں نے سخت الفاظ سے حملہ کرنے کا طریقہ سیکھ لیا!</a:t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5" name="Google Shape;1455;p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6" name="Google Shape;1456;p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7" name="Google Shape;1457;p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458" name="Google Shape;1458;p6"/>
          <p:cNvSpPr txBox="1"/>
          <p:nvPr>
            <p:ph idx="5" type="body"/>
          </p:nvPr>
        </p:nvSpPr>
        <p:spPr>
          <a:xfrm>
            <a:off x="1044438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تیار رہیں۔</a:t>
            </a:r>
            <a:endParaRPr/>
          </a:p>
        </p:txBody>
      </p:sp>
      <p:sp>
        <p:nvSpPr>
          <p:cNvPr id="1459" name="Google Shape;1459;p6"/>
          <p:cNvSpPr txBox="1"/>
          <p:nvPr>
            <p:ph idx="6" type="body"/>
          </p:nvPr>
        </p:nvSpPr>
        <p:spPr>
          <a:xfrm>
            <a:off x="1046485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حاضر رہیں۔</a:t>
            </a:r>
            <a:endParaRPr/>
          </a:p>
        </p:txBody>
      </p:sp>
      <p:sp>
        <p:nvSpPr>
          <p:cNvPr id="1460" name="Google Shape;1460;p6"/>
          <p:cNvSpPr txBox="1"/>
          <p:nvPr>
            <p:ph idx="7" type="body"/>
          </p:nvPr>
        </p:nvSpPr>
        <p:spPr>
          <a:xfrm>
            <a:off x="1044439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شائستہ رہیں۔</a:t>
            </a:r>
            <a:endParaRPr/>
          </a:p>
        </p:txBody>
      </p:sp>
      <p:sp>
        <p:nvSpPr>
          <p:cNvPr id="1461" name="Google Shape;1461;p6"/>
          <p:cNvSpPr txBox="1"/>
          <p:nvPr>
            <p:ph idx="8" type="body"/>
          </p:nvPr>
        </p:nvSpPr>
        <p:spPr>
          <a:xfrm>
            <a:off x="1044438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سوالات پوچھیں۔</a:t>
            </a:r>
            <a:endParaRPr/>
          </a:p>
        </p:txBody>
      </p:sp>
      <p:sp>
        <p:nvSpPr>
          <p:cNvPr id="1462" name="Google Shape;1462;p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/>
              <a:t>ورکشاپ سے متعلق ہدایات</a:t>
            </a:r>
            <a:endParaRPr/>
          </a:p>
        </p:txBody>
      </p:sp>
      <p:pic>
        <p:nvPicPr>
          <p:cNvPr descr="Icon&#10;&#10;Description automatically generated" id="1463" name="Google Shape;14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09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4" name="Google Shape;146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915" y="5188440"/>
            <a:ext cx="585196" cy="5851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5" name="Google Shape;1465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0915" y="4116743"/>
            <a:ext cx="585197" cy="41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466" name="Google Shape;146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787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1"/>
          <p:cNvSpPr txBox="1"/>
          <p:nvPr>
            <p:ph type="title"/>
          </p:nvPr>
        </p:nvSpPr>
        <p:spPr>
          <a:xfrm>
            <a:off x="-7619" y="0"/>
            <a:ext cx="8542020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مجھے ایک کہانی سنائیں</a:t>
            </a:r>
            <a:endParaRPr/>
          </a:p>
        </p:txBody>
      </p:sp>
      <p:sp>
        <p:nvSpPr>
          <p:cNvPr id="1472" name="Google Shape;1472;p11"/>
          <p:cNvSpPr txBox="1"/>
          <p:nvPr>
            <p:ph idx="1" type="body"/>
          </p:nvPr>
        </p:nvSpPr>
        <p:spPr>
          <a:xfrm>
            <a:off x="9222866" y="4590766"/>
            <a:ext cx="2622767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None/>
            </a:pPr>
            <a:r>
              <a:rPr b="0" i="0" lang="en-US" u="none"/>
              <a:t>یہ ٹِپ آپ کے بچے کو یہ سمجھنے میں مدد کرتی ہے کہ کہانیوں کو کس طرح ترتیب دیا جاتا ہے۔ </a:t>
            </a:r>
            <a:endParaRPr sz="2600">
              <a:solidFill>
                <a:srgbClr val="006FB6"/>
              </a:solidFill>
            </a:endParaRPr>
          </a:p>
        </p:txBody>
      </p:sp>
      <p:pic>
        <p:nvPicPr>
          <p:cNvPr id="1473" name="Google Shape;1473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20103" l="-802" r="-811" t="-28704"/>
          <a:stretch/>
        </p:blipFill>
        <p:spPr>
          <a:xfrm>
            <a:off x="9345530" y="1251284"/>
            <a:ext cx="2377441" cy="3172968"/>
          </a:xfrm>
          <a:prstGeom prst="rect">
            <a:avLst/>
          </a:prstGeom>
          <a:noFill/>
          <a:ln>
            <a:noFill/>
          </a:ln>
        </p:spPr>
      </p:pic>
      <p:sp>
        <p:nvSpPr>
          <p:cNvPr id="1474" name="Google Shape;1474;p11"/>
          <p:cNvSpPr txBox="1"/>
          <p:nvPr>
            <p:ph idx="3" type="title"/>
          </p:nvPr>
        </p:nvSpPr>
        <p:spPr>
          <a:xfrm>
            <a:off x="6316793" y="2454174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2</a:t>
            </a:r>
            <a:endParaRPr/>
          </a:p>
        </p:txBody>
      </p:sp>
      <p:sp>
        <p:nvSpPr>
          <p:cNvPr id="1475" name="Google Shape;1475;p11"/>
          <p:cNvSpPr txBox="1"/>
          <p:nvPr>
            <p:ph idx="4" type="title"/>
          </p:nvPr>
        </p:nvSpPr>
        <p:spPr>
          <a:xfrm>
            <a:off x="6316793" y="489816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4</a:t>
            </a:r>
            <a:endParaRPr/>
          </a:p>
        </p:txBody>
      </p:sp>
      <p:sp>
        <p:nvSpPr>
          <p:cNvPr id="1476" name="Google Shape;1476;p11"/>
          <p:cNvSpPr txBox="1"/>
          <p:nvPr>
            <p:ph idx="5" type="title"/>
          </p:nvPr>
        </p:nvSpPr>
        <p:spPr>
          <a:xfrm>
            <a:off x="6316793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3</a:t>
            </a:r>
            <a:endParaRPr/>
          </a:p>
        </p:txBody>
      </p:sp>
      <p:sp>
        <p:nvSpPr>
          <p:cNvPr id="1477" name="Google Shape;1477;p1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کسی کہانی کے بارے میں سوچیں۔</a:t>
            </a:r>
            <a:endParaRPr/>
          </a:p>
        </p:txBody>
      </p:sp>
      <p:sp>
        <p:nvSpPr>
          <p:cNvPr id="1478" name="Google Shape;1478;p1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مجھے آغاز کے بارے میں بتائیں۔</a:t>
            </a:r>
            <a:endParaRPr/>
          </a:p>
        </p:txBody>
      </p:sp>
      <p:sp>
        <p:nvSpPr>
          <p:cNvPr id="1479" name="Google Shape;1479;p1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مجھے وسط کے بارے میں بتائیں۔</a:t>
            </a:r>
            <a:endParaRPr/>
          </a:p>
        </p:txBody>
      </p:sp>
      <p:sp>
        <p:nvSpPr>
          <p:cNvPr id="1480" name="Google Shape;1480;p1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en-US" u="none"/>
              <a:t>مجھے اختتام کے بارے میں بتائیں۔</a:t>
            </a:r>
            <a:endParaRPr/>
          </a:p>
        </p:txBody>
      </p:sp>
      <p:sp>
        <p:nvSpPr>
          <p:cNvPr id="1481" name="Google Shape;1481;p11"/>
          <p:cNvSpPr txBox="1"/>
          <p:nvPr>
            <p:ph idx="13" type="title"/>
          </p:nvPr>
        </p:nvSpPr>
        <p:spPr>
          <a:xfrm>
            <a:off x="6316793" y="1341079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5" name="Shape 1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" name="Google Shape;1486;p1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متن کو کس طرح ترتیب دیا جاتا ہے۔ کسی بھی کہانی کا آغاز، وسط اور اختتام ہوتا ہے۔</a:t>
            </a:r>
            <a:endParaRPr/>
          </a:p>
        </p:txBody>
      </p:sp>
      <p:sp>
        <p:nvSpPr>
          <p:cNvPr id="1487" name="Google Shape;1487;p1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کہانی میں واقعات کی ترتیب۔</a:t>
            </a:r>
            <a:endParaRPr/>
          </a:p>
        </p:txBody>
      </p:sp>
      <p:sp>
        <p:nvSpPr>
          <p:cNvPr id="1488" name="Google Shape;1488;p1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b="0" i="0" lang="en-US" u="none"/>
              <a:t>کہانی کب اور کہاں وجود میں آتی ہے۔</a:t>
            </a:r>
            <a:endParaRPr/>
          </a:p>
        </p:txBody>
      </p:sp>
      <p:sp>
        <p:nvSpPr>
          <p:cNvPr id="1489" name="Google Shape;1489;p1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100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10294"/>
              <a:buNone/>
            </a:pPr>
            <a:r>
              <a:rPr b="0" i="0" lang="en-US" u="none"/>
              <a:t>کوئی شخص (یا کوئی چیز) جو کہ کسی کہانی میں سوچ رہا ہے، محسوس کر رہا ہے، بات کر رہا ہے، اور اداکاری کر رہا ہے۔</a:t>
            </a:r>
            <a:endParaRPr/>
          </a:p>
        </p:txBody>
      </p:sp>
      <p:sp>
        <p:nvSpPr>
          <p:cNvPr id="1490" name="Google Shape;1490;p12"/>
          <p:cNvSpPr txBox="1"/>
          <p:nvPr>
            <p:ph idx="5" type="body"/>
          </p:nvPr>
        </p:nvSpPr>
        <p:spPr>
          <a:xfrm>
            <a:off x="1427018" y="1511975"/>
            <a:ext cx="1757418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ساخت</a:t>
            </a:r>
            <a:endParaRPr b="1"/>
          </a:p>
        </p:txBody>
      </p:sp>
      <p:sp>
        <p:nvSpPr>
          <p:cNvPr id="1491" name="Google Shape;1491;p12"/>
          <p:cNvSpPr txBox="1"/>
          <p:nvPr>
            <p:ph idx="6" type="body"/>
          </p:nvPr>
        </p:nvSpPr>
        <p:spPr>
          <a:xfrm>
            <a:off x="1579471" y="2653440"/>
            <a:ext cx="1604965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پلاٹ</a:t>
            </a:r>
            <a:endParaRPr b="1"/>
          </a:p>
        </p:txBody>
      </p:sp>
      <p:sp>
        <p:nvSpPr>
          <p:cNvPr id="1492" name="Google Shape;1492;p12"/>
          <p:cNvSpPr txBox="1"/>
          <p:nvPr>
            <p:ph idx="7" type="body"/>
          </p:nvPr>
        </p:nvSpPr>
        <p:spPr>
          <a:xfrm>
            <a:off x="1427017" y="3818238"/>
            <a:ext cx="1757419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u="none"/>
              <a:t>ترتیب</a:t>
            </a:r>
            <a:endParaRPr b="1"/>
          </a:p>
        </p:txBody>
      </p:sp>
      <p:sp>
        <p:nvSpPr>
          <p:cNvPr id="1493" name="Google Shape;1493;p12"/>
          <p:cNvSpPr txBox="1"/>
          <p:nvPr>
            <p:ph idx="8" type="body"/>
          </p:nvPr>
        </p:nvSpPr>
        <p:spPr>
          <a:xfrm>
            <a:off x="1427016" y="4959703"/>
            <a:ext cx="1757419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en-US" u="none"/>
              <a:t>کردار</a:t>
            </a:r>
            <a:endParaRPr b="1"/>
          </a:p>
        </p:txBody>
      </p:sp>
      <p:sp>
        <p:nvSpPr>
          <p:cNvPr id="1494" name="Google Shape;1494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en-US" u="none"/>
              <a:t>خواندگی کی شرائط کی پڑتال کریں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13"/>
          <p:cNvSpPr txBox="1"/>
          <p:nvPr>
            <p:ph type="title"/>
          </p:nvPr>
        </p:nvSpPr>
        <p:spPr>
          <a:xfrm>
            <a:off x="-7619" y="0"/>
            <a:ext cx="8542020" cy="11222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کسی کہانی کے بارے میں سوچیں</a:t>
            </a:r>
            <a:endParaRPr/>
          </a:p>
        </p:txBody>
      </p:sp>
      <p:sp>
        <p:nvSpPr>
          <p:cNvPr id="1500" name="Google Shape;1500;p13"/>
          <p:cNvSpPr txBox="1"/>
          <p:nvPr>
            <p:ph idx="1" type="body"/>
          </p:nvPr>
        </p:nvSpPr>
        <p:spPr>
          <a:xfrm>
            <a:off x="330075" y="1251275"/>
            <a:ext cx="73443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3300" u="none"/>
              <a:t>اپنے بچے سے کسی کہانی کے بارے میں سوچنے کے لیے کہیں۔ </a:t>
            </a:r>
            <a:endParaRPr sz="33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300"/>
          </a:p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i="0" lang="en-US" sz="3300" u="none"/>
              <a:t>کہانی یہ ہو سکتی ہے:</a:t>
            </a:r>
            <a:endParaRPr sz="3300"/>
          </a:p>
          <a:p>
            <a:pPr indent="-419100" lvl="0" marL="457200" rtl="1" algn="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3000"/>
              <a:buFont typeface="Calibri"/>
              <a:buChar char="●"/>
            </a:pPr>
            <a:r>
              <a:rPr b="0" i="0" lang="en-US" sz="3300" u="none"/>
              <a:t>اپنی خاندانی زندگی یا ثقافت سے</a:t>
            </a:r>
            <a:endParaRPr sz="3300"/>
          </a:p>
          <a:p>
            <a:pPr indent="-4381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en-US" sz="3300" u="none"/>
              <a:t>کوئی ایسی کہانی جسے آپ کسی کتاب، گیم یا فلم سے جانتے ہیں۔</a:t>
            </a:r>
            <a:endParaRPr sz="3300"/>
          </a:p>
          <a:p>
            <a:pPr indent="-43815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Font typeface="Calibri"/>
              <a:buChar char="●"/>
            </a:pPr>
            <a:r>
              <a:rPr b="0" i="0" lang="en-US" sz="3300" u="none"/>
              <a:t>کسی ایسی چیز کے بارے میں بنائی گئی کہانی جس میں وہ دلچسپی رکھتے ہیں، جیسے کہ ڈائنوسار یا پسندیدہ خود پسند جانور۔</a:t>
            </a:r>
            <a:endParaRPr sz="33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01" name="Google Shape;1501;p13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کسی کہانی کے بارے میں سوچیں۔ تخلیقی بنیں!</a:t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02" name="Google Shape;1502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39" r="1138" t="0"/>
          <a:stretch/>
        </p:blipFill>
        <p:spPr>
          <a:xfrm>
            <a:off x="8832388" y="1251284"/>
            <a:ext cx="3251581" cy="2498913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6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p14"/>
          <p:cNvSpPr txBox="1"/>
          <p:nvPr>
            <p:ph type="title"/>
          </p:nvPr>
        </p:nvSpPr>
        <p:spPr>
          <a:xfrm>
            <a:off x="-7620" y="0"/>
            <a:ext cx="8555875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مجھے آغاز کے بارے میں بتائیں</a:t>
            </a:r>
            <a:endParaRPr/>
          </a:p>
        </p:txBody>
      </p:sp>
      <p:sp>
        <p:nvSpPr>
          <p:cNvPr id="1508" name="Google Shape;1508;p14"/>
          <p:cNvSpPr txBox="1"/>
          <p:nvPr>
            <p:ph idx="1" type="body"/>
          </p:nvPr>
        </p:nvSpPr>
        <p:spPr>
          <a:xfrm>
            <a:off x="244617" y="1251284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یہ کہانی کب اور کہاں وجود میں آتی ہے؟ ہم اسے </a:t>
            </a:r>
            <a:r>
              <a:rPr b="1" i="0" lang="en-US" sz="3600" u="none"/>
              <a:t>ترتیب</a:t>
            </a:r>
            <a:r>
              <a:rPr b="0" i="0" lang="en-US" sz="3600" u="none"/>
              <a:t> کہتے ہیں۔ </a:t>
            </a:r>
            <a:endParaRPr sz="3600"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1" i="0" lang="en-US" sz="3600" u="none"/>
              <a:t>کردار(کرداروں)</a:t>
            </a:r>
            <a:r>
              <a:rPr b="0" i="0" lang="en-US" sz="3600" u="none"/>
              <a:t> یا کہانی میں جو بھی شامل تھا اس کا تعارف ضرور کرائیں۔</a:t>
            </a:r>
            <a:endParaRPr sz="3600"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20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[بڑے بچوں کے لیے] کیا کہانی کا </a:t>
            </a:r>
            <a:r>
              <a:rPr b="1" i="0" lang="en-US" sz="3600" u="none"/>
              <a:t>مزاج</a:t>
            </a:r>
            <a:r>
              <a:rPr b="0" i="0" lang="en-US" sz="3600" u="none"/>
              <a:t> ہے؟</a:t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09" name="Google Shape;1509;p14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کہانی کے آغاز میں کیا ہوتا ہے؟</a:t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10" name="Google Shape;1510;p1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5"/>
          <p:cNvSpPr txBox="1"/>
          <p:nvPr>
            <p:ph type="title"/>
          </p:nvPr>
        </p:nvSpPr>
        <p:spPr>
          <a:xfrm>
            <a:off x="-7620" y="0"/>
            <a:ext cx="8528165" cy="107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en-US" u="none">
                <a:solidFill>
                  <a:srgbClr val="006FB6"/>
                </a:solidFill>
              </a:rPr>
              <a:t>مجھے وسط کے بارے میں بتائیں</a:t>
            </a:r>
            <a:endParaRPr/>
          </a:p>
        </p:txBody>
      </p:sp>
      <p:sp>
        <p:nvSpPr>
          <p:cNvPr id="1516" name="Google Shape;1516;p15"/>
          <p:cNvSpPr txBox="1"/>
          <p:nvPr>
            <p:ph idx="1" type="body"/>
          </p:nvPr>
        </p:nvSpPr>
        <p:spPr>
          <a:xfrm>
            <a:off x="230762" y="1249429"/>
            <a:ext cx="8051400" cy="47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اس کے بارے میں </a:t>
            </a:r>
            <a:r>
              <a:rPr b="1" i="0" lang="en-US" sz="3600" u="none"/>
              <a:t>تفصیلات</a:t>
            </a:r>
            <a:r>
              <a:rPr b="0" i="0" lang="en-US" sz="3600" u="none"/>
              <a:t> دیں کہ کردار نے کیا کیا یا اس نے کہانی میں ہونے والے واقعات پر کیسے ردعمل ظاہر کیا۔ </a:t>
            </a:r>
            <a:endParaRPr sz="3600"/>
          </a:p>
          <a:p>
            <a:pPr indent="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 sz="3600"/>
          </a:p>
          <a:p>
            <a:pPr indent="-457200" lvl="0" marL="45720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b="0" i="0" lang="en-US" sz="3600" u="none"/>
              <a:t>ہوسکتا ہے کہ کردار کو کچھ </a:t>
            </a:r>
            <a:r>
              <a:rPr b="1" i="0" lang="en-US" sz="3600" u="none"/>
              <a:t>چیلنجوں</a:t>
            </a:r>
            <a:r>
              <a:rPr b="0" i="0" lang="en-US" sz="3600" u="none"/>
              <a:t> کا سامنا کرنا پڑا ہو۔ انہوں نے ان چیلنجوں کو کیسے سر کیا؟</a:t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 sz="36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t/>
            </a:r>
            <a:endParaRPr/>
          </a:p>
        </p:txBody>
      </p:sp>
      <p:sp>
        <p:nvSpPr>
          <p:cNvPr id="1517" name="Google Shape;1517;p15"/>
          <p:cNvSpPr txBox="1"/>
          <p:nvPr>
            <p:ph idx="3" type="body"/>
          </p:nvPr>
        </p:nvSpPr>
        <p:spPr>
          <a:xfrm>
            <a:off x="9045650" y="3860875"/>
            <a:ext cx="29394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 b="1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rPr b="0" i="0" lang="en-US" sz="3200" u="none"/>
              <a:t>کہانی کے وسط میں کیا ہوتا ہے؟</a:t>
            </a:r>
            <a:endParaRPr sz="3200"/>
          </a:p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A picture containing person, child, laptop, indoor&#10;&#10;Description generated with very high confidence" id="1518" name="Google Shape;1518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43" r="1133" t="0"/>
          <a:stretch/>
        </p:blipFill>
        <p:spPr>
          <a:xfrm>
            <a:off x="8832388" y="1251284"/>
            <a:ext cx="3251581" cy="2498914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