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9" r:id="rId10"/>
    <p:sldMasterId id="2147483717" r:id="rId11"/>
    <p:sldMasterId id="2147483735" r:id="rId12"/>
    <p:sldMasterId id="2147483743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HZ51fQG1PCtAEb1AjvCEa4ZcX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9" name="Google Shape;1439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3" name="Google Shape;154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u="sng"/>
          </a:p>
        </p:txBody>
      </p:sp>
      <p:sp>
        <p:nvSpPr>
          <p:cNvPr id="1553" name="Google Shape;155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ddb8efe688_0_150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ddb8efe688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o"/>
              <a:t>Part 2: Reading tip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o"/>
              <a:t>Timing: 15-20 minutes (10 slides)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o"/>
              <a:t>Understand the story- tell me a story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1f4e2522020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7" name="Google Shape;1587;g1f4e2522020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5" name="Google Shape;1595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6" name="Google Shape;144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1" name="Google Shape;145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6" name="Google Shape;146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3" name="Google Shape;148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9" name="Google Shape;151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7" name="Google Shape;1527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1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38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02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2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6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6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7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57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57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25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25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2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2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2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2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2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2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2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2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2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26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26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2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2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2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2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2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2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2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28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28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28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28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3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3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3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3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30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30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30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30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30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3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3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3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3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3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3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3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3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3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3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3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3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32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3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3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3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32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32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32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32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32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32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32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32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3" name="Google Shape;68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7" name="Google Shape;697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6" name="Google Shape;71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9" name="Google Shape;72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9" name="Google Shape;73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3" name="Google Shape;74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0" name="Google Shape;760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4" name="Google Shape;774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2" name="Google Shape;792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1" name="Google Shape;82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2" name="Google Shape;83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33" name="Google Shape;83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9" name="Google Shape;839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3" name="Google Shape;8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2" name="Google Shape;862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5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5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1" name="Google Shape;89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9" name="Google Shape;89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903" name="Google Shape;903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4" name="Google Shape;91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5" name="Google Shape;915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0" name="Google Shape;9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2" name="Google Shape;9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27" name="Google Shape;927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928" name="Google Shape;928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9" name="Google Shape;929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2" name="Google Shape;942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6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4" name="Google Shape;96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5" name="Google Shape;96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6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6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6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6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6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6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6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6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2" name="Google Shape;98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6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6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3" name="Google Shape;993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6" name="Google Shape;99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6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6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6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07" name="Google Shape;100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6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6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2" name="Google Shape;101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7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1" name="Google Shape;103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6" name="Google Shape;10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0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0" name="Google Shape;1060;p7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3" name="Google Shape;1063;p7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4" name="Google Shape;106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2" name="Google Shape;107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7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7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7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7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7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7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6" name="Google Shape;108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4" name="Google Shape;110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4" name="Google Shape;1114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p7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7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7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7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7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7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7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7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35" name="Google Shape;113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36" name="Google Shape;1136;p7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7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7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Google Shape;114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7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9" name="Google Shape;115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3" name="Google Shape;1163;p7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7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7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7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7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7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7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7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7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5" name="Google Shape;118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9" name="Google Shape;118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4" name="Google Shape;1194;p7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7" name="Google Shape;1197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1" name="Google Shape;1201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6" name="Google Shape;1206;p8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8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8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8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ddb8efe688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8" name="Google Shape;1218;g1ddb8efe688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g1ddb8efe688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g1ddb8efe688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1" name="Google Shape;1221;g1ddb8efe688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22" name="Google Shape;1222;g1ddb8efe68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3" name="Google Shape;1223;g1ddb8efe688_0_1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db8efe688_0_1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ddb8efe688_0_1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db8efe688_0_1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db8efe688_0_1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8" name="Google Shape;1228;g1ddb8efe68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db8efe68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0" name="Google Shape;1230;g1ddb8efe68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db8efe688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g1ddb8efe688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g1ddb8efe688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ddb8efe688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db8efe688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db8efe688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8" name="Google Shape;1238;g1ddb8efe688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39" name="Google Shape;1239;g1ddb8efe688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0" name="Google Shape;1240;g1ddb8efe688_0_1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1" name="Google Shape;1241;g1ddb8efe688_0_1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g1ddb8efe688_0_1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g1ddb8efe688_0_1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1ddb8efe688_0_1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g1ddb8efe688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g1ddb8efe688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7" name="Google Shape;1247;g1ddb8efe688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g1ddb8efe688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g1ddb8efe688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1ddb8efe688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51" name="Google Shape;1251;g1ddb8efe688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ddb8efe688_0_1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g1ddb8efe688_0_1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g1ddb8efe688_0_1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1ddb8efe688_0_1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g1ddb8efe688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g1ddb8efe688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1ddb8efe688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ddb8efe688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db8efe688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2" name="Google Shape;1262;g1ddb8efe688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3" name="Google Shape;1263;g1ddb8efe688_0_1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1ddb8efe688_0_1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ddb8efe688_0_1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db8efe688_0_1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db8efe688_0_1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g1ddb8efe688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1ddb8efe688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g1ddb8efe688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ddb8efe688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3" name="Google Shape;1273;g1ddb8efe688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74" name="Google Shape;1274;g1ddb8efe688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5" name="Google Shape;1275;g1ddb8efe688_0_2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ddb8efe688_0_2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db8efe688_0_2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db8efe688_0_2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db8efe688_0_2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0" name="Google Shape;1280;g1ddb8efe688_0_21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1" name="Google Shape;1281;g1ddb8efe688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db8efe688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g1ddb8efe688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4" name="Google Shape;1284;g1ddb8efe688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g1ddb8efe688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ddb8efe688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g1ddb8efe688_0_2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ddb8efe688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1ddb8efe688_0_2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ddb8efe688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2" name="Google Shape;1292;g1ddb8efe688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1ddb8efe688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4" name="Google Shape;1294;g1ddb8efe688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5" name="Google Shape;1295;g1ddb8efe688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1ddb8efe688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1ddb8efe688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g1ddb8efe688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9" name="Google Shape;1299;g1ddb8efe688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0" name="Google Shape;1300;g1ddb8efe688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ddb8efe688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g1ddb8efe688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3" name="Google Shape;1303;g1ddb8efe688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g1ddb8efe688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1ddb8efe688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g1ddb8efe688_0_23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ddb8efe688_0_23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1ddb8efe688_0_23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ddb8efe688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1" name="Google Shape;1311;g1ddb8efe688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db8efe688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13" name="Google Shape;1313;g1ddb8efe688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14" name="Google Shape;1314;g1ddb8efe688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5" name="Google Shape;1315;g1ddb8efe688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ddb8efe688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8" name="Google Shape;1318;g1ddb8efe688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g1ddb8efe688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db8efe688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db8efe688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db8efe688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db8efe688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1ddb8efe688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g1ddb8efe688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g1ddb8efe688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db8efe688_0_2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1ddb8efe688_0_2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1ddb8efe688_0_2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g1ddb8efe688_0_2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1ddb8efe688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db8efe688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1ddb8efe688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1ddb8efe688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f4e2522020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2" name="Google Shape;1342;g1f4e2522020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4e2522020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f4e2522020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g1f4e2522020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6" name="Google Shape;1346;g1f4e2522020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g1f4e2522020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g1f4e2522020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g1f4e2522020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f4e2522020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g1f4e2522020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f4e2522020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4" name="Google Shape;1354;g1f4e2522020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4e2522020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6" name="Google Shape;1356;g1f4e2522020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7" name="Google Shape;1357;g1f4e2522020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8" name="Google Shape;1358;g1f4e2522020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9" name="Google Shape;1359;g1f4e2522020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0" name="Google Shape;1360;g1f4e2522020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g1f4e2522020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g1f4e2522020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3" name="Google Shape;1363;g1f4e2522020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64" name="Google Shape;1364;g1f4e2522020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g1f4e2522020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g1f4e2522020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f4e2522020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f4e2522020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f4e2522020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g1f4e2522020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2" name="Google Shape;1372;g1f4e2522020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1f4e2522020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74" name="Google Shape;1374;g1f4e2522020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f4e2522020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1f4e2522020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1f4e2522020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g1f4e2522020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f4e2522020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g1f4e2522020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g1f4e2522020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g1f4e2522020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g1f4e2522020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1f4e2522020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f4e2522020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7" name="Google Shape;1387;g1f4e2522020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4e2522020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2522020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1f4e2522020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1" name="Google Shape;1391;g1f4e2522020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4e2522020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f4e2522020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4" name="Google Shape;1394;g1f4e2522020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5" name="Google Shape;1395;g1f4e2522020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2522020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f4e2522020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1f4e2522020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0" name="Google Shape;1400;g1f4e2522020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1" name="Google Shape;1401;g1f4e2522020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2" name="Google Shape;1402;g1f4e2522020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g1f4e2522020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4" name="Google Shape;1404;g1f4e2522020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g1f4e2522020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6" name="Google Shape;1406;g1f4e2522020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f4e2522020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9" name="Google Shape;1409;g1f4e2522020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g1f4e2522020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1" name="Google Shape;1411;g1f4e2522020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2" name="Google Shape;1412;g1f4e2522020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3" name="Google Shape;1413;g1f4e2522020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2522020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g1f4e2522020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f4e2522020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8" name="Google Shape;1418;g1f4e2522020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9" name="Google Shape;1419;g1f4e2522020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0" name="Google Shape;1420;g1f4e2522020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1f4e2522020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2" name="Google Shape;1422;g1f4e2522020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3" name="Google Shape;1423;g1f4e2522020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g1f4e2522020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f4e2522020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7" name="Google Shape;1427;g1f4e2522020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g1f4e2522020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1f4e2522020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0" name="Google Shape;1430;g1f4e2522020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1" name="Google Shape;1431;g1f4e2522020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2" name="Google Shape;1432;g1f4e2522020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g1f4e2522020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g1f4e2522020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f4e2522020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6" name="Google Shape;1436;g1f4e2522020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6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f4e2522020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7" name="Google Shape;1337;g1f4e2522020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1f4e2522020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g1f4e2522020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2" name="Google Shape;932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3" name="Google Shape;933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4" name="Google Shape;93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ddb8efe688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4" name="Google Shape;1214;g1ddb8efe688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g1ddb8efe688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9.png"/><Relationship Id="rId4" Type="http://schemas.openxmlformats.org/officeDocument/2006/relationships/image" Target="../media/image1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1.jpg"/><Relationship Id="rId4" Type="http://schemas.openxmlformats.org/officeDocument/2006/relationships/image" Target="../media/image90.jpg"/><Relationship Id="rId5" Type="http://schemas.openxmlformats.org/officeDocument/2006/relationships/image" Target="../media/image84.jpg"/><Relationship Id="rId6" Type="http://schemas.openxmlformats.org/officeDocument/2006/relationships/image" Target="../media/image89.jpg"/><Relationship Id="rId7" Type="http://schemas.openxmlformats.org/officeDocument/2006/relationships/image" Target="../media/image9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5.png"/><Relationship Id="rId4" Type="http://schemas.openxmlformats.org/officeDocument/2006/relationships/image" Target="../media/image92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so" sz="4000"/>
              <a:t>Workshop guide</a:t>
            </a:r>
            <a:endParaRPr sz="4000"/>
          </a:p>
        </p:txBody>
      </p:sp>
      <p:sp>
        <p:nvSpPr>
          <p:cNvPr id="1442" name="Google Shape;144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so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43" name="Google Shape;144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so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Dhammaadka ii sheeg</a:t>
            </a:r>
            <a:endParaRPr sz="4000"/>
          </a:p>
        </p:txBody>
      </p:sp>
      <p:sp>
        <p:nvSpPr>
          <p:cNvPr id="1538" name="Google Shape;1538;p16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Sharaxaad ka bixi sida caqabadda loo xalliyo iyo sida ay sheekadu ku dhammaanayso.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Jilaagu ma ka bartay cashar oo ah wixii sheekada ka dhacay? 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waxa uu sheekada uu ka baran karo qofka akhristaha? Tan ayaa waxaan ugu yeernaa </a:t>
            </a: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mooraalka</a:t>
            </a: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ee sheekada.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39" name="Google Shape;1539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 dhacaya dhex bartanka sheekada?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40" name="Google Shape;1540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(K-1)</a:t>
            </a:r>
            <a:endParaRPr sz="4000"/>
          </a:p>
        </p:txBody>
      </p:sp>
      <p:sp>
        <p:nvSpPr>
          <p:cNvPr id="1546" name="Google Shape;1546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jilayaasha sheekada ku jira?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47" name="Google Shape;1547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rabaa jilaagu sheekada? Ma la kulmeen wax dhibaatooyin ah?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48" name="Google Shape;1548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Halkee bay sheekadu ka dhacaysaa?</a:t>
            </a:r>
            <a:endParaRPr sz="2600"/>
          </a:p>
        </p:txBody>
      </p:sp>
      <p:sp>
        <p:nvSpPr>
          <p:cNvPr id="1549" name="Google Shape;1549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 ku kalifay in jilaagu uu qaato go'aanka ay sameeyeen?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50" name="Google Shape;1550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(2-3)</a:t>
            </a:r>
            <a:endParaRPr sz="4000"/>
          </a:p>
        </p:txBody>
      </p:sp>
      <p:sp>
        <p:nvSpPr>
          <p:cNvPr id="1556" name="Google Shape;1556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Maxay tahay sababta ay jiligaaga(yaasha) ay u wajahaan loolan gaar?</a:t>
            </a:r>
            <a:endParaRPr sz="2600"/>
          </a:p>
        </p:txBody>
      </p:sp>
      <p:sp>
        <p:nvSpPr>
          <p:cNvPr id="1557" name="Google Shape;1557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kala ay sheekadu ka dhacayso? Waayo jilaaga(yaasha)?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58" name="Google Shape;1558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so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Sidee bay sheekadu ku dhamaanaysaa? Sidee bay jilaaga(yaasha) ay dhibaatada uga gudbeen?</a:t>
            </a:r>
            <a:endParaRPr sz="2500">
              <a:solidFill>
                <a:srgbClr val="006FB6"/>
              </a:solidFill>
            </a:endParaRPr>
          </a:p>
        </p:txBody>
      </p:sp>
      <p:pic>
        <p:nvPicPr>
          <p:cNvPr id="1559" name="Google Shape;15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1ddb8efe688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o" sz="4400"/>
              <a:t>Qoysaska ku hadla luqadaha badan </a:t>
            </a:r>
            <a:endParaRPr sz="4400"/>
          </a:p>
        </p:txBody>
      </p:sp>
      <p:sp>
        <p:nvSpPr>
          <p:cNvPr id="1565" name="Google Shape;1565;g1ddb8efe688_0_15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o" sz="2400">
                <a:solidFill>
                  <a:srgbClr val="006FB6"/>
                </a:solidFill>
              </a:rPr>
              <a:t>U isticmaal sheekooyinka qoyskaaga ama dhaqankaaga laga helo.</a:t>
            </a:r>
            <a:endParaRPr sz="4400">
              <a:solidFill>
                <a:srgbClr val="006FB6"/>
              </a:solidFill>
            </a:endParaRPr>
          </a:p>
        </p:txBody>
      </p:sp>
      <p:sp>
        <p:nvSpPr>
          <p:cNvPr id="1566" name="Google Shape;1566;g1ddb8efe688_0_150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o" sz="2400">
                <a:solidFill>
                  <a:srgbClr val="006FB6"/>
                </a:solidFill>
              </a:rPr>
              <a:t>Buugaagtan ku isticmaal luqad kasta.</a:t>
            </a:r>
            <a:endParaRPr/>
          </a:p>
        </p:txBody>
      </p:sp>
      <p:pic>
        <p:nvPicPr>
          <p:cNvPr id="1567" name="Google Shape;1567;g1ddb8efe688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1ddb8efe688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314960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 sz="4000"/>
          </a:p>
        </p:txBody>
      </p:sp>
      <p:sp>
        <p:nvSpPr>
          <p:cNvPr id="1574" name="Google Shape;1574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000"/>
          </a:p>
        </p:txBody>
      </p:sp>
      <p:sp>
        <p:nvSpPr>
          <p:cNvPr id="1575" name="Google Shape;1575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/>
          </a:p>
        </p:txBody>
      </p:sp>
      <p:sp>
        <p:nvSpPr>
          <p:cNvPr id="1576" name="Google Shape;1576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/>
          </a:p>
        </p:txBody>
      </p:sp>
      <p:sp>
        <p:nvSpPr>
          <p:cNvPr id="1577" name="Google Shape;1577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 soo wac marka su'aal aad qabto!</a:t>
            </a:r>
            <a:endParaRPr sz="2600"/>
          </a:p>
        </p:txBody>
      </p:sp>
      <p:sp>
        <p:nvSpPr>
          <p:cNvPr id="1578" name="Google Shape;1578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9" name="Google Shape;1579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19"/>
          <p:cNvSpPr txBox="1"/>
          <p:nvPr>
            <p:ph idx="5" type="body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5000"/>
          </a:p>
        </p:txBody>
      </p:sp>
      <p:sp>
        <p:nvSpPr>
          <p:cNvPr id="1581" name="Google Shape;1581;p19"/>
          <p:cNvSpPr txBox="1"/>
          <p:nvPr>
            <p:ph idx="2" type="body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fikir sheeko.</a:t>
            </a:r>
            <a:endParaRPr sz="2600"/>
          </a:p>
        </p:txBody>
      </p:sp>
      <p:sp>
        <p:nvSpPr>
          <p:cNvPr id="1582" name="Google Shape;1582;p19"/>
          <p:cNvSpPr txBox="1"/>
          <p:nvPr>
            <p:ph idx="3" type="body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Bilawga ii sheeg.</a:t>
            </a:r>
            <a:endParaRPr sz="2600"/>
          </a:p>
        </p:txBody>
      </p:sp>
      <p:sp>
        <p:nvSpPr>
          <p:cNvPr id="1583" name="Google Shape;1583;p19"/>
          <p:cNvSpPr txBox="1"/>
          <p:nvPr>
            <p:ph idx="4" type="body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Dhexda sheeg.</a:t>
            </a:r>
            <a:endParaRPr b="0" sz="2600"/>
          </a:p>
        </p:txBody>
      </p:sp>
      <p:sp>
        <p:nvSpPr>
          <p:cNvPr id="1584" name="Google Shape;1584;p19"/>
          <p:cNvSpPr txBox="1"/>
          <p:nvPr>
            <p:ph idx="5" type="body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Dhammaad ii sheeg.</a:t>
            </a:r>
            <a:endParaRPr b="0"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1f4e2522020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so"/>
              <a:t>Falceli  </a:t>
            </a:r>
            <a:endParaRPr/>
          </a:p>
        </p:txBody>
      </p:sp>
      <p:sp>
        <p:nvSpPr>
          <p:cNvPr id="1590" name="Google Shape;1590;g1f4e2522020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Fadlan nala wadaag sida laga yaabo inaad tan guriga ugu isticmaali karto?</a:t>
            </a:r>
            <a:endParaRPr/>
          </a:p>
        </p:txBody>
      </p:sp>
      <p:sp>
        <p:nvSpPr>
          <p:cNvPr id="1591" name="Google Shape;1591;g1f4e2522020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so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592" name="Google Shape;1592;g1f4e2522020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so" sz="38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Jawaab-celinta, fadlan:</a:t>
            </a:r>
            <a:endParaRPr sz="3800"/>
          </a:p>
        </p:txBody>
      </p:sp>
      <p:pic>
        <p:nvPicPr>
          <p:cNvPr id="1598" name="Google Shape;159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2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so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Fikradaada waxay wanaajisaa wakhtigeena aan wada joogno!</a:t>
            </a:r>
            <a:endParaRPr sz="25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00" name="Google Shape;1600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Sheeko ii sheeg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soo dhowoow</a:t>
            </a:r>
            <a:endParaRPr sz="2800"/>
          </a:p>
        </p:txBody>
      </p:sp>
      <p:sp>
        <p:nvSpPr>
          <p:cNvPr id="1454" name="Google Shape;1454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Talo akhriyitaan</a:t>
            </a:r>
            <a:endParaRPr sz="2800"/>
          </a:p>
        </p:txBody>
      </p:sp>
      <p:sp>
        <p:nvSpPr>
          <p:cNvPr id="1455" name="Google Shape;1455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 sz="2800"/>
          </a:p>
        </p:txBody>
      </p:sp>
      <p:sp>
        <p:nvSpPr>
          <p:cNvPr id="1456" name="Google Shape;1456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Ajandaha</a:t>
            </a:r>
            <a:endParaRPr sz="4000"/>
          </a:p>
        </p:txBody>
      </p:sp>
      <p:sp>
        <p:nvSpPr>
          <p:cNvPr id="1457" name="Google Shape;1457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baaraan degga &amp; cusbooneysiinta</a:t>
            </a:r>
            <a:endParaRPr sz="2800"/>
          </a:p>
        </p:txBody>
      </p:sp>
      <p:pic>
        <p:nvPicPr>
          <p:cNvPr id="1458" name="Google Shape;145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2" name="Google Shape;1462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3" name="Google Shape;1463;p5"/>
          <p:cNvSpPr/>
          <p:nvPr/>
        </p:nvSpPr>
        <p:spPr>
          <a:xfrm>
            <a:off x="9444037" y="3107466"/>
            <a:ext cx="2054225" cy="1445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o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"Waan bartay sida kalmadaha cusub loo weeraro"</a:t>
            </a:r>
            <a:endParaRPr b="0" i="0" sz="14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470" name="Google Shape;1470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400"/>
          </a:p>
        </p:txBody>
      </p:sp>
      <p:sp>
        <p:nvSpPr>
          <p:cNvPr id="1471" name="Google Shape;1471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472" name="Google Shape;1472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diyaar garow.</a:t>
            </a:r>
            <a:endParaRPr sz="3000"/>
          </a:p>
        </p:txBody>
      </p:sp>
      <p:sp>
        <p:nvSpPr>
          <p:cNvPr id="1473" name="Google Shape;1473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joog.</a:t>
            </a:r>
            <a:endParaRPr sz="3000"/>
          </a:p>
        </p:txBody>
      </p:sp>
      <p:sp>
        <p:nvSpPr>
          <p:cNvPr id="1474" name="Google Shape;1474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Ixtiraam lahow.</a:t>
            </a:r>
            <a:endParaRPr sz="3000"/>
          </a:p>
        </p:txBody>
      </p:sp>
      <p:sp>
        <p:nvSpPr>
          <p:cNvPr id="1475" name="Google Shape;1475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 su’aaloyin.</a:t>
            </a:r>
            <a:endParaRPr sz="3000"/>
          </a:p>
        </p:txBody>
      </p:sp>
      <p:sp>
        <p:nvSpPr>
          <p:cNvPr id="1476" name="Google Shape;1476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3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Tilmaamaha aqoon isweydaarsiyada</a:t>
            </a:r>
            <a:endParaRPr sz="3800"/>
          </a:p>
        </p:txBody>
      </p:sp>
      <p:pic>
        <p:nvPicPr>
          <p:cNvPr descr="Icon&#10;&#10;Description automatically generated" id="1477" name="Google Shape;14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8" name="Google Shape;14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9" name="Google Shape;147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0" name="Google Shape;148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Sheeko ii sheeg</a:t>
            </a:r>
            <a:endParaRPr sz="4000"/>
          </a:p>
        </p:txBody>
      </p:sp>
      <p:sp>
        <p:nvSpPr>
          <p:cNvPr id="1486" name="Google Shape;1486;p11"/>
          <p:cNvSpPr txBox="1"/>
          <p:nvPr>
            <p:ph idx="1" type="body"/>
          </p:nvPr>
        </p:nvSpPr>
        <p:spPr>
          <a:xfrm>
            <a:off x="9222876" y="4566289"/>
            <a:ext cx="2497200" cy="2169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so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Tabtan waxay ilmahaaga ay ka caawisaa inuu fahmo habka sheekooyinka loo habeeyo. </a:t>
            </a:r>
            <a:endParaRPr sz="2500">
              <a:solidFill>
                <a:srgbClr val="006FB6"/>
              </a:solidFill>
            </a:endParaRPr>
          </a:p>
        </p:txBody>
      </p:sp>
      <p:pic>
        <p:nvPicPr>
          <p:cNvPr id="1487" name="Google Shape;148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89" name="Google Shape;1489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90" name="Google Shape;1490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91" name="Google Shape;1491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fikir sheeko.</a:t>
            </a:r>
            <a:endParaRPr sz="3000"/>
          </a:p>
        </p:txBody>
      </p:sp>
      <p:sp>
        <p:nvSpPr>
          <p:cNvPr id="1492" name="Google Shape;1492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Bilawga ii sheeg.</a:t>
            </a:r>
            <a:endParaRPr sz="3000"/>
          </a:p>
        </p:txBody>
      </p:sp>
      <p:sp>
        <p:nvSpPr>
          <p:cNvPr id="1493" name="Google Shape;1493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Dhexda sheeg.</a:t>
            </a:r>
            <a:endParaRPr sz="3000"/>
          </a:p>
        </p:txBody>
      </p:sp>
      <p:sp>
        <p:nvSpPr>
          <p:cNvPr id="1494" name="Google Shape;1494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Dhammaad ii sheeg.</a:t>
            </a:r>
            <a:endParaRPr sz="3000"/>
          </a:p>
        </p:txBody>
      </p:sp>
      <p:sp>
        <p:nvSpPr>
          <p:cNvPr id="1495" name="Google Shape;149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989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sida qoraalka loo habeeyo. Sheekadu waxay leedahay bilow, dhexe iyo dhammaad.</a:t>
            </a:r>
            <a:endParaRPr sz="2800"/>
          </a:p>
        </p:txBody>
      </p:sp>
      <p:sp>
        <p:nvSpPr>
          <p:cNvPr id="1501" name="Google Shape;150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taxannada dhacdooyinka sheekada.</a:t>
            </a:r>
            <a:endParaRPr sz="2800"/>
          </a:p>
        </p:txBody>
      </p:sp>
      <p:sp>
        <p:nvSpPr>
          <p:cNvPr id="1502" name="Google Shape;150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goorta iyo meesha ay sheekadu ka dhacayso.</a:t>
            </a:r>
            <a:endParaRPr sz="2800"/>
          </a:p>
        </p:txBody>
      </p:sp>
      <p:sp>
        <p:nvSpPr>
          <p:cNvPr id="1503" name="Google Shape;150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qof (ama shay) ku fikiraya, dareemaya, hadlaya, oo ku dhaqmaya sheeko.</a:t>
            </a:r>
            <a:endParaRPr sz="2800"/>
          </a:p>
        </p:txBody>
      </p:sp>
      <p:sp>
        <p:nvSpPr>
          <p:cNvPr id="1504" name="Google Shape;150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Qaabka</a:t>
            </a:r>
            <a:endParaRPr b="1" sz="3000"/>
          </a:p>
        </p:txBody>
      </p:sp>
      <p:sp>
        <p:nvSpPr>
          <p:cNvPr id="1505" name="Google Shape;150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Habqoraalkii sheekada</a:t>
            </a:r>
            <a:endParaRPr b="1" sz="2800"/>
          </a:p>
        </p:txBody>
      </p:sp>
      <p:sp>
        <p:nvSpPr>
          <p:cNvPr id="1506" name="Google Shape;150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</a:t>
            </a:r>
            <a:endParaRPr b="1" sz="2800"/>
          </a:p>
        </p:txBody>
      </p:sp>
      <p:sp>
        <p:nvSpPr>
          <p:cNvPr id="1507" name="Google Shape;150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Jilaa</a:t>
            </a:r>
            <a:endParaRPr b="1" sz="2800"/>
          </a:p>
        </p:txBody>
      </p:sp>
      <p:sp>
        <p:nvSpPr>
          <p:cNvPr id="1508" name="Google Shape;150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tijaabi kelmadaha sugaaneed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fikir sheeko</a:t>
            </a:r>
            <a:endParaRPr sz="4000"/>
          </a:p>
        </p:txBody>
      </p:sp>
      <p:sp>
        <p:nvSpPr>
          <p:cNvPr id="1514" name="Google Shape;1514;p13"/>
          <p:cNvSpPr txBox="1"/>
          <p:nvPr>
            <p:ph idx="1" type="body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Ilmahaaga weydii inuu ka fekero sheeko.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Sheekadu waxay noqon kartaa: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laga bilaabo nolosha qoyskaaga ama dhaqankaaga</a:t>
            </a:r>
            <a:endParaRPr sz="30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sheeko aad ka taqaano buug, ciyaar ama filim.</a:t>
            </a:r>
            <a:endParaRPr sz="30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sheeko la alifay oo ku saabsan shay ay xiisaynayaan, sida daynasoorka ama xayawaan cufan oo ay jecel yihiin.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000"/>
          </a:p>
        </p:txBody>
      </p:sp>
      <p:sp>
        <p:nvSpPr>
          <p:cNvPr id="1515" name="Google Shape;1515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fikir sheeko. Hal abuur yeelo!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16" name="Google Shape;151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Bilawga ii sheeg</a:t>
            </a:r>
            <a:endParaRPr sz="4000"/>
          </a:p>
        </p:txBody>
      </p:sp>
      <p:sp>
        <p:nvSpPr>
          <p:cNvPr id="1522" name="Google Shape;1522;p14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Goorma iyo halkee ayay sheekadani ka dhacaysaa? Taas waxaan ugu yeernaa </a:t>
            </a: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</a:t>
            </a: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Waxaad hubisaa inaad soo bandhigto</a:t>
            </a: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jilaaga(yaasha) </a:t>
            </a: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ama cidda ku lug lahayd sheekada.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[Carruurta waaweyn] Sheekadu miyay leedahay a </a:t>
            </a: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niyadda</a:t>
            </a: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3" name="Google Shape;1523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 dhacaya bilowga sheekada?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24" name="Google Shape;1524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Dhexda sheeg</a:t>
            </a:r>
            <a:endParaRPr/>
          </a:p>
        </p:txBody>
      </p:sp>
      <p:sp>
        <p:nvSpPr>
          <p:cNvPr id="1530" name="Google Shape;1530;p15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1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Tafaasiil </a:t>
            </a:r>
            <a:r>
              <a:rPr b="0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bixiyo wax ku saabsan jilaagu sameeyay ama sida ay uga fal celiyeen dhacdooyinka sheekada ka dhex dhacay. 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Waxaa laga yaabaa in jilaaga laga yaabo inuu la kulmay </a:t>
            </a:r>
            <a:r>
              <a:rPr b="1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dhibaatooyin.</a:t>
            </a:r>
            <a:r>
              <a:rPr b="0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Sidee ayay uga gudbeen dhibaatooyinkan?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31" name="Google Shape;1531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 ka dhacaya dhexbartanka sheekada?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32" name="Google Shape;153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