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8" r:id="rId3"/>
    <p:sldMasterId id="2147483664" r:id="rId4"/>
    <p:sldMasterId id="2147483683" r:id="rId5"/>
    <p:sldMasterId id="2147483696" r:id="rId6"/>
    <p:sldMasterId id="2147483704" r:id="rId7"/>
    <p:sldMasterId id="2147483722" r:id="rId8"/>
    <p:sldMasterId id="2147483737" r:id="rId9"/>
    <p:sldMasterId id="2147483745" r:id="rId10"/>
  </p:sldMasterIdLst>
  <p:notesMasterIdLst>
    <p:notesMasterId r:id="rId28"/>
  </p:notesMasterIdLst>
  <p:sldIdLst>
    <p:sldId id="256" r:id="rId11"/>
    <p:sldId id="257" r:id="rId12"/>
    <p:sldId id="258" r:id="rId13"/>
    <p:sldId id="272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ALfrMz9sLjSVKejtGZ3B8VRxJ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112" d="100"/>
          <a:sy n="112" d="100"/>
        </p:scale>
        <p:origin x="3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3" name="Google Shape;14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0" name="Google Shape;1560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8" name="Google Shape;1568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6" name="Google Shape;15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6" name="Google Shape;15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dc9877bfa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00" cy="117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5" name="Google Shape;1595;g1dc9877bfa7_0_14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4" name="Google Shape;1604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1f4e31194a1_0_1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0" name="Google Shape;1620;g1f4e31194a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8" name="Google Shape;16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0" name="Google Shape;1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5" name="Google Shape;14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9" name="Google Shape;14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6" name="Google Shape;15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1" name="Google Shape;1531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4" name="Google Shape;1544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2" name="Google Shape;1552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7" name="Google Shape;157;p61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6" name="Google Shape;166;p62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l="547" t="8195" r="-546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5" name="Google Shape;175;p63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64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64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4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5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7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8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2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38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52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2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5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95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95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95"/>
          <p:cNvSpPr txBox="1">
            <a:spLocks noGrp="1"/>
          </p:cNvSpPr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4" name="Google Shape;244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5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5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95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5" name="Google Shape;255;p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96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96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0" name="Google Shape;260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8" name="Google Shape;278;p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97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97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97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97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97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97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97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97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97"/>
          <p:cNvSpPr>
            <a:spLocks noGrp="1"/>
          </p:cNvSpPr>
          <p:nvPr>
            <p:ph type="pic" idx="9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7"/>
          <p:cNvSpPr txBox="1">
            <a:spLocks noGrp="1"/>
          </p:cNvSpPr>
          <p:nvPr>
            <p:ph type="body" idx="13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0" name="Google Shape;290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7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98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98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98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98"/>
          <p:cNvSpPr txBox="1">
            <a:spLocks noGrp="1"/>
          </p:cNvSpPr>
          <p:nvPr>
            <p:ph type="body" idx="5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98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98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98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9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2" name="Google Shape;302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8" name="Google Shape;30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9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99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99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9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99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Google Shape;317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3" name="Google Shape;323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0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00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100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100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5" name="Google Shape;335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1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101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101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101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101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101"/>
          <p:cNvSpPr txBox="1">
            <a:spLocks noGrp="1"/>
          </p:cNvSpPr>
          <p:nvPr>
            <p:ph type="body" idx="6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101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01"/>
          <p:cNvSpPr txBox="1">
            <a:spLocks noGrp="1"/>
          </p:cNvSpPr>
          <p:nvPr>
            <p:ph type="body" idx="8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101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7" name="Google Shape;357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9" name="Google Shape;35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0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1" name="Google Shape;371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5" name="Google Shape;375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102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102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102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102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102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102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102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102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5" name="Google Shape;385;p102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1" name="Google Shape;391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103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103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103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103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103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103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103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103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103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10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07" name="Google Shape;407;p103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3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3"/>
          <p:cNvSpPr txBox="1">
            <a:spLocks noGrp="1"/>
          </p:cNvSpPr>
          <p:nvPr>
            <p:ph type="body" idx="13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7" name="Google Shape;417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0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104"/>
          <p:cNvSpPr txBox="1">
            <a:spLocks noGrp="1"/>
          </p:cNvSpPr>
          <p:nvPr>
            <p:ph type="body" idx="1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104"/>
          <p:cNvSpPr txBox="1">
            <a:spLocks noGrp="1"/>
          </p:cNvSpPr>
          <p:nvPr>
            <p:ph type="body" idx="2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8" name="Google Shape;428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105"/>
          <p:cNvSpPr txBox="1">
            <a:spLocks noGrp="1"/>
          </p:cNvSpPr>
          <p:nvPr>
            <p:ph type="body" idx="1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105"/>
          <p:cNvSpPr txBox="1">
            <a:spLocks noGrp="1"/>
          </p:cNvSpPr>
          <p:nvPr>
            <p:ph type="body" idx="2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0" name="Google Shape;44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1" name="Google Shape;44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5" name="Google Shape;445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106"/>
          <p:cNvSpPr txBox="1">
            <a:spLocks noGrp="1"/>
          </p:cNvSpPr>
          <p:nvPr>
            <p:ph type="body" idx="1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106"/>
          <p:cNvSpPr txBox="1">
            <a:spLocks noGrp="1"/>
          </p:cNvSpPr>
          <p:nvPr>
            <p:ph type="body" idx="2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106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106"/>
          <p:cNvSpPr txBox="1">
            <a:spLocks noGrp="1"/>
          </p:cNvSpPr>
          <p:nvPr>
            <p:ph type="body" idx="4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106"/>
          <p:cNvSpPr txBox="1">
            <a:spLocks noGrp="1"/>
          </p:cNvSpPr>
          <p:nvPr>
            <p:ph type="body" idx="5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106"/>
          <p:cNvSpPr txBox="1">
            <a:spLocks noGrp="1"/>
          </p:cNvSpPr>
          <p:nvPr>
            <p:ph type="body" idx="6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106"/>
          <p:cNvSpPr txBox="1">
            <a:spLocks noGrp="1"/>
          </p:cNvSpPr>
          <p:nvPr>
            <p:ph type="body" idx="7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7" name="Google Shape;457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8" name="Google Shape;458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9" name="Google Shape;459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" name="Google Shape;46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2" name="Google Shape;462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0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107"/>
          <p:cNvSpPr txBox="1">
            <a:spLocks noGrp="1"/>
          </p:cNvSpPr>
          <p:nvPr>
            <p:ph type="body" idx="1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2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1" name="Google Shape;471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4" name="Google Shape;474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0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108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108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9"/>
          <p:cNvSpPr>
            <a:spLocks noGrp="1"/>
          </p:cNvSpPr>
          <p:nvPr>
            <p:ph type="pic" idx="2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09"/>
          <p:cNvSpPr txBox="1">
            <a:spLocks noGrp="1"/>
          </p:cNvSpPr>
          <p:nvPr>
            <p:ph type="body" idx="1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39199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2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2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2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2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2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2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2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45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5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1" name="Google Shape;52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8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8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8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5" name="Google Shape;53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8" name="Google Shape;538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2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82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Google Shape;545;p8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Google Shape;546;p82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82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82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82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5_Content with Caption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83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54" name="Google Shape;55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7" name="Google Shape;55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8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3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4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8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77" name="Google Shape;577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8" name="Google Shape;578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9" name="Google Shape;579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0" name="Google Shape;58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5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85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p85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p85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6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8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86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Google Shape;591;p86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Google Shape;592;p86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Google Shape;593;p86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98" name="Google Shape;598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9" name="Google Shape;599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0" name="Google Shape;600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1" name="Google Shape;601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8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88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Google Shape;607;p88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88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88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12" name="Google Shape;612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4" name="Google Shape;614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5" name="Google Shape;615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9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Google Shape;621;p89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89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89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Google Shape;624;p89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5" name="Google Shape;625;p89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Google Shape;626;p89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90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2" name="Google Shape;63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3" name="Google Shape;633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0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Google Shape;638;p90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90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90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90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2" name="Google Shape;642;p90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Google Shape;643;p90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90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1" name="Google Shape;65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3" name="Google Shape;653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4" name="Google Shape;654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5" name="Google Shape;655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6" name="Google Shape;656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7" name="Google Shape;65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4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4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4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4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4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4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4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0" name="Google Shape;67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3" name="Google Shape;67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4" name="Google Shape;67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6" name="Google Shape;67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7" name="Google Shape;677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1" name="Google Shape;681;p46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6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46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6" name="Google Shape;686;p46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46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1" name="Google Shape;69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3" name="Google Shape;693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4" name="Google Shape;694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5" name="Google Shape;695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6" name="Google Shape;696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7" name="Google Shape;69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0" name="Google Shape;700;p4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7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4" name="Google Shape;704;p47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47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7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5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Google Shape;709;p57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0" name="Google Shape;710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57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2" name="Google Shape;71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5" name="Google Shape;715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6" name="Google Shape;716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7" name="Google Shape;717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8" name="Google Shape;71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58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8" name="Google Shape;728;p58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9" name="Google Shape;72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1" name="Google Shape;731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2" name="Google Shape;732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3" name="Google Shape;733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4" name="Google Shape;734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5" name="Google Shape;73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8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1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91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1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91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1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1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>
            <a:spLocks noGrp="1"/>
          </p:cNvSpPr>
          <p:nvPr>
            <p:ph type="body" idx="1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91"/>
          <p:cNvSpPr txBox="1">
            <a:spLocks noGrp="1"/>
          </p:cNvSpPr>
          <p:nvPr>
            <p:ph type="body" idx="2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91"/>
          <p:cNvSpPr txBox="1">
            <a:spLocks noGrp="1"/>
          </p:cNvSpPr>
          <p:nvPr>
            <p:ph type="body" idx="3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91"/>
          <p:cNvSpPr txBox="1">
            <a:spLocks noGrp="1"/>
          </p:cNvSpPr>
          <p:nvPr>
            <p:ph type="body" idx="4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5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5" name="Google Shape;745;p5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6" name="Google Shape;746;p5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7" name="Google Shape;747;p5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5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5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5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5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2" name="Google Shape;75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" name="Google Shape;75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5" name="Google Shape;75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6" name="Google Shape;75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7" name="Google Shape;75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8" name="Google Shape;75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3" name="Google Shape;763;p6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4" name="Google Shape;764;p60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65" name="Google Shape;76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766" name="Google Shape;76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7" name="Google Shape;76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6" name="Google Shape;776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7" name="Google Shape;777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8" name="Google Shape;77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1" name="Google Shape;781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2" name="Google Shape;782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4" name="Google Shape;784;p4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49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49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7" name="Google Shape;787;p4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8" name="Google Shape;788;p4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9" name="Google Shape;789;p49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0" name="Google Shape;790;p4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49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2" name="Google Shape;792;p49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49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4" name="Google Shape;794;p4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p65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65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65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6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p65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2" name="Google Shape;80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4" name="Google Shape;80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5" name="Google Shape;80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6" name="Google Shape;80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7" name="Google Shape;80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08" name="Google Shape;8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5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2" name="Google Shape;812;p65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Google Shape;813;p65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65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1_Title and Content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6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66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66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Google Shape;819;p6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0" name="Google Shape;82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2" name="Google Shape;822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3" name="Google Shape;823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4" name="Google Shape;824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5" name="Google Shape;825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6" name="Google Shape;82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6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66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31" name="Google Shape;831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4" name="Google Shape;834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6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6" name="Google Shape;83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7" name="Google Shape;83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8" name="Google Shape;83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9" name="Google Shape;83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0" name="Google Shape;84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7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67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5" name="Google Shape;845;p67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8" name="Google Shape;848;p68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68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0" name="Google Shape;850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2" name="Google Shape;85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3" name="Google Shape;85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4" name="Google Shape;85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5" name="Google Shape;85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6" name="Google Shape;85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9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1" name="Google Shape;861;p69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2" name="Google Shape;862;p69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69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69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5" name="Google Shape;865;p69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69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69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8" name="Google Shape;868;p6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9" name="Google Shape;86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0" name="Google Shape;87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1" name="Google Shape;87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2" name="Google Shape;87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3" name="Google Shape;87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4" name="Google Shape;87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5" name="Google Shape;875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0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p7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1" name="Google Shape;881;p70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2" name="Google Shape;882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3" name="Google Shape;883;p70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4" name="Google Shape;88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Google Shape;88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6" name="Google Shape;88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7" name="Google Shape;88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8" name="Google Shape;88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9" name="Google Shape;88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0" name="Google Shape;890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1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8" name="Google Shape;898;p7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71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0" name="Google Shape;900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1" name="Google Shape;901;p71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2" name="Google Shape;902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4" name="Google Shape;90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5" name="Google Shape;90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6" name="Google Shape;90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7" name="Google Shape;90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8" name="Google Shape;90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7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" name="Google Shape;9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" name="Google Shape;102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2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92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2"/>
          <p:cNvSpPr txBox="1">
            <a:spLocks noGrp="1"/>
          </p:cNvSpPr>
          <p:nvPr>
            <p:ph type="body" idx="1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92"/>
          <p:cNvSpPr txBox="1">
            <a:spLocks noGrp="1"/>
          </p:cNvSpPr>
          <p:nvPr>
            <p:ph type="body" idx="2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92"/>
          <p:cNvSpPr txBox="1">
            <a:spLocks noGrp="1"/>
          </p:cNvSpPr>
          <p:nvPr>
            <p:ph type="body" idx="3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6" name="Google Shape;916;p7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Google Shape;917;p7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7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7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7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1" name="Google Shape;921;p7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7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3" name="Google Shape;923;p7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4" name="Google Shape;924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6" name="Google Shape;92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7" name="Google Shape;92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8" name="Google Shape;92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9" name="Google Shape;92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0" name="Google Shape;93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6" name="Google Shape;936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8" name="Google Shape;938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1" name="Google Shape;94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2" name="Google Shape;942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4" name="Google Shape;944;p7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7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6" name="Google Shape;946;p7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7" name="Google Shape;947;p7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8" name="Google Shape;948;p7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9" name="Google Shape;949;p7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0" name="Google Shape;950;p7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7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52" name="Google Shape;952;p7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6" name="Google Shape;95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7" name="Google Shape;95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8" name="Google Shape;95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1" name="Google Shape;96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2" name="Google Shape;962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4" name="Google Shape;964;p74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5" name="Google Shape;965;p74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6" name="Google Shape;966;p74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7" name="Google Shape;967;p74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8" name="Google Shape;968;p74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9" name="Google Shape;969;p74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p74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p74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p74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3" name="Google Shape;973;p7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74" name="Google Shape;974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74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0" name="Google Shape;98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1" name="Google Shape;98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2" name="Google Shape;982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3" name="Google Shape;983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4" name="Google Shape;98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8" name="Google Shape;988;p75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9" name="Google Shape;989;p75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3" name="Google Shape;99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4" name="Google Shape;99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5" name="Google Shape;99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8" name="Google Shape;99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9" name="Google Shape;999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1" name="Google Shape;1001;p76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2" name="Google Shape;1002;p76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5" name="Google Shape;100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6" name="Google Shape;100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7" name="Google Shape;100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8" name="Google Shape;100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1" name="Google Shape;1011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2" name="Google Shape;1012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4" name="Google Shape;1014;p77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p77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p77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77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p77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9" name="Google Shape;1019;p77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0" name="Google Shape;1020;p77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4" name="Google Shape;1024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5" name="Google Shape;1025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Google Shape;102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8" name="Google Shape;1028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9" name="Google Shape;1029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2" name="Google Shape;1032;p78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6" name="Google Shape;1036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7" name="Google Shape;1037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8" name="Google Shape;1038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1" name="Google Shape;1041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7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4" name="Google Shape;1044;p7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p7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8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" name="Google Shape;1048;p8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8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4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7" name="Google Shape;1057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8" name="Google Shape;1058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9" name="Google Shape;1059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0" name="Google Shape;106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54"/>
          <p:cNvSpPr>
            <a:spLocks noGrp="1"/>
          </p:cNvSpPr>
          <p:nvPr>
            <p:ph type="pic" idx="2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5" name="Google Shape;1065;p54"/>
          <p:cNvSpPr txBox="1">
            <a:spLocks noGrp="1"/>
          </p:cNvSpPr>
          <p:nvPr>
            <p:ph type="body" idx="1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Google Shape;1066;p54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p54"/>
          <p:cNvSpPr txBox="1">
            <a:spLocks noGrp="1"/>
          </p:cNvSpPr>
          <p:nvPr>
            <p:ph type="body" idx="4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p54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9" name="Google Shape;1069;p54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0" name="Google Shape;1070;p54"/>
          <p:cNvSpPr txBox="1">
            <a:spLocks noGrp="1"/>
          </p:cNvSpPr>
          <p:nvPr>
            <p:ph type="body" idx="7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1" name="Google Shape;1071;p54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93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93"/>
          <p:cNvSpPr txBox="1">
            <a:spLocks noGrp="1"/>
          </p:cNvSpPr>
          <p:nvPr>
            <p:ph type="body" idx="2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5" name="Google Shape;115;p93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5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5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55"/>
          <p:cNvSpPr txBox="1">
            <a:spLocks noGrp="1"/>
          </p:cNvSpPr>
          <p:nvPr>
            <p:ph type="body" idx="1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76" name="Google Shape;1076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7" name="Google Shape;1077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8" name="Google Shape;1078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9" name="Google Shape;107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55"/>
          <p:cNvSpPr>
            <a:spLocks noGrp="1"/>
          </p:cNvSpPr>
          <p:nvPr>
            <p:ph type="pic" idx="3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6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6" name="Google Shape;1086;p56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7" name="Google Shape;1087;p56"/>
          <p:cNvSpPr>
            <a:spLocks noGrp="1"/>
          </p:cNvSpPr>
          <p:nvPr>
            <p:ph type="pic" idx="3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88" name="Google Shape;1088;p56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89" name="Google Shape;1089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0" name="Google Shape;1090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1" name="Google Shape;1091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2" name="Google Shape;109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56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46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9" name="Google Shape;1099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1" name="Google Shape;1101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2" name="Google Shape;1102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3" name="Google Shape;1103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14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46"/>
          <p:cNvSpPr txBox="1">
            <a:spLocks noGrp="1"/>
          </p:cNvSpPr>
          <p:nvPr>
            <p:ph type="body" idx="1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7" name="Google Shape;1107;p146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8" name="Google Shape;1108;p146"/>
          <p:cNvSpPr txBox="1">
            <a:spLocks noGrp="1"/>
          </p:cNvSpPr>
          <p:nvPr>
            <p:ph type="body" idx="3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9" name="Google Shape;1109;p146"/>
          <p:cNvSpPr txBox="1">
            <a:spLocks noGrp="1"/>
          </p:cNvSpPr>
          <p:nvPr>
            <p:ph type="body" idx="4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0" name="Google Shape;1110;p146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47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3" name="Google Shape;1113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4" name="Google Shape;1114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5" name="Google Shape;1115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6" name="Google Shape;1116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47"/>
          <p:cNvSpPr>
            <a:spLocks noGrp="1"/>
          </p:cNvSpPr>
          <p:nvPr>
            <p:ph type="pic" idx="2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21" name="Google Shape;1121;p147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2" name="Google Shape;1122;p147"/>
          <p:cNvSpPr txBox="1">
            <a:spLocks noGrp="1"/>
          </p:cNvSpPr>
          <p:nvPr>
            <p:ph type="title" idx="3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147"/>
          <p:cNvSpPr txBox="1">
            <a:spLocks noGrp="1"/>
          </p:cNvSpPr>
          <p:nvPr>
            <p:ph type="title" idx="4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147"/>
          <p:cNvSpPr txBox="1">
            <a:spLocks noGrp="1"/>
          </p:cNvSpPr>
          <p:nvPr>
            <p:ph type="title" idx="5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47"/>
          <p:cNvSpPr txBox="1">
            <a:spLocks noGrp="1"/>
          </p:cNvSpPr>
          <p:nvPr>
            <p:ph type="body" idx="6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6" name="Google Shape;1126;p147"/>
          <p:cNvSpPr txBox="1">
            <a:spLocks noGrp="1"/>
          </p:cNvSpPr>
          <p:nvPr>
            <p:ph type="body" idx="7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" name="Google Shape;1127;p147"/>
          <p:cNvSpPr txBox="1">
            <a:spLocks noGrp="1"/>
          </p:cNvSpPr>
          <p:nvPr>
            <p:ph type="body" idx="8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" name="Google Shape;1128;p147"/>
          <p:cNvSpPr txBox="1">
            <a:spLocks noGrp="1"/>
          </p:cNvSpPr>
          <p:nvPr>
            <p:ph type="body" idx="9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9" name="Google Shape;1129;p147"/>
          <p:cNvSpPr txBox="1">
            <a:spLocks noGrp="1"/>
          </p:cNvSpPr>
          <p:nvPr>
            <p:ph type="title" idx="13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48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2" name="Google Shape;1132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3" name="Google Shape;1133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4" name="Google Shape;1134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5" name="Google Shape;1135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148"/>
          <p:cNvSpPr txBox="1">
            <a:spLocks noGrp="1"/>
          </p:cNvSpPr>
          <p:nvPr>
            <p:ph type="body" idx="1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0" name="Google Shape;1140;p148"/>
          <p:cNvSpPr>
            <a:spLocks noGrp="1"/>
          </p:cNvSpPr>
          <p:nvPr>
            <p:ph type="pic" idx="2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148"/>
          <p:cNvSpPr txBox="1">
            <a:spLocks noGrp="1"/>
          </p:cNvSpPr>
          <p:nvPr>
            <p:ph type="body" idx="3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9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44" name="Google Shape;114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5" name="Google Shape;114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6" name="Google Shape;114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7" name="Google Shape;1147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49"/>
          <p:cNvSpPr>
            <a:spLocks noGrp="1"/>
          </p:cNvSpPr>
          <p:nvPr>
            <p:ph type="pic" idx="2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49"/>
          <p:cNvSpPr txBox="1">
            <a:spLocks noGrp="1"/>
          </p:cNvSpPr>
          <p:nvPr>
            <p:ph type="body" idx="1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3" name="Google Shape;1153;p149"/>
          <p:cNvSpPr txBox="1">
            <a:spLocks noGrp="1"/>
          </p:cNvSpPr>
          <p:nvPr>
            <p:ph type="body" idx="3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4" name="Google Shape;1154;p149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50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150"/>
          <p:cNvSpPr txBox="1">
            <a:spLocks noGrp="1"/>
          </p:cNvSpPr>
          <p:nvPr>
            <p:ph type="body" idx="1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8" name="Google Shape;1158;p150"/>
          <p:cNvSpPr txBox="1">
            <a:spLocks noGrp="1"/>
          </p:cNvSpPr>
          <p:nvPr>
            <p:ph type="body" idx="2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9" name="Google Shape;1159;p150"/>
          <p:cNvSpPr txBox="1">
            <a:spLocks noGrp="1"/>
          </p:cNvSpPr>
          <p:nvPr>
            <p:ph type="body" idx="3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0" name="Google Shape;1160;p150"/>
          <p:cNvSpPr txBox="1">
            <a:spLocks noGrp="1"/>
          </p:cNvSpPr>
          <p:nvPr>
            <p:ph type="body" idx="4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1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2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5" name="Google Shape;1165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8" name="Google Shape;1168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52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73" name="Google Shape;1173;p152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4" name="Google Shape;1174;p152"/>
          <p:cNvSpPr txBox="1">
            <a:spLocks noGrp="1"/>
          </p:cNvSpPr>
          <p:nvPr>
            <p:ph type="body" idx="3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5" name="Google Shape;1175;p152"/>
          <p:cNvSpPr txBox="1">
            <a:spLocks noGrp="1"/>
          </p:cNvSpPr>
          <p:nvPr>
            <p:ph type="body" idx="4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6" name="Google Shape;1176;p152"/>
          <p:cNvSpPr txBox="1">
            <a:spLocks noGrp="1"/>
          </p:cNvSpPr>
          <p:nvPr>
            <p:ph type="body" idx="5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53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9" name="Google Shape;1179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0" name="Google Shape;1180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1" name="Google Shape;1181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2" name="Google Shape;1182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153"/>
          <p:cNvSpPr>
            <a:spLocks noGrp="1"/>
          </p:cNvSpPr>
          <p:nvPr>
            <p:ph type="pic" idx="2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153"/>
          <p:cNvSpPr txBox="1">
            <a:spLocks noGrp="1"/>
          </p:cNvSpPr>
          <p:nvPr>
            <p:ph type="body" idx="1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8" name="Google Shape;1188;p153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9" name="Google Shape;1189;p153"/>
          <p:cNvSpPr txBox="1">
            <a:spLocks noGrp="1"/>
          </p:cNvSpPr>
          <p:nvPr>
            <p:ph type="body" idx="4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0" name="Google Shape;1190;p153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1" name="Google Shape;1191;p153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2" name="Google Shape;1192;p153"/>
          <p:cNvSpPr txBox="1">
            <a:spLocks noGrp="1"/>
          </p:cNvSpPr>
          <p:nvPr>
            <p:ph type="body" idx="7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3" name="Google Shape;1193;p153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4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4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94"/>
          <p:cNvSpPr txBox="1">
            <a:spLocks noGrp="1"/>
          </p:cNvSpPr>
          <p:nvPr>
            <p:ph type="body" idx="2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4"/>
          <p:cNvSpPr txBox="1">
            <a:spLocks noGrp="1"/>
          </p:cNvSpPr>
          <p:nvPr>
            <p:ph type="body" idx="3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94"/>
          <p:cNvSpPr txBox="1">
            <a:spLocks noGrp="1"/>
          </p:cNvSpPr>
          <p:nvPr>
            <p:ph type="body" idx="4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94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94"/>
          <p:cNvSpPr txBox="1">
            <a:spLocks noGrp="1"/>
          </p:cNvSpPr>
          <p:nvPr>
            <p:ph type="body" idx="6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94"/>
          <p:cNvSpPr txBox="1">
            <a:spLocks noGrp="1"/>
          </p:cNvSpPr>
          <p:nvPr>
            <p:ph type="body" idx="7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4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54"/>
          <p:cNvSpPr>
            <a:spLocks noGrp="1"/>
          </p:cNvSpPr>
          <p:nvPr>
            <p:ph type="pic" idx="2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97" name="Google Shape;1197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8" name="Google Shape;1198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9" name="Google Shape;1199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0" name="Google Shape;1200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1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54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5" name="Google Shape;1205;p154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6" name="Google Shape;1206;p154"/>
          <p:cNvSpPr txBox="1">
            <a:spLocks noGrp="1"/>
          </p:cNvSpPr>
          <p:nvPr>
            <p:ph type="body" idx="4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p154"/>
          <p:cNvSpPr txBox="1">
            <a:spLocks noGrp="1"/>
          </p:cNvSpPr>
          <p:nvPr>
            <p:ph type="body" idx="5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15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9" name="Google Shape;1209;p154"/>
          <p:cNvSpPr txBox="1">
            <a:spLocks noGrp="1"/>
          </p:cNvSpPr>
          <p:nvPr>
            <p:ph type="body" idx="7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0" name="Google Shape;1210;p154"/>
          <p:cNvSpPr txBox="1">
            <a:spLocks noGrp="1"/>
          </p:cNvSpPr>
          <p:nvPr>
            <p:ph type="body" idx="8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1" name="Google Shape;1211;p154"/>
          <p:cNvSpPr txBox="1">
            <a:spLocks noGrp="1"/>
          </p:cNvSpPr>
          <p:nvPr>
            <p:ph type="body" idx="9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3" name="Google Shape;1213;p155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4" name="Google Shape;1214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5" name="Google Shape;1215;p155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6" name="Google Shape;1216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7" name="Google Shape;1217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8" name="Google Shape;1218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9" name="Google Shape;1219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1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155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4" name="Google Shape;1224;p155"/>
          <p:cNvSpPr>
            <a:spLocks noGrp="1"/>
          </p:cNvSpPr>
          <p:nvPr>
            <p:ph type="pic" idx="2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5" name="Google Shape;1225;p155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6" name="Google Shape;1226;p155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55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55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155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55"/>
          <p:cNvSpPr txBox="1">
            <a:spLocks noGrp="1"/>
          </p:cNvSpPr>
          <p:nvPr>
            <p:ph type="body" idx="4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1" name="Google Shape;1231;p155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2" name="Google Shape;1232;p155"/>
          <p:cNvSpPr txBox="1">
            <a:spLocks noGrp="1"/>
          </p:cNvSpPr>
          <p:nvPr>
            <p:ph type="body" idx="6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3" name="Google Shape;1233;p155"/>
          <p:cNvSpPr txBox="1">
            <a:spLocks noGrp="1"/>
          </p:cNvSpPr>
          <p:nvPr>
            <p:ph type="body" idx="7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56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6" name="Google Shape;1236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7" name="Google Shape;1237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8" name="Google Shape;1238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9" name="Google Shape;1239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156"/>
          <p:cNvSpPr txBox="1">
            <a:spLocks noGrp="1"/>
          </p:cNvSpPr>
          <p:nvPr>
            <p:ph type="body" idx="1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4" name="Google Shape;1244;p156"/>
          <p:cNvSpPr>
            <a:spLocks noGrp="1"/>
          </p:cNvSpPr>
          <p:nvPr>
            <p:ph type="pic" idx="2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5" name="Google Shape;1245;p156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dc9877bfa7_0_1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52" name="Google Shape;1252;g1dc9877bfa7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3" name="Google Shape;1253;g1dc9877bfa7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4" name="Google Shape;1254;g1dc9877bfa7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5" name="Google Shape;1255;g1dc9877bfa7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6" name="Google Shape;1256;g1dc9877bfa7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7" name="Google Shape;1257;g1dc9877bfa7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8" name="Google Shape;1258;g1dc9877bfa7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1dc9877bfa7_0_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g1dc9877bfa7_0_1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g1dc9877bfa7_0_15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2" name="Google Shape;1262;g1dc9877bfa7_0_15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3" name="Google Shape;1263;g1dc9877bfa7_0_15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4" name="Google Shape;1264;g1dc9877bfa7_0_15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5" name="Google Shape;1265;g1dc9877bfa7_0_15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6" name="Google Shape;1266;g1dc9877bfa7_0_15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7" name="Google Shape;1267;g1dc9877bfa7_0_15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8" name="Google Shape;1268;g1dc9877bfa7_0_15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dc9877bfa7_0_17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1" name="Google Shape;1271;g1dc9877bfa7_0_17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2" name="Google Shape;1272;g1dc9877bfa7_0_17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3" name="Google Shape;1273;g1dc9877bfa7_0_1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4" name="Google Shape;1274;g1dc9877bfa7_0_17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75" name="Google Shape;1275;g1dc9877bfa7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1dc9877bfa7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7" name="Google Shape;1277;g1dc9877bfa7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8" name="Google Shape;1278;g1dc9877bfa7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9" name="Google Shape;1279;g1dc9877bfa7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0" name="Google Shape;1280;g1dc9877bfa7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1" name="Google Shape;1281;g1dc9877bfa7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dc9877bfa7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g1dc9877bfa7_0_1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g1dc9877bfa7_0_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g1dc9877bfa7_0_1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g1dc9877bfa7_0_1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dc9877bfa7_0_19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9" name="Google Shape;1289;g1dc9877bfa7_0_196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0" name="Google Shape;1290;g1dc9877bfa7_0_1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1" name="Google Shape;1291;g1dc9877bfa7_0_196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92" name="Google Shape;1292;g1dc9877bfa7_0_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3" name="Google Shape;1293;g1dc9877bfa7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4" name="Google Shape;1294;g1dc9877bfa7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5" name="Google Shape;1295;g1dc9877bfa7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g1dc9877bfa7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7" name="Google Shape;1297;g1dc9877bfa7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8" name="Google Shape;1298;g1dc9877bfa7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g1dc9877bfa7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g1dc9877bfa7_0_1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1dc9877bfa7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1dc9877bfa7_0_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g1dc9877bfa7_0_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g1dc9877bfa7_0_196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c9877bfa7_0_21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7" name="Google Shape;1307;g1dc9877bfa7_0_21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8" name="Google Shape;1308;g1dc9877bfa7_0_21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9" name="Google Shape;1309;g1dc9877bfa7_0_21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0" name="Google Shape;1310;g1dc9877bfa7_0_21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1" name="Google Shape;1311;g1dc9877bfa7_0_21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2" name="Google Shape;1312;g1dc9877bfa7_0_21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g1dc9877bfa7_0_21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4" name="Google Shape;1314;g1dc9877bfa7_0_21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5" name="Google Shape;1315;g1dc9877bfa7_0_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g1dc9877bfa7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7" name="Google Shape;1317;g1dc9877bfa7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8" name="Google Shape;1318;g1dc9877bfa7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9" name="Google Shape;1319;g1dc9877bfa7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0" name="Google Shape;1320;g1dc9877bfa7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1" name="Google Shape;1321;g1dc9877bfa7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1dc9877bfa7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1dc9877bfa7_0_21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c9877bfa7_0_2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26" name="Google Shape;1326;g1dc9877bfa7_0_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g1dc9877bfa7_0_233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8" name="Google Shape;1328;g1dc9877bfa7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9" name="Google Shape;1329;g1dc9877bfa7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0" name="Google Shape;1330;g1dc9877bfa7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1" name="Google Shape;1331;g1dc9877bfa7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2" name="Google Shape;1332;g1dc9877bfa7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3" name="Google Shape;1333;g1dc9877bfa7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4" name="Google Shape;1334;g1dc9877bfa7_0_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g1dc9877bfa7_0_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g1dc9877bfa7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7" name="Google Shape;1337;g1dc9877bfa7_0_23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g1dc9877bfa7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1dc9877bfa7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1dc9877bfa7_0_233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1" name="Google Shape;1341;g1dc9877bfa7_0_233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2" name="Google Shape;1342;g1dc9877bfa7_0_233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3" name="Google Shape;1343;g1dc9877bfa7_0_233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Google Shape;1345;g1dc9877bfa7_0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g1dc9877bfa7_0_2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7" name="Google Shape;1347;g1dc9877bfa7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c9877bfa7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9" name="Google Shape;1349;g1dc9877bfa7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0" name="Google Shape;1350;g1dc9877bfa7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1" name="Google Shape;1351;g1dc9877bfa7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2" name="Google Shape;1352;g1dc9877bfa7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3" name="Google Shape;1353;g1dc9877bfa7_0_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c9877bfa7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1dc9877bfa7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6" name="Google Shape;1356;g1dc9877bfa7_0_25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g1dc9877bfa7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1dc9877bfa7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1dc9877bfa7_0_253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0" name="Google Shape;1360;g1dc9877bfa7_0_253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1" name="Google Shape;1361;g1dc9877bfa7_0_253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dc9877bfa7_0_27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4" name="Google Shape;1364;g1dc9877bfa7_0_27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5" name="Google Shape;1365;g1dc9877bfa7_0_27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66" name="Google Shape;1366;g1dc9877bfa7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67" name="Google Shape;1367;g1dc9877bfa7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8" name="Google Shape;1368;g1dc9877bfa7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31194a1_0_133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76" name="Google Shape;1376;g1f4e31194a1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7" name="Google Shape;1377;g1f4e31194a1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8" name="Google Shape;1378;g1f4e31194a1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1f4e31194a1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1f4e31194a1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1" name="Google Shape;1381;g1f4e31194a1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4e31194a1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g1f4e31194a1_0_133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4" name="Google Shape;1384;g1f4e31194a1_0_133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5" name="Google Shape;1385;g1f4e31194a1_0_133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f4e31194a1_0_14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g1f4e31194a1_0_14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9" name="Google Shape;1389;g1f4e31194a1_0_14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90" name="Google Shape;1390;g1f4e31194a1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1" name="Google Shape;1391;g1f4e31194a1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2" name="Google Shape;1392;g1f4e31194a1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3" name="Google Shape;1393;g1f4e31194a1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g1f4e31194a1_0_1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g1f4e31194a1_0_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g1f4e31194a1_0_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f4e31194a1_0_14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98" name="Google Shape;1398;g1f4e31194a1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g1f4e31194a1_0_145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g1f4e31194a1_0_145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1" name="Google Shape;1401;g1f4e31194a1_0_145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2" name="Google Shape;1402;g1f4e31194a1_0_14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f4e31194a1_0_16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g1f4e31194a1_0_162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6" name="Google Shape;1406;g1f4e31194a1_0_162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7" name="Google Shape;1407;g1f4e31194a1_0_162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08" name="Google Shape;1408;g1f4e31194a1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9" name="Google Shape;1409;g1f4e31194a1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0" name="Google Shape;1410;g1f4e31194a1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11" name="Google Shape;1411;g1f4e31194a1_0_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g1f4e31194a1_0_1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f4e31194a1_0_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f4e31194a1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g1f4e31194a1_0_162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6" name="Google Shape;1416;g1f4e31194a1_0_162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7" name="Google Shape;1417;g1f4e31194a1_0_162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8" name="Google Shape;1418;g1f4e31194a1_0_162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f4e31194a1_0_17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1" name="Google Shape;1421;g1f4e31194a1_0_17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2" name="Google Shape;1422;g1f4e31194a1_0_178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3" name="Google Shape;1423;g1f4e31194a1_0_178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4" name="Google Shape;1424;g1f4e31194a1_0_17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25" name="Google Shape;1425;g1f4e31194a1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6" name="Google Shape;1426;g1f4e31194a1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7" name="Google Shape;1427;g1f4e31194a1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8" name="Google Shape;1428;g1f4e31194a1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g1f4e31194a1_0_1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f4e31194a1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f4e31194a1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f4e31194a1_0_1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4" name="Google Shape;1434;g1f4e31194a1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1f4e31194a1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6" name="Google Shape;1436;g1f4e31194a1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7" name="Google Shape;1437;g1f4e31194a1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8" name="Google Shape;1438;g1f4e31194a1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f4e31194a1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g1f4e31194a1_0_1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1f4e31194a1_0_20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43" name="Google Shape;1443;g1f4e31194a1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4" name="Google Shape;1444;g1f4e31194a1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5" name="Google Shape;1445;g1f4e31194a1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6" name="Google Shape;1446;g1f4e31194a1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g1f4e31194a1_0_20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g1f4e31194a1_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1f4e31194a1_0_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f4e31194a1_0_20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52" name="Google Shape;1452;g1f4e31194a1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3" name="Google Shape;1453;g1f4e31194a1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54" name="Google Shape;1454;g1f4e31194a1_0_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g1f4e31194a1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1f4e31194a1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57" name="Google Shape;1457;g1f4e31194a1_0_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1f4e31194a1_0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f4e31194a1_0_218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61" name="Google Shape;1461;g1f4e31194a1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2" name="Google Shape;1462;g1f4e31194a1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3" name="Google Shape;1463;g1f4e31194a1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g1f4e31194a1_0_21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5" name="Google Shape;1465;g1f4e31194a1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6" name="Google Shape;1466;g1f4e31194a1_0_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1f4e31194a1_0_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g1f4e31194a1_0_218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9" name="Google Shape;1469;g1f4e31194a1_0_218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0" name="Google Shape;1470;g1f4e31194a1_0_218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f4e31194a1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1" name="Google Shape;1371;g1f4e31194a1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2" name="Google Shape;1372;g1f4e31194a1_0_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g1f4e31194a1_0_12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75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8" name="Google Shape;648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0" name="Google Shape;770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1" name="Google Shape;771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2" name="Google Shape;772;p4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2" name="Google Shape;1052;p53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3" name="Google Shape;1053;p53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4" name="Google Shape;1054;p5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dc9877bfa7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8" name="Google Shape;1248;g1dc9877bfa7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9" name="Google Shape;1249;g1dc9877bfa7_0_1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76" name="Google Shape;1476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Tell me a story</a:t>
            </a:r>
            <a:endParaRPr/>
          </a:p>
        </p:txBody>
      </p:sp>
      <p:sp>
        <p:nvSpPr>
          <p:cNvPr id="1477" name="Google Shape;1477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/>
          </a:p>
          <a:p>
            <a:pPr marL="114300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marL="114300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marL="114300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marL="114300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Di mwen mitan an</a:t>
            </a:r>
            <a:endParaRPr/>
          </a:p>
        </p:txBody>
      </p:sp>
      <p:sp>
        <p:nvSpPr>
          <p:cNvPr id="1563" name="Google Shape;1563;p15"/>
          <p:cNvSpPr txBox="1">
            <a:spLocks noGrp="1"/>
          </p:cNvSpPr>
          <p:nvPr>
            <p:ph type="body" idx="1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Bay </a:t>
            </a:r>
            <a:r>
              <a:rPr lang="en-JM" sz="3600" b="1"/>
              <a:t>detay</a:t>
            </a:r>
            <a:r>
              <a:rPr lang="en-JM" sz="3600"/>
              <a:t> sou sa pèsonaj la te fè oswa fason li te reyaji nan evènman yo ki nan istwa a.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Pètèt pèsonaj la te gen kèk </a:t>
            </a:r>
            <a:r>
              <a:rPr lang="en-JM" sz="3600" b="1"/>
              <a:t>difikilte</a:t>
            </a:r>
            <a:r>
              <a:rPr lang="en-JM" sz="3600"/>
              <a:t>. Kijan li te metrize difikilte yo?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sp>
        <p:nvSpPr>
          <p:cNvPr id="1564" name="Google Shape;1564;p15"/>
          <p:cNvSpPr txBox="1">
            <a:spLocks noGrp="1"/>
          </p:cNvSpPr>
          <p:nvPr>
            <p:ph type="body" idx="3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/>
              <a:t>Kisa ki pase nan mitan istwa a?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65" name="Google Shape;1565;p15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3" r="1133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Di mwen fen an</a:t>
            </a:r>
            <a:endParaRPr/>
          </a:p>
        </p:txBody>
      </p:sp>
      <p:sp>
        <p:nvSpPr>
          <p:cNvPr id="1571" name="Google Shape;1571;p16"/>
          <p:cNvSpPr txBox="1">
            <a:spLocks noGrp="1"/>
          </p:cNvSpPr>
          <p:nvPr>
            <p:ph type="body" idx="1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Dekri fason difikilte rezoud ak fason istwa a fini.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21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Èske pèsonaj la aprann yon leson nan sa ki te pase nan istwa a?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21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Ki leson oditè a kapab aprann nan istwa a? Nou rele sa </a:t>
            </a:r>
            <a:r>
              <a:rPr lang="en-JM" sz="3600" b="1"/>
              <a:t>moral</a:t>
            </a:r>
            <a:r>
              <a:rPr lang="en-JM" sz="3600"/>
              <a:t> istwa 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sp>
        <p:nvSpPr>
          <p:cNvPr id="1572" name="Google Shape;1572;p16"/>
          <p:cNvSpPr txBox="1">
            <a:spLocks noGrp="1"/>
          </p:cNvSpPr>
          <p:nvPr>
            <p:ph type="body" idx="3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/>
              <a:t>Kisa ki pase nan fen istwa a?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73" name="Google Shape;1573;p16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3" r="1133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17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(K-1)</a:t>
            </a:r>
            <a:endParaRPr/>
          </a:p>
        </p:txBody>
      </p:sp>
      <p:sp>
        <p:nvSpPr>
          <p:cNvPr id="1579" name="Google Shape;1579;p17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 pèsonaj ki nan istwa a?</a:t>
            </a:r>
            <a:endParaRPr/>
          </a:p>
        </p:txBody>
      </p:sp>
      <p:sp>
        <p:nvSpPr>
          <p:cNvPr id="1580" name="Google Shape;1580;p17"/>
          <p:cNvSpPr txBox="1">
            <a:spLocks noGrp="1"/>
          </p:cNvSpPr>
          <p:nvPr>
            <p:ph type="body" idx="2"/>
          </p:nvPr>
        </p:nvSpPr>
        <p:spPr>
          <a:xfrm>
            <a:off x="3694300" y="4724950"/>
            <a:ext cx="40872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1" marR="0" lvl="0" indent="-47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Kisa pèsonaj la vle? Èske li gen pwoblèm?</a:t>
            </a:r>
            <a:endParaRPr/>
          </a:p>
        </p:txBody>
      </p:sp>
      <p:sp>
        <p:nvSpPr>
          <p:cNvPr id="1581" name="Google Shape;1581;p17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Pou kisa istwa a ap dewoule?</a:t>
            </a:r>
            <a:endParaRPr/>
          </a:p>
        </p:txBody>
      </p:sp>
      <p:sp>
        <p:nvSpPr>
          <p:cNvPr id="1582" name="Google Shape;1582;p17"/>
          <p:cNvSpPr txBox="1">
            <a:spLocks noGrp="1"/>
          </p:cNvSpPr>
          <p:nvPr>
            <p:ph type="body" idx="4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Kisa ki te lakòz pèsonaj la pran desizyon li te pran an?</a:t>
            </a:r>
            <a:endParaRPr/>
          </a:p>
        </p:txBody>
      </p:sp>
      <p:pic>
        <p:nvPicPr>
          <p:cNvPr id="1583" name="Google Shape;1583;p17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8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89" name="Google Shape;1589;p18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Pou kisa pèsonaj (yo)gen sèten difikilte?</a:t>
            </a:r>
            <a:endParaRPr/>
          </a:p>
        </p:txBody>
      </p:sp>
      <p:sp>
        <p:nvSpPr>
          <p:cNvPr id="1590" name="Google Shape;1590;p18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Kisa anviwònman istwa a ye? Kimoun ki se pèsonaj (yo)?</a:t>
            </a:r>
            <a:endParaRPr/>
          </a:p>
        </p:txBody>
      </p:sp>
      <p:sp>
        <p:nvSpPr>
          <p:cNvPr id="1591" name="Google Shape;1591;p18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Kijan istwa a fini? Kijan pèsonaj la (yo) metrize pwoblèm nan?</a:t>
            </a:r>
            <a:endParaRPr/>
          </a:p>
        </p:txBody>
      </p:sp>
      <p:pic>
        <p:nvPicPr>
          <p:cNvPr id="1592" name="Google Shape;15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1dc9877bfa7_0_1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98" name="Google Shape;1598;g1dc9877bfa7_0_147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istwa nan fanmi oswa kilti ou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99" name="Google Shape;1599;g1dc9877bfa7_0_147"/>
          <p:cNvSpPr txBox="1">
            <a:spLocks noGrp="1"/>
          </p:cNvSpPr>
          <p:nvPr>
            <p:ph type="body" idx="2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600" name="Google Shape;1600;g1dc9877bfa7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748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Google Shape;1601;g1dc9877bfa7_0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337" y="2979726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Pratik</a:t>
            </a:r>
            <a:endParaRPr/>
          </a:p>
        </p:txBody>
      </p:sp>
      <p:sp>
        <p:nvSpPr>
          <p:cNvPr id="1607" name="Google Shape;1607;p1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5000"/>
              <a:t>1</a:t>
            </a:r>
            <a:endParaRPr/>
          </a:p>
        </p:txBody>
      </p:sp>
      <p:sp>
        <p:nvSpPr>
          <p:cNvPr id="1608" name="Google Shape;1608;p1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5000"/>
              <a:t>3</a:t>
            </a:r>
            <a:endParaRPr/>
          </a:p>
        </p:txBody>
      </p:sp>
      <p:sp>
        <p:nvSpPr>
          <p:cNvPr id="1609" name="Google Shape;1609;p1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5000"/>
              <a:t>2</a:t>
            </a:r>
            <a:endParaRPr/>
          </a:p>
        </p:txBody>
      </p:sp>
      <p:sp>
        <p:nvSpPr>
          <p:cNvPr id="1610" name="Google Shape;1610;p1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611" name="Google Shape;1611;p19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612" name="Google Shape;1612;p19"/>
          <p:cNvPicPr preferRelativeResize="0"/>
          <p:nvPr/>
        </p:nvPicPr>
        <p:blipFill rotWithShape="1">
          <a:blip r:embed="rId3">
            <a:alphaModFix/>
          </a:blip>
          <a:srcRect l="7548" r="7536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Google Shape;1613;p19"/>
          <p:cNvSpPr txBox="1">
            <a:spLocks noGrp="1"/>
          </p:cNvSpPr>
          <p:nvPr>
            <p:ph type="body" idx="5"/>
          </p:nvPr>
        </p:nvSpPr>
        <p:spPr>
          <a:xfrm>
            <a:off x="676472" y="49499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5000"/>
              <a:t>4</a:t>
            </a:r>
            <a:endParaRPr/>
          </a:p>
        </p:txBody>
      </p:sp>
      <p:sp>
        <p:nvSpPr>
          <p:cNvPr id="1614" name="Google Shape;1614;p19"/>
          <p:cNvSpPr txBox="1">
            <a:spLocks noGrp="1"/>
          </p:cNvSpPr>
          <p:nvPr>
            <p:ph type="body" idx="2"/>
          </p:nvPr>
        </p:nvSpPr>
        <p:spPr>
          <a:xfrm>
            <a:off x="1493250" y="1565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Reflechi sou yon istwa.</a:t>
            </a:r>
            <a:endParaRPr/>
          </a:p>
        </p:txBody>
      </p:sp>
      <p:sp>
        <p:nvSpPr>
          <p:cNvPr id="1615" name="Google Shape;1615;p19"/>
          <p:cNvSpPr txBox="1">
            <a:spLocks noGrp="1"/>
          </p:cNvSpPr>
          <p:nvPr>
            <p:ph type="body" idx="3"/>
          </p:nvPr>
        </p:nvSpPr>
        <p:spPr>
          <a:xfrm>
            <a:off x="1493250" y="26559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mwen kòmansman an.</a:t>
            </a:r>
            <a:endParaRPr/>
          </a:p>
        </p:txBody>
      </p:sp>
      <p:sp>
        <p:nvSpPr>
          <p:cNvPr id="1616" name="Google Shape;1616;p19"/>
          <p:cNvSpPr txBox="1">
            <a:spLocks noGrp="1"/>
          </p:cNvSpPr>
          <p:nvPr>
            <p:ph type="body" idx="4"/>
          </p:nvPr>
        </p:nvSpPr>
        <p:spPr>
          <a:xfrm>
            <a:off x="1493238" y="39783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3000" b="0"/>
              <a:t>Di mwen mitan an.</a:t>
            </a:r>
            <a:endParaRPr/>
          </a:p>
        </p:txBody>
      </p:sp>
      <p:sp>
        <p:nvSpPr>
          <p:cNvPr id="1617" name="Google Shape;1617;p19"/>
          <p:cNvSpPr txBox="1">
            <a:spLocks noGrp="1"/>
          </p:cNvSpPr>
          <p:nvPr>
            <p:ph type="body" idx="5"/>
          </p:nvPr>
        </p:nvSpPr>
        <p:spPr>
          <a:xfrm>
            <a:off x="1493250" y="5148400"/>
            <a:ext cx="39621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3000" b="0"/>
              <a:t>Di mwen fen an.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1f4e31194a1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623" name="Google Shape;1623;g1f4e31194a1_0_12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624" name="Google Shape;1624;g1f4e31194a1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id="1625" name="Google Shape;1625;g1f4e31194a1_0_121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3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4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631" name="Google Shape;1631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Google Shape;1632;p24"/>
          <p:cNvSpPr txBox="1">
            <a:spLocks noGrp="1"/>
          </p:cNvSpPr>
          <p:nvPr>
            <p:ph type="body" idx="1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4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id="1633" name="Google Shape;1633;p24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4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Rakonte mwen yon istwa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5"/>
          <p:cNvSpPr txBox="1">
            <a:spLocks noGrp="1"/>
          </p:cNvSpPr>
          <p:nvPr>
            <p:ph type="body" idx="1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88" name="Google Shape;1488;p5"/>
          <p:cNvSpPr txBox="1">
            <a:spLocks noGrp="1"/>
          </p:cNvSpPr>
          <p:nvPr>
            <p:ph type="body" idx="3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89" name="Google Shape;1489;p5"/>
          <p:cNvSpPr txBox="1">
            <a:spLocks noGrp="1"/>
          </p:cNvSpPr>
          <p:nvPr>
            <p:ph type="body" idx="4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90" name="Google Shape;1490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91" name="Google Shape;1491;p5"/>
          <p:cNvSpPr txBox="1">
            <a:spLocks noGrp="1"/>
          </p:cNvSpPr>
          <p:nvPr>
            <p:ph type="body" idx="5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92" name="Google Shape;1492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/>
          </a:bodyPr>
          <a:lstStyle/>
          <a:p>
            <a:r>
              <a:rPr lang="en"/>
              <a:t>Pesquisa de confiança familiar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518033" y="1666701"/>
            <a:ext cx="5127200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compartilhar como você se sente lendo com seu filho. Os participantes serão inscritos no sorteio de um vale-presente de US$ 15. Será sorteado um vencedor por escola após o primeiro e o último workshops.</a:t>
            </a:r>
            <a:endParaRPr sz="3200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1" y="146150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6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2" name="Google Shape;1502;p6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3" name="Google Shape;1503;p6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4" name="Google Shape;1504;p6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5" name="Google Shape;1505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506" name="Google Shape;1506;p6"/>
          <p:cNvSpPr txBox="1">
            <a:spLocks noGrp="1"/>
          </p:cNvSpPr>
          <p:nvPr>
            <p:ph type="body" idx="6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507" name="Google Shape;1507;p6"/>
          <p:cNvSpPr txBox="1">
            <a:spLocks noGrp="1"/>
          </p:cNvSpPr>
          <p:nvPr>
            <p:ph type="body" idx="7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508" name="Google Shape;1508;p6"/>
          <p:cNvSpPr txBox="1">
            <a:spLocks noGrp="1"/>
          </p:cNvSpPr>
          <p:nvPr>
            <p:ph type="body" idx="8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509" name="Google Shape;1509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id="1510" name="Google Shape;1510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Rakonte mwen yon istwa</a:t>
            </a:r>
            <a:endParaRPr/>
          </a:p>
        </p:txBody>
      </p:sp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9222875" y="4566289"/>
            <a:ext cx="2497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Ti konsèy sa a ap ede pitit ou konprann fason istwa yo òganize. </a:t>
            </a:r>
            <a:endParaRPr/>
          </a:p>
        </p:txBody>
      </p:sp>
      <p:pic>
        <p:nvPicPr>
          <p:cNvPr id="1520" name="Google Shape;1520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802" t="-28704" r="-811" b="-20103"/>
          <a:stretch/>
        </p:blipFill>
        <p:spPr>
          <a:xfrm>
            <a:off x="92827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p1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522" name="Google Shape;1522;p11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4</a:t>
            </a:r>
            <a:endParaRPr/>
          </a:p>
        </p:txBody>
      </p:sp>
      <p:sp>
        <p:nvSpPr>
          <p:cNvPr id="1523" name="Google Shape;1523;p1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524" name="Google Shape;1524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Reflechi sou yon istwa.</a:t>
            </a:r>
            <a:endParaRPr/>
          </a:p>
        </p:txBody>
      </p:sp>
      <p:sp>
        <p:nvSpPr>
          <p:cNvPr id="1525" name="Google Shape;1525;p1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mwen kòmansman an.</a:t>
            </a:r>
            <a:endParaRPr/>
          </a:p>
        </p:txBody>
      </p:sp>
      <p:sp>
        <p:nvSpPr>
          <p:cNvPr id="1526" name="Google Shape;1526;p1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mwen mitan an.</a:t>
            </a:r>
            <a:endParaRPr/>
          </a:p>
        </p:txBody>
      </p:sp>
      <p:sp>
        <p:nvSpPr>
          <p:cNvPr id="1527" name="Google Shape;1527;p1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mwen fen an.</a:t>
            </a:r>
            <a:endParaRPr/>
          </a:p>
        </p:txBody>
      </p:sp>
      <p:sp>
        <p:nvSpPr>
          <p:cNvPr id="1528" name="Google Shape;1528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Fason yon tèks òganize. Yon istwa gen yon kòmansman, yon mitan, ak yon fen.</a:t>
            </a:r>
            <a:endParaRPr/>
          </a:p>
        </p:txBody>
      </p:sp>
      <p:sp>
        <p:nvSpPr>
          <p:cNvPr id="1534" name="Google Shape;1534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Sekans evènman nan yon istwa.</a:t>
            </a:r>
            <a:endParaRPr/>
          </a:p>
        </p:txBody>
      </p:sp>
      <p:sp>
        <p:nvSpPr>
          <p:cNvPr id="1535" name="Google Shape;1535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lè ak kote yon istwa ap pase.</a:t>
            </a:r>
            <a:endParaRPr/>
          </a:p>
        </p:txBody>
      </p:sp>
      <p:sp>
        <p:nvSpPr>
          <p:cNvPr id="1536" name="Google Shape;1536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/>
              <a:t>Yon moun (oswa yon bagay) ki panse, reflechi, pale, epi aji nan yon istwa.</a:t>
            </a:r>
            <a:endParaRPr/>
          </a:p>
        </p:txBody>
      </p:sp>
      <p:sp>
        <p:nvSpPr>
          <p:cNvPr id="1537" name="Google Shape;1537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JM" b="1"/>
              <a:t>Estrikti</a:t>
            </a:r>
            <a:endParaRPr/>
          </a:p>
        </p:txBody>
      </p:sp>
      <p:sp>
        <p:nvSpPr>
          <p:cNvPr id="1538" name="Google Shape;1538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JM" b="1"/>
              <a:t>Entrig </a:t>
            </a:r>
            <a:endParaRPr b="1"/>
          </a:p>
        </p:txBody>
      </p:sp>
      <p:sp>
        <p:nvSpPr>
          <p:cNvPr id="1539" name="Google Shape;1539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JM" b="1"/>
              <a:t>Anviwònman:</a:t>
            </a:r>
            <a:endParaRPr/>
          </a:p>
        </p:txBody>
      </p:sp>
      <p:sp>
        <p:nvSpPr>
          <p:cNvPr id="1540" name="Google Shape;1540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JM" b="1"/>
              <a:t>Pèsonaj </a:t>
            </a:r>
            <a:endParaRPr/>
          </a:p>
        </p:txBody>
      </p:sp>
      <p:sp>
        <p:nvSpPr>
          <p:cNvPr id="1541" name="Google Shape;1541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Reflechi sou yon istwa</a:t>
            </a:r>
            <a:endParaRPr/>
          </a:p>
        </p:txBody>
      </p:sp>
      <p:sp>
        <p:nvSpPr>
          <p:cNvPr id="1547" name="Google Shape;1547;p13"/>
          <p:cNvSpPr txBox="1">
            <a:spLocks noGrp="1"/>
          </p:cNvSpPr>
          <p:nvPr>
            <p:ph type="body" idx="1"/>
          </p:nvPr>
        </p:nvSpPr>
        <p:spPr>
          <a:xfrm>
            <a:off x="330075" y="1251275"/>
            <a:ext cx="7344300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 sz="3300"/>
              <a:t>Mande pitit ou pou Reflechi sou yon istwa.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 sz="3300"/>
              <a:t>Istwa a ta kapab:</a:t>
            </a: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JM" sz="3300"/>
              <a:t>Konsène lavi fanmi ou oswa kilti ou</a:t>
            </a:r>
            <a:endParaRPr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JM" sz="3300"/>
              <a:t>Yon istwa ou konnen nan yon liv, jwèt oswa yon film.</a:t>
            </a:r>
            <a:endParaRPr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JM" sz="3300"/>
              <a:t>Yon istwa ki fèt sou yon bagay ki enterese yo, tankou dinozò, oswa yon nounous yo pi pito.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sp>
        <p:nvSpPr>
          <p:cNvPr id="1548" name="Google Shape;1548;p13"/>
          <p:cNvSpPr txBox="1">
            <a:spLocks noGrp="1"/>
          </p:cNvSpPr>
          <p:nvPr>
            <p:ph type="body" idx="3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/>
              <a:t>Reflechi sou yon istwa. Montre ou dinamik!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49" name="Google Shape;1549;p13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39" r="1138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Di mwen kòmansman an</a:t>
            </a:r>
            <a:endParaRPr/>
          </a:p>
        </p:txBody>
      </p:sp>
      <p:sp>
        <p:nvSpPr>
          <p:cNvPr id="1555" name="Google Shape;1555;p14"/>
          <p:cNvSpPr txBox="1">
            <a:spLocks noGrp="1"/>
          </p:cNvSpPr>
          <p:nvPr>
            <p:ph type="body" idx="1"/>
          </p:nvPr>
        </p:nvSpPr>
        <p:spPr>
          <a:xfrm>
            <a:off x="285775" y="1078800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Lè ak kote yon istwa ap pase? Nou rele sa </a:t>
            </a:r>
            <a:r>
              <a:rPr lang="en-JM" sz="3600" b="1"/>
              <a:t>anviwònman</a:t>
            </a:r>
            <a:r>
              <a:rPr lang="en-JM" sz="3600"/>
              <a:t> an.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20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Sonje pou prezante </a:t>
            </a:r>
            <a:r>
              <a:rPr lang="en-JM" sz="3600" b="1"/>
              <a:t>pèsonaj (yo) </a:t>
            </a:r>
            <a:r>
              <a:rPr lang="en-JM" sz="3600"/>
              <a:t>oswa moun ki konsène nan istwa a.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20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JM" sz="3600"/>
              <a:t>[Pou pi gran timoun yo] Èske istwa a gen yon </a:t>
            </a:r>
            <a:r>
              <a:rPr lang="en-JM" sz="3600" b="1"/>
              <a:t>imè</a:t>
            </a:r>
            <a:r>
              <a:rPr lang="en-JM" sz="3600"/>
              <a:t>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endParaRPr/>
          </a:p>
        </p:txBody>
      </p:sp>
      <p:sp>
        <p:nvSpPr>
          <p:cNvPr id="1556" name="Google Shape;1556;p14"/>
          <p:cNvSpPr txBox="1">
            <a:spLocks noGrp="1"/>
          </p:cNvSpPr>
          <p:nvPr>
            <p:ph type="body" idx="3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 sz="3200"/>
              <a:t>Kisa ki te pase nan kòmansman istwa a?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1557" name="Google Shape;1557;p14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3" r="1133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Macintosh PowerPoint</Application>
  <PresentationFormat>Widescreen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Noto Sans Symbols</vt:lpstr>
      <vt:lpstr>1_Custom Design</vt:lpstr>
      <vt:lpstr>3_Custom Design</vt:lpstr>
      <vt:lpstr>Title Slides</vt:lpstr>
      <vt:lpstr>1_Main Slides</vt:lpstr>
      <vt:lpstr>Right Side Bar Slides</vt:lpstr>
      <vt:lpstr>Custom Design</vt:lpstr>
      <vt:lpstr>Main Slides</vt:lpstr>
      <vt:lpstr>2_Right Side Bar Slides</vt:lpstr>
      <vt:lpstr>Custom Design</vt:lpstr>
      <vt:lpstr>Left Sidebar Slides</vt:lpstr>
      <vt:lpstr>Workshop guide</vt:lpstr>
      <vt:lpstr>Rakonte mwen yon istwa</vt:lpstr>
      <vt:lpstr>Ajanda </vt:lpstr>
      <vt:lpstr>Pesquisa de confiança familiar</vt:lpstr>
      <vt:lpstr>Gid pou atelye yo </vt:lpstr>
      <vt:lpstr>Rakonte mwen yon istwa</vt:lpstr>
      <vt:lpstr>Verifye tèm alfabetizasyon yo</vt:lpstr>
      <vt:lpstr>Reflechi sou yon istwa</vt:lpstr>
      <vt:lpstr>Di mwen kòmansman an</vt:lpstr>
      <vt:lpstr>Di mwen mitan an</vt:lpstr>
      <vt:lpstr>Di mwen fen an</vt:lpstr>
      <vt:lpstr>Lekti = konvèsasyon (K-1)</vt:lpstr>
      <vt:lpstr>Lekti = konvèsasyon (2-3)</vt:lpstr>
      <vt:lpstr>Fanmi plizyè lang</vt:lpstr>
      <vt:lpstr>Tan Pratik</vt:lpstr>
      <vt:lpstr>Refleksyon  </vt:lpstr>
      <vt:lpstr>Remak, souple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2025-02-07T16:06:45Z</dcterms:modified>
</cp:coreProperties>
</file>