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04" r:id="rId10"/>
    <p:sldMasterId id="2147483722" r:id="rId11"/>
    <p:sldMasterId id="2147483737" r:id="rId12"/>
    <p:sldMasterId id="2147483745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ALfrMz9sLjSVKejtGZ3B8VRxJ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3" name="Google Shape;1473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6:notes"/>
          <p:cNvSpPr/>
          <p:nvPr>
            <p:ph idx="2" type="sldImg"/>
          </p:nvPr>
        </p:nvSpPr>
        <p:spPr>
          <a:xfrm>
            <a:off x="3533775" y="93663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8" name="Google Shape;1568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6" name="Google Shape;1576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6" name="Google Shape;1586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1dc9877bfa7_0_14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5" name="Google Shape;1595;g1dc9877bfa7_0_14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4" name="Google Shape;1604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1f4e31194a1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0" name="Google Shape;1620;g1f4e31194a1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8" name="Google Shape;1628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0" name="Google Shape;1480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5" name="Google Shape;1485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9" name="Google Shape;149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6" name="Google Shape;1516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1" name="Google Shape;1531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4" name="Google Shape;1544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2" name="Google Shape;1552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5:notes"/>
          <p:cNvSpPr/>
          <p:nvPr>
            <p:ph idx="2" type="sldImg"/>
          </p:nvPr>
        </p:nvSpPr>
        <p:spPr>
          <a:xfrm>
            <a:off x="3533775" y="93663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0" name="Google Shape;1560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5.png"/><Relationship Id="rId3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3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Relationship Id="rId6" Type="http://schemas.openxmlformats.org/officeDocument/2006/relationships/image" Target="../media/image3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Relationship Id="rId6" Type="http://schemas.openxmlformats.org/officeDocument/2006/relationships/image" Target="../media/image3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jp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21.jp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jp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jp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21.jp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34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Relationship Id="rId6" Type="http://schemas.openxmlformats.org/officeDocument/2006/relationships/image" Target="../media/image36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Relationship Id="rId6" Type="http://schemas.openxmlformats.org/officeDocument/2006/relationships/image" Target="../media/image36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jp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1.jp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jp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19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80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2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2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5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5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96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96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97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97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97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97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97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97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97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97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97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7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8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0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0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0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1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1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1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1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1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1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1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1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2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2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2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2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2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2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2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2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3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3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3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3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3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3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3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3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3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3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3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3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4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4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5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5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06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06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0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06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06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06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06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07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8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8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9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9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1" name="Google Shape;52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5" name="Google Shape;53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8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4" name="Google Shape;55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4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4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7" name="Google Shape;56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8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86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86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86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86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8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8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8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8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8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8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8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8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8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8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8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9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9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9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9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9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9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1" name="Google Shape;65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9" name="Google Shape;65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0" name="Google Shape;67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71" name="Google Shape;67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7" name="Google Shape;677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81" name="Google Shape;681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46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1" name="Google Shape;6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2" name="Google Shape;692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00" name="Google Shape;700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5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5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p5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2" name="Google Shape;71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8" name="Google Shape;71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0" name="Google Shape;72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58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58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9" name="Google Shape;729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5" name="Google Shape;73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7" name="Google Shape;73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41" name="Google Shape;741;p5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5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5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p5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p5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5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5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5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5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2" name="Google Shape;75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8" name="Google Shape;75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0" name="Google Shape;76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1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1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1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1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1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1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1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1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p6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6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65" name="Google Shape;765;p6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766" name="Google Shape;766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7" name="Google Shape;767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8" name="Google Shape;77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2" name="Google Shape;78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93" name="Google Shape;793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6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65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65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Google Shape;801;p65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2" name="Google Shape;80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0" name="Google Shape;81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65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65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65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65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6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0" name="Google Shape;82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1" name="Google Shape;821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2" name="Google Shape;822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6" name="Google Shape;82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8" name="Google Shape;828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6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6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1" name="Google Shape;831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4" name="Google Shape;83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6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2" name="Google Shape;84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6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6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845" name="Google Shape;845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8" name="Google Shape;848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0" name="Google Shape;85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6" name="Google Shape;85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8" name="Google Shape;858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9" name="Google Shape;869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0" name="Google Shape;870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7" name="Google Shape;877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0" name="Google Shape;880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3" name="Google Shape;883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4" name="Google Shape;88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5" name="Google Shape;88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0" name="Google Shape;89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2" name="Google Shape;89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Google Shape;901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2" name="Google Shape;90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0" name="Google Shape;91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4" name="Google Shape;92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2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2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2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2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2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8" name="Google Shape;93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4" name="Google Shape;944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52" name="Google Shape;952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5" name="Google Shape;95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8" name="Google Shape;95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73" name="Google Shape;973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74" name="Google Shape;974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9" name="Google Shape;979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4" name="Google Shape;98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6" name="Google Shape;986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8" name="Google Shape;988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Google Shape;99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5" name="Google Shape;99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9" name="Google Shape;99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1" name="Google Shape;1001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5" name="Google Shape;1005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6" name="Google Shape;1006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8" name="Google Shape;100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4" name="Google Shape;1014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6" name="Google Shape;102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0" name="Google Shape;1030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Google Shape;1034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5" name="Google Shape;1035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9" name="Google Shape;1039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1" name="Google Shape;104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2" name="Google Shape;1042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4" name="Google Shape;1044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4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7" name="Google Shape;1057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1" name="Google Shape;106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54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5" name="Google Shape;1065;p54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5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54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5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5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54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5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55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5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55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6" name="Google Shape;1076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9" name="Google Shape;107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0" name="Google Shape;108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55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3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3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3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9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56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6" name="Google Shape;1086;p56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56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88" name="Google Shape;1088;p56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89" name="Google Shape;1089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3" name="Google Shape;109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5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4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99" name="Google Shape;1099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0" name="Google Shape;1100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1" name="Google Shape;1101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3" name="Google Shape;1103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5" name="Google Shape;1105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146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14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146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146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14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47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3" name="Google Shape;1113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6" name="Google Shape;1116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7" name="Google Shape;1117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147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21" name="Google Shape;1121;p147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147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147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4" name="Google Shape;1124;p147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5" name="Google Shape;1125;p147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47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147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147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147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4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2" name="Google Shape;1132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5" name="Google Shape;1135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6" name="Google Shape;1136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148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148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41" name="Google Shape;1141;p148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4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4" name="Google Shape;1144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49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52" name="Google Shape;1152;p149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p149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p149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50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150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p150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p150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150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1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52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5" name="Google Shape;1165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8" name="Google Shape;1168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9" name="Google Shape;1169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15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73" name="Google Shape;1173;p152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152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p152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152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5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9" name="Google Shape;1179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2" name="Google Shape;1182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3" name="Google Shape;1183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153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153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8" name="Google Shape;1188;p15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p153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p15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15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153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p15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6" name="Google Shape;1196;p154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97" name="Google Shape;1197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1" name="Google Shape;1201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154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15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154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154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15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154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p154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154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4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4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4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4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4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4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4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4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4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3" name="Google Shape;1213;p155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4" name="Google Shape;1214;p15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5" name="Google Shape;1215;p155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6" name="Google Shape;1216;p1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7" name="Google Shape;1217;p1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p1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9" name="Google Shape;1219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0" name="Google Shape;1220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15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4" name="Google Shape;1224;p155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25" name="Google Shape;1225;p15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6" name="Google Shape;1226;p155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55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155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155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55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1" name="Google Shape;1231;p15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2" name="Google Shape;1232;p155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3" name="Google Shape;1233;p155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56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6" name="Google Shape;1236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7" name="Google Shape;1237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8" name="Google Shape;1238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9" name="Google Shape;1239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0" name="Google Shape;1240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156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4" name="Google Shape;1244;p156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45" name="Google Shape;1245;p15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dc9877bfa7_0_1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2" name="Google Shape;1252;g1dc9877bfa7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3" name="Google Shape;1253;g1dc9877bfa7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g1dc9877bfa7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5" name="Google Shape;1255;g1dc9877bfa7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g1dc9877bfa7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1dc9877bfa7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g1dc9877bfa7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g1dc9877bfa7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0" name="Google Shape;1260;g1dc9877bfa7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g1dc9877bfa7_0_15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g1dc9877bfa7_0_15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g1dc9877bfa7_0_15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g1dc9877bfa7_0_15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g1dc9877bfa7_0_15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g1dc9877bfa7_0_15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g1dc9877bfa7_0_15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g1dc9877bfa7_0_15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dc9877bfa7_0_1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1" name="Google Shape;1271;g1dc9877bfa7_0_1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2" name="Google Shape;1272;g1dc9877bfa7_0_1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3" name="Google Shape;1273;g1dc9877bfa7_0_1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4" name="Google Shape;1274;g1dc9877bfa7_0_1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75" name="Google Shape;1275;g1dc9877bfa7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6" name="Google Shape;1276;g1dc9877bfa7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dc9877bfa7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1dc9877bfa7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1dc9877bfa7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g1dc9877bfa7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1" name="Google Shape;1281;g1dc9877bfa7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1dc9877bfa7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3" name="Google Shape;1283;g1dc9877bfa7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g1dc9877bfa7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g1dc9877bfa7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g1dc9877bfa7_0_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dc9877bfa7_0_19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g1dc9877bfa7_0_196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0" name="Google Shape;1290;g1dc9877bfa7_0_1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1" name="Google Shape;1291;g1dc9877bfa7_0_196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92" name="Google Shape;1292;g1dc9877bfa7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3" name="Google Shape;1293;g1dc9877bfa7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g1dc9877bfa7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g1dc9877bfa7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g1dc9877bfa7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g1dc9877bfa7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8" name="Google Shape;1298;g1dc9877bfa7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g1dc9877bfa7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0" name="Google Shape;1300;g1dc9877bfa7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g1dc9877bfa7_0_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g1dc9877bfa7_0_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g1dc9877bfa7_0_1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04" name="Google Shape;1304;g1dc9877bfa7_0_1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dc9877bfa7_0_2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1dc9877bfa7_0_2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g1dc9877bfa7_0_2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g1dc9877bfa7_0_2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g1dc9877bfa7_0_2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1dc9877bfa7_0_2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1dc9877bfa7_0_2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c9877bfa7_0_2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c9877bfa7_0_2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5" name="Google Shape;1315;g1dc9877bfa7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6" name="Google Shape;1316;g1dc9877bfa7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7" name="Google Shape;1317;g1dc9877bfa7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1dc9877bfa7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g1dc9877bfa7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g1dc9877bfa7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1" name="Google Shape;1321;g1dc9877bfa7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1dc9877bfa7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3" name="Google Shape;1323;g1dc9877bfa7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dc9877bfa7_0_2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26" name="Google Shape;1326;g1dc9877bfa7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27" name="Google Shape;1327;g1dc9877bfa7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8" name="Google Shape;1328;g1dc9877bfa7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g1dc9877bfa7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0" name="Google Shape;1330;g1dc9877bfa7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1" name="Google Shape;1331;g1dc9877bfa7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1dc9877bfa7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3" name="Google Shape;1333;g1dc9877bfa7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4" name="Google Shape;1334;g1dc9877bfa7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g1dc9877bfa7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g1dc9877bfa7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37" name="Google Shape;1337;g1dc9877bfa7_0_2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g1dc9877bfa7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g1dc9877bfa7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g1dc9877bfa7_0_23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g1dc9877bfa7_0_23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g1dc9877bfa7_0_23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1dc9877bfa7_0_23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Google Shape;1345;g1dc9877bfa7_0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g1dc9877bfa7_0_2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7" name="Google Shape;1347;g1dc9877bfa7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1dc9877bfa7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c9877bfa7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c9877bfa7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c9877bfa7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g1dc9877bfa7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1dc9877bfa7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1dc9877bfa7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1dc9877bfa7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56" name="Google Shape;1356;g1dc9877bfa7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g1dc9877bfa7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g1dc9877bfa7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g1dc9877bfa7_0_2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g1dc9877bfa7_0_2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1dc9877bfa7_0_2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1dc9877bfa7_0_27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4" name="Google Shape;1364;g1dc9877bfa7_0_27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c9877bfa7_0_27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66" name="Google Shape;1366;g1dc9877bfa7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67" name="Google Shape;1367;g1dc9877bfa7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8" name="Google Shape;1368;g1dc9877bfa7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f4e31194a1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6" name="Google Shape;1376;g1f4e31194a1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7" name="Google Shape;1377;g1f4e31194a1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8" name="Google Shape;1378;g1f4e31194a1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9" name="Google Shape;1379;g1f4e31194a1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0" name="Google Shape;1380;g1f4e31194a1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1f4e31194a1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1f4e31194a1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g1f4e31194a1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g1f4e31194a1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85" name="Google Shape;1385;g1f4e31194a1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f4e31194a1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g1f4e31194a1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1f4e31194a1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0" name="Google Shape;1390;g1f4e31194a1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1" name="Google Shape;1391;g1f4e31194a1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f4e31194a1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3" name="Google Shape;1393;g1f4e31194a1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4" name="Google Shape;1394;g1f4e31194a1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g1f4e31194a1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g1f4e31194a1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97" name="Google Shape;1397;g1f4e31194a1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98" name="Google Shape;1398;g1f4e31194a1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g1f4e31194a1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g1f4e31194a1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f4e31194a1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1f4e31194a1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f4e31194a1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5" name="Google Shape;1405;g1f4e31194a1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g1f4e31194a1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7" name="Google Shape;1407;g1f4e31194a1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08" name="Google Shape;1408;g1f4e31194a1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1f4e31194a1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0" name="Google Shape;1410;g1f4e31194a1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1" name="Google Shape;1411;g1f4e31194a1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2" name="Google Shape;1412;g1f4e31194a1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g1f4e31194a1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1f4e31194a1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g1f4e31194a1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g1f4e31194a1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g1f4e31194a1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g1f4e31194a1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1f4e31194a1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1" name="Google Shape;1421;g1f4e31194a1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2" name="Google Shape;1422;g1f4e31194a1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3" name="Google Shape;1423;g1f4e31194a1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4" name="Google Shape;1424;g1f4e31194a1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25" name="Google Shape;1425;g1f4e31194a1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6" name="Google Shape;1426;g1f4e31194a1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7" name="Google Shape;1427;g1f4e31194a1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8" name="Google Shape;1428;g1f4e31194a1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9" name="Google Shape;1429;g1f4e31194a1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1f4e31194a1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g1f4e31194a1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f4e31194a1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34" name="Google Shape;1434;g1f4e31194a1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5" name="Google Shape;1435;g1f4e31194a1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6" name="Google Shape;1436;g1f4e31194a1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7" name="Google Shape;1437;g1f4e31194a1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8" name="Google Shape;1438;g1f4e31194a1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1f4e31194a1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0" name="Google Shape;1440;g1f4e31194a1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1f4e31194a1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3" name="Google Shape;1443;g1f4e31194a1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g1f4e31194a1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1f4e31194a1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6" name="Google Shape;1446;g1f4e31194a1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7" name="Google Shape;1447;g1f4e31194a1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g1f4e31194a1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g1f4e31194a1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f4e31194a1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2" name="Google Shape;1452;g1f4e31194a1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3" name="Google Shape;1453;g1f4e31194a1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4" name="Google Shape;1454;g1f4e31194a1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g1f4e31194a1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6" name="Google Shape;1456;g1f4e31194a1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7" name="Google Shape;1457;g1f4e31194a1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g1f4e31194a1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1f4e31194a1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61" name="Google Shape;1461;g1f4e31194a1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2" name="Google Shape;1462;g1f4e31194a1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3" name="Google Shape;1463;g1f4e31194a1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4" name="Google Shape;1464;g1f4e31194a1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5" name="Google Shape;1465;g1f4e31194a1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6" name="Google Shape;1466;g1f4e31194a1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g1f4e31194a1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g1f4e31194a1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9" name="Google Shape;1469;g1f4e31194a1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70" name="Google Shape;1470;g1f4e31194a1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4.xml"/><Relationship Id="rId19" Type="http://schemas.openxmlformats.org/officeDocument/2006/relationships/theme" Target="../theme/theme8.xml"/><Relationship Id="rId6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6" Type="http://schemas.openxmlformats.org/officeDocument/2006/relationships/theme" Target="../theme/theme9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f4e31194a1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1" name="Google Shape;1371;g1f4e31194a1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2" name="Google Shape;1372;g1f4e31194a1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g1f4e31194a1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8" name="Google Shape;648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0" name="Google Shape;770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1" name="Google Shape;771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2" name="Google Shape;772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2" name="Google Shape;1052;p53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3" name="Google Shape;1053;p5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4" name="Google Shape;1054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1dc9877bfa7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8" name="Google Shape;1248;g1dc9877bfa7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9" name="Google Shape;1249;g1dc9877bfa7_0_1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8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5.png"/><Relationship Id="rId4" Type="http://schemas.openxmlformats.org/officeDocument/2006/relationships/image" Target="../media/image9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1.jpg"/><Relationship Id="rId4" Type="http://schemas.openxmlformats.org/officeDocument/2006/relationships/image" Target="../media/image79.jpg"/><Relationship Id="rId5" Type="http://schemas.openxmlformats.org/officeDocument/2006/relationships/image" Target="../media/image84.jpg"/><Relationship Id="rId6" Type="http://schemas.openxmlformats.org/officeDocument/2006/relationships/image" Target="../media/image73.jpg"/><Relationship Id="rId7" Type="http://schemas.openxmlformats.org/officeDocument/2006/relationships/image" Target="../media/image7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4.png"/><Relationship Id="rId4" Type="http://schemas.openxmlformats.org/officeDocument/2006/relationships/image" Target="../media/image83.png"/><Relationship Id="rId5" Type="http://schemas.openxmlformats.org/officeDocument/2006/relationships/image" Target="../media/image85.png"/><Relationship Id="rId6" Type="http://schemas.openxmlformats.org/officeDocument/2006/relationships/image" Target="../media/image7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476" name="Google Shape;1476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Tell me a story</a:t>
            </a:r>
            <a:endParaRPr/>
          </a:p>
        </p:txBody>
      </p:sp>
      <p:sp>
        <p:nvSpPr>
          <p:cNvPr id="1477" name="Google Shape;1477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JM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Di mwen fen an</a:t>
            </a:r>
            <a:endParaRPr/>
          </a:p>
        </p:txBody>
      </p:sp>
      <p:sp>
        <p:nvSpPr>
          <p:cNvPr id="1571" name="Google Shape;1571;p16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Dekri fason difikilte rezoud ak fason istwa a fini.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Èske pèsonaj la aprann yon leson nan sa ki te pase nan istwa a?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Ki leson oditè a kapab aprann nan istwa a? Nou rele sa </a:t>
            </a:r>
            <a:r>
              <a:rPr b="1" lang="en-JM" sz="3600"/>
              <a:t>moral</a:t>
            </a:r>
            <a:r>
              <a:rPr lang="en-JM" sz="3600"/>
              <a:t> istwa 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72" name="Google Shape;1572;p16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JM" sz="3200"/>
              <a:t>Kisa ki pase nan fen istwa a?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73" name="Google Shape;1573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(K-1)</a:t>
            </a:r>
            <a:endParaRPr/>
          </a:p>
        </p:txBody>
      </p:sp>
      <p:sp>
        <p:nvSpPr>
          <p:cNvPr id="1579" name="Google Shape;1579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Ki pèsonaj ki nan istwa a?</a:t>
            </a:r>
            <a:endParaRPr/>
          </a:p>
        </p:txBody>
      </p:sp>
      <p:sp>
        <p:nvSpPr>
          <p:cNvPr id="1580" name="Google Shape;1580;p17"/>
          <p:cNvSpPr txBox="1"/>
          <p:nvPr>
            <p:ph idx="2" type="body"/>
          </p:nvPr>
        </p:nvSpPr>
        <p:spPr>
          <a:xfrm>
            <a:off x="3694300" y="4724950"/>
            <a:ext cx="408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Kisa pèsonaj la vle? Èske li gen pwoblèm?</a:t>
            </a:r>
            <a:endParaRPr/>
          </a:p>
        </p:txBody>
      </p:sp>
      <p:sp>
        <p:nvSpPr>
          <p:cNvPr id="1581" name="Google Shape;1581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Pou kisa istwa a ap dewoule?</a:t>
            </a:r>
            <a:endParaRPr/>
          </a:p>
        </p:txBody>
      </p:sp>
      <p:sp>
        <p:nvSpPr>
          <p:cNvPr id="1582" name="Google Shape;1582;p17"/>
          <p:cNvSpPr txBox="1"/>
          <p:nvPr>
            <p:ph idx="4" type="body"/>
          </p:nvPr>
        </p:nvSpPr>
        <p:spPr>
          <a:xfrm>
            <a:off x="243300" y="4495575"/>
            <a:ext cx="3057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Kisa ki te lakòz pèsonaj la pran desizyon li te pran an?</a:t>
            </a:r>
            <a:endParaRPr/>
          </a:p>
        </p:txBody>
      </p:sp>
      <p:pic>
        <p:nvPicPr>
          <p:cNvPr id="1583" name="Google Shape;1583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589" name="Google Shape;1589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Pou kisa pèsonaj (yo)gen sèten difikilte?</a:t>
            </a:r>
            <a:endParaRPr/>
          </a:p>
        </p:txBody>
      </p:sp>
      <p:sp>
        <p:nvSpPr>
          <p:cNvPr id="1590" name="Google Shape;1590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Kisa anviwònman istwa a ye? Kimoun ki se pèsonaj (yo)?</a:t>
            </a:r>
            <a:endParaRPr/>
          </a:p>
        </p:txBody>
      </p:sp>
      <p:sp>
        <p:nvSpPr>
          <p:cNvPr id="1591" name="Google Shape;1591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Kijan istwa a fini? Kijan pèsonaj la (yo) metrize pwoblèm nan?</a:t>
            </a:r>
            <a:endParaRPr/>
          </a:p>
        </p:txBody>
      </p:sp>
      <p:pic>
        <p:nvPicPr>
          <p:cNvPr id="1592" name="Google Shape;15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1dc9877bfa7_0_1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598" name="Google Shape;1598;g1dc9877bfa7_0_1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Itilize istwa nan fanmi oswa kilti ou</a:t>
            </a:r>
            <a:r>
              <a:rPr lang="en-JM" sz="2400"/>
              <a:t> </a:t>
            </a:r>
            <a:endParaRPr sz="2400"/>
          </a:p>
        </p:txBody>
      </p:sp>
      <p:sp>
        <p:nvSpPr>
          <p:cNvPr id="1599" name="Google Shape;1599;g1dc9877bfa7_0_147"/>
          <p:cNvSpPr txBox="1"/>
          <p:nvPr>
            <p:ph idx="2" type="body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 sz="2400"/>
              <a:t> </a:t>
            </a:r>
            <a:endParaRPr sz="2400"/>
          </a:p>
        </p:txBody>
      </p:sp>
      <p:pic>
        <p:nvPicPr>
          <p:cNvPr id="1600" name="Google Shape;1600;g1dc9877bfa7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748" y="1543801"/>
            <a:ext cx="945152" cy="10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1" name="Google Shape;1601;g1dc9877bfa7_0_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9337" y="2979726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Pratik</a:t>
            </a:r>
            <a:endParaRPr/>
          </a:p>
        </p:txBody>
      </p:sp>
      <p:sp>
        <p:nvSpPr>
          <p:cNvPr id="1607" name="Google Shape;1607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5000"/>
              <a:t>1</a:t>
            </a:r>
            <a:endParaRPr/>
          </a:p>
        </p:txBody>
      </p:sp>
      <p:sp>
        <p:nvSpPr>
          <p:cNvPr id="1608" name="Google Shape;1608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5000"/>
              <a:t>3</a:t>
            </a:r>
            <a:endParaRPr/>
          </a:p>
        </p:txBody>
      </p:sp>
      <p:sp>
        <p:nvSpPr>
          <p:cNvPr id="1609" name="Google Shape;1609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5000"/>
              <a:t>2</a:t>
            </a:r>
            <a:endParaRPr/>
          </a:p>
        </p:txBody>
      </p:sp>
      <p:sp>
        <p:nvSpPr>
          <p:cNvPr id="1610" name="Google Shape;1610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611" name="Google Shape;1611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12" name="Google Shape;1612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3" name="Google Shape;1613;p19"/>
          <p:cNvSpPr txBox="1"/>
          <p:nvPr>
            <p:ph idx="5" type="body"/>
          </p:nvPr>
        </p:nvSpPr>
        <p:spPr>
          <a:xfrm>
            <a:off x="676472" y="49499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5000"/>
              <a:t>4</a:t>
            </a:r>
            <a:endParaRPr/>
          </a:p>
        </p:txBody>
      </p:sp>
      <p:sp>
        <p:nvSpPr>
          <p:cNvPr id="1614" name="Google Shape;1614;p19"/>
          <p:cNvSpPr txBox="1"/>
          <p:nvPr>
            <p:ph idx="2" type="body"/>
          </p:nvPr>
        </p:nvSpPr>
        <p:spPr>
          <a:xfrm>
            <a:off x="1493250" y="1565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Reflechi sou yon istwa.</a:t>
            </a:r>
            <a:endParaRPr/>
          </a:p>
        </p:txBody>
      </p:sp>
      <p:sp>
        <p:nvSpPr>
          <p:cNvPr id="1615" name="Google Shape;1615;p19"/>
          <p:cNvSpPr txBox="1"/>
          <p:nvPr>
            <p:ph idx="3" type="body"/>
          </p:nvPr>
        </p:nvSpPr>
        <p:spPr>
          <a:xfrm>
            <a:off x="1493250" y="2655950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mwen kòmansman an.</a:t>
            </a:r>
            <a:endParaRPr/>
          </a:p>
        </p:txBody>
      </p:sp>
      <p:sp>
        <p:nvSpPr>
          <p:cNvPr id="1616" name="Google Shape;1616;p19"/>
          <p:cNvSpPr txBox="1"/>
          <p:nvPr>
            <p:ph idx="4" type="body"/>
          </p:nvPr>
        </p:nvSpPr>
        <p:spPr>
          <a:xfrm>
            <a:off x="1493238" y="39783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JM" sz="3000"/>
              <a:t>Di mwen mitan an.</a:t>
            </a:r>
            <a:endParaRPr/>
          </a:p>
        </p:txBody>
      </p:sp>
      <p:sp>
        <p:nvSpPr>
          <p:cNvPr id="1617" name="Google Shape;1617;p19"/>
          <p:cNvSpPr txBox="1"/>
          <p:nvPr>
            <p:ph idx="5" type="body"/>
          </p:nvPr>
        </p:nvSpPr>
        <p:spPr>
          <a:xfrm>
            <a:off x="1493250" y="5148400"/>
            <a:ext cx="39621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JM" sz="3000"/>
              <a:t>Di mwen fen an.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1f4e31194a1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623" name="Google Shape;1623;g1f4e31194a1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624" name="Google Shape;1624;g1f4e31194a1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625" name="Google Shape;1625;g1f4e31194a1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631" name="Google Shape;1631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Google Shape;1632;p24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633" name="Google Shape;1633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Rakonte mwen yon istwa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488" name="Google Shape;1488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489" name="Google Shape;1489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490" name="Google Shape;1490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491" name="Google Shape;1491;p5"/>
          <p:cNvSpPr txBox="1"/>
          <p:nvPr>
            <p:ph idx="5" type="body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492" name="Google Shape;1492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96" name="Google Shape;1496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6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2" name="Google Shape;1502;p6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3" name="Google Shape;1503;p6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4" name="Google Shape;1504;p6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5" name="Google Shape;1505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506" name="Google Shape;1506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507" name="Google Shape;1507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508" name="Google Shape;1508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509" name="Google Shape;1509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510" name="Google Shape;15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11" name="Google Shape;151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12" name="Google Shape;151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13" name="Google Shape;151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Rakonte mwen yon istwa</a:t>
            </a:r>
            <a:endParaRPr/>
          </a:p>
        </p:txBody>
      </p:sp>
      <p:sp>
        <p:nvSpPr>
          <p:cNvPr id="1519" name="Google Shape;1519;p11"/>
          <p:cNvSpPr txBox="1"/>
          <p:nvPr>
            <p:ph idx="1" type="body"/>
          </p:nvPr>
        </p:nvSpPr>
        <p:spPr>
          <a:xfrm>
            <a:off x="9222875" y="4566289"/>
            <a:ext cx="249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/>
              <a:t>Ti konsèy sa a ap ede pitit ou konprann fason istwa yo òganize. </a:t>
            </a:r>
            <a:endParaRPr/>
          </a:p>
        </p:txBody>
      </p:sp>
      <p:pic>
        <p:nvPicPr>
          <p:cNvPr id="1520" name="Google Shape;152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0103" l="-802" r="-811" t="-28704"/>
          <a:stretch/>
        </p:blipFill>
        <p:spPr>
          <a:xfrm>
            <a:off x="9282749" y="1283634"/>
            <a:ext cx="2377441" cy="3172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1" name="Google Shape;1521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522" name="Google Shape;1522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4</a:t>
            </a:r>
            <a:endParaRPr/>
          </a:p>
        </p:txBody>
      </p:sp>
      <p:sp>
        <p:nvSpPr>
          <p:cNvPr id="1523" name="Google Shape;1523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524" name="Google Shape;1524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Reflechi sou yon istwa.</a:t>
            </a:r>
            <a:endParaRPr/>
          </a:p>
        </p:txBody>
      </p:sp>
      <p:sp>
        <p:nvSpPr>
          <p:cNvPr id="1525" name="Google Shape;1525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mwen kòmansman an.</a:t>
            </a:r>
            <a:endParaRPr/>
          </a:p>
        </p:txBody>
      </p:sp>
      <p:sp>
        <p:nvSpPr>
          <p:cNvPr id="1526" name="Google Shape;1526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mwen mitan an.</a:t>
            </a:r>
            <a:endParaRPr/>
          </a:p>
        </p:txBody>
      </p:sp>
      <p:sp>
        <p:nvSpPr>
          <p:cNvPr id="1527" name="Google Shape;1527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mwen fen an.</a:t>
            </a:r>
            <a:endParaRPr/>
          </a:p>
        </p:txBody>
      </p:sp>
      <p:sp>
        <p:nvSpPr>
          <p:cNvPr id="1528" name="Google Shape;1528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/>
              <a:t>Fason yon tèks òganize. Yon istwa gen yon kòmansman, yon mitan, ak yon fen.</a:t>
            </a:r>
            <a:endParaRPr/>
          </a:p>
        </p:txBody>
      </p:sp>
      <p:sp>
        <p:nvSpPr>
          <p:cNvPr id="1534" name="Google Shape;1534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/>
              <a:t>Sekans evènman nan yon istwa.</a:t>
            </a:r>
            <a:endParaRPr/>
          </a:p>
        </p:txBody>
      </p:sp>
      <p:sp>
        <p:nvSpPr>
          <p:cNvPr id="1535" name="Google Shape;1535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/>
              <a:t>lè ak kote yon istwa ap pase.</a:t>
            </a:r>
            <a:endParaRPr/>
          </a:p>
        </p:txBody>
      </p:sp>
      <p:sp>
        <p:nvSpPr>
          <p:cNvPr id="1536" name="Google Shape;1536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/>
              <a:t>Yon moun (oswa yon bagay) ki panse, reflechi, pale, epi aji nan yon istwa.</a:t>
            </a:r>
            <a:endParaRPr/>
          </a:p>
        </p:txBody>
      </p:sp>
      <p:sp>
        <p:nvSpPr>
          <p:cNvPr id="1537" name="Google Shape;1537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/>
              <a:t>Estrikti</a:t>
            </a:r>
            <a:endParaRPr/>
          </a:p>
        </p:txBody>
      </p:sp>
      <p:sp>
        <p:nvSpPr>
          <p:cNvPr id="1538" name="Google Shape;1538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/>
              <a:t>Entrig </a:t>
            </a:r>
            <a:endParaRPr b="1"/>
          </a:p>
        </p:txBody>
      </p:sp>
      <p:sp>
        <p:nvSpPr>
          <p:cNvPr id="1539" name="Google Shape;1539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JM"/>
              <a:t>Anviwònman:</a:t>
            </a:r>
            <a:endParaRPr/>
          </a:p>
        </p:txBody>
      </p:sp>
      <p:sp>
        <p:nvSpPr>
          <p:cNvPr id="1540" name="Google Shape;1540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/>
              <a:t>Pèsonaj </a:t>
            </a:r>
            <a:endParaRPr/>
          </a:p>
        </p:txBody>
      </p:sp>
      <p:sp>
        <p:nvSpPr>
          <p:cNvPr id="1541" name="Google Shape;1541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Reflechi sou yon istwa</a:t>
            </a:r>
            <a:endParaRPr/>
          </a:p>
        </p:txBody>
      </p:sp>
      <p:sp>
        <p:nvSpPr>
          <p:cNvPr id="1547" name="Google Shape;1547;p13"/>
          <p:cNvSpPr txBox="1"/>
          <p:nvPr>
            <p:ph idx="1" type="body"/>
          </p:nvPr>
        </p:nvSpPr>
        <p:spPr>
          <a:xfrm>
            <a:off x="330075" y="1251275"/>
            <a:ext cx="73443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 sz="3300"/>
              <a:t>Mande pitit ou pou Reflechi sou yon istwa.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 sz="3300"/>
              <a:t>Istwa a ta kapab:</a:t>
            </a:r>
            <a:endParaRPr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JM" sz="3300"/>
              <a:t>Konsène lavi fanmi ou oswa kilti ou</a:t>
            </a:r>
            <a:endParaRPr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JM" sz="3300"/>
              <a:t>Yon istwa ou konnen nan yon liv, jwèt oswa yon film.</a:t>
            </a:r>
            <a:endParaRPr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JM" sz="3300"/>
              <a:t>Yon istwa ki fèt sou yon bagay ki enterese yo, tankou dinozò, oswa yon nounous yo pi pito.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48" name="Google Shape;1548;p13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JM" sz="3200"/>
              <a:t>Reflechi sou yon istwa. Montre ou dinamik!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49" name="Google Shape;1549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Di mwen kòmansman an</a:t>
            </a:r>
            <a:endParaRPr/>
          </a:p>
        </p:txBody>
      </p:sp>
      <p:sp>
        <p:nvSpPr>
          <p:cNvPr id="1555" name="Google Shape;1555;p14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Lè ak kote yon istwa ap pase? Nou rele sa </a:t>
            </a:r>
            <a:r>
              <a:rPr b="1" lang="en-JM" sz="3600"/>
              <a:t>anviwònman</a:t>
            </a:r>
            <a:r>
              <a:rPr lang="en-JM" sz="3600"/>
              <a:t> an.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Sonje pou prezante </a:t>
            </a:r>
            <a:r>
              <a:rPr b="1" lang="en-JM" sz="3600"/>
              <a:t>pèsonaj (yo) </a:t>
            </a:r>
            <a:r>
              <a:rPr lang="en-JM" sz="3600"/>
              <a:t>oswa moun ki konsène nan istwa a.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[Pou pi gran timoun yo] Èske istwa a gen yon </a:t>
            </a:r>
            <a:r>
              <a:rPr b="1" lang="en-JM" sz="3600"/>
              <a:t>imè</a:t>
            </a:r>
            <a:r>
              <a:rPr lang="en-JM" sz="3600"/>
              <a:t>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56" name="Google Shape;1556;p14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JM" sz="3200"/>
              <a:t>Kisa ki te pase nan kòmansman istwa a?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57" name="Google Shape;1557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Di mwen mitan an</a:t>
            </a:r>
            <a:endParaRPr/>
          </a:p>
        </p:txBody>
      </p:sp>
      <p:sp>
        <p:nvSpPr>
          <p:cNvPr id="1563" name="Google Shape;1563;p15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Bay </a:t>
            </a:r>
            <a:r>
              <a:rPr b="1" lang="en-JM" sz="3600"/>
              <a:t>detay</a:t>
            </a:r>
            <a:r>
              <a:rPr lang="en-JM" sz="3600"/>
              <a:t> sou sa pèsonaj la te fè oswa fason li te reyaji nan evènman yo ki nan istwa a.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Pètèt pèsonaj la te gen kèk </a:t>
            </a:r>
            <a:r>
              <a:rPr b="1" lang="en-JM" sz="3600"/>
              <a:t>difikilte</a:t>
            </a:r>
            <a:r>
              <a:rPr lang="en-JM" sz="3600"/>
              <a:t>. Kijan li te metrize difikilte yo?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64" name="Google Shape;1564;p15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JM" sz="3200"/>
              <a:t>Kisa ki pase nan mitan istwa a?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65" name="Google Shape;1565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