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6" r:id="rId9"/>
    <p:sldMasterId id="2147483704" r:id="rId10"/>
    <p:sldMasterId id="2147483722" r:id="rId11"/>
    <p:sldMasterId id="2147483737" r:id="rId12"/>
    <p:sldMasterId id="2147483745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idCNdUjo6ZX3NW+178YhRV52dL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6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5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customschemas.google.com/relationships/presentationmetadata" Target="metadata"/><Relationship Id="rId30" Type="http://schemas.openxmlformats.org/officeDocument/2006/relationships/slide" Target="slides/slide16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slide" Target="slides/slide1.xml"/><Relationship Id="rId14" Type="http://schemas.openxmlformats.org/officeDocument/2006/relationships/notesMaster" Target="notesMasters/notesMaster1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9" Type="http://schemas.openxmlformats.org/officeDocument/2006/relationships/slide" Target="slides/slide5.xml"/><Relationship Id="rId1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3" name="Google Shape;1473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16:notes"/>
          <p:cNvSpPr/>
          <p:nvPr>
            <p:ph idx="2" type="sldImg"/>
          </p:nvPr>
        </p:nvSpPr>
        <p:spPr>
          <a:xfrm>
            <a:off x="3533775" y="93663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0" name="Google Shape;1570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8" name="Google Shape;1578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8" name="Google Shape;1588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1dc9a47110a_0_147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7" name="Google Shape;1597;g1dc9a47110a_0_14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6" name="Google Shape;1606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1f4e08ffa51_0_1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2" name="Google Shape;1622;g1f4e08ffa51_0_12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0" name="Google Shape;1630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0" name="Google Shape;1480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5" name="Google Shape;1485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1" name="Google Shape;1501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8" name="Google Shape;1518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3" name="Google Shape;1533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13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6" name="Google Shape;1546;p1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4" name="Google Shape;1554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15:notes"/>
          <p:cNvSpPr/>
          <p:nvPr>
            <p:ph idx="2" type="sldImg"/>
          </p:nvPr>
        </p:nvSpPr>
        <p:spPr>
          <a:xfrm>
            <a:off x="3533775" y="93663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2" name="Google Shape;1562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0.png"/><Relationship Id="rId3" Type="http://schemas.openxmlformats.org/officeDocument/2006/relationships/image" Target="../media/image1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jpg"/><Relationship Id="rId3" Type="http://schemas.openxmlformats.org/officeDocument/2006/relationships/image" Target="../media/image1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jpg"/><Relationship Id="rId3" Type="http://schemas.openxmlformats.org/officeDocument/2006/relationships/image" Target="../media/image1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3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4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2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6.png"/><Relationship Id="rId6" Type="http://schemas.openxmlformats.org/officeDocument/2006/relationships/image" Target="../media/image29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38.png"/><Relationship Id="rId8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38.png"/><Relationship Id="rId8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38.png"/><Relationship Id="rId8" Type="http://schemas.openxmlformats.org/officeDocument/2006/relationships/image" Target="../media/image1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6.png"/><Relationship Id="rId6" Type="http://schemas.openxmlformats.org/officeDocument/2006/relationships/image" Target="../media/image35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6.png"/><Relationship Id="rId6" Type="http://schemas.openxmlformats.org/officeDocument/2006/relationships/image" Target="../media/image35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4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4.jp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38.png"/><Relationship Id="rId8" Type="http://schemas.openxmlformats.org/officeDocument/2006/relationships/image" Target="../media/image1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4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2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2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2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2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24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9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26.jpg"/><Relationship Id="rId4" Type="http://schemas.openxmlformats.org/officeDocument/2006/relationships/image" Target="../media/image3.png"/><Relationship Id="rId5" Type="http://schemas.openxmlformats.org/officeDocument/2006/relationships/image" Target="../media/image19.png"/><Relationship Id="rId6" Type="http://schemas.openxmlformats.org/officeDocument/2006/relationships/image" Target="../media/image9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0.jpg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19.png"/><Relationship Id="rId6" Type="http://schemas.openxmlformats.org/officeDocument/2006/relationships/image" Target="../media/image9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38.png"/><Relationship Id="rId8" Type="http://schemas.openxmlformats.org/officeDocument/2006/relationships/image" Target="../media/image8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4.jp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38.png"/><Relationship Id="rId8" Type="http://schemas.openxmlformats.org/officeDocument/2006/relationships/image" Target="../media/image15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26.jpg"/><Relationship Id="rId4" Type="http://schemas.openxmlformats.org/officeDocument/2006/relationships/image" Target="../media/image3.png"/><Relationship Id="rId5" Type="http://schemas.openxmlformats.org/officeDocument/2006/relationships/image" Target="../media/image19.png"/><Relationship Id="rId6" Type="http://schemas.openxmlformats.org/officeDocument/2006/relationships/image" Target="../media/image9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6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28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31.jp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9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38.png"/><Relationship Id="rId8" Type="http://schemas.openxmlformats.org/officeDocument/2006/relationships/image" Target="../media/image8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38.png"/><Relationship Id="rId8" Type="http://schemas.openxmlformats.org/officeDocument/2006/relationships/image" Target="../media/image15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19.png"/><Relationship Id="rId6" Type="http://schemas.openxmlformats.org/officeDocument/2006/relationships/image" Target="../media/image9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6.png"/><Relationship Id="rId6" Type="http://schemas.openxmlformats.org/officeDocument/2006/relationships/image" Target="../media/image35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6.png"/><Relationship Id="rId6" Type="http://schemas.openxmlformats.org/officeDocument/2006/relationships/image" Target="../media/image35.jp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9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6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6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24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24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24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2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24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24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2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9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9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38.png"/><Relationship Id="rId8" Type="http://schemas.openxmlformats.org/officeDocument/2006/relationships/image" Target="../media/image8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4.jp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38.png"/><Relationship Id="rId8" Type="http://schemas.openxmlformats.org/officeDocument/2006/relationships/image" Target="../media/image15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26.jpg"/><Relationship Id="rId4" Type="http://schemas.openxmlformats.org/officeDocument/2006/relationships/image" Target="../media/image3.png"/><Relationship Id="rId5" Type="http://schemas.openxmlformats.org/officeDocument/2006/relationships/image" Target="../media/image19.png"/><Relationship Id="rId6" Type="http://schemas.openxmlformats.org/officeDocument/2006/relationships/image" Target="../media/image9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0.jpg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19.png"/><Relationship Id="rId6" Type="http://schemas.openxmlformats.org/officeDocument/2006/relationships/image" Target="../media/image9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2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jpg"/><Relationship Id="rId3" Type="http://schemas.openxmlformats.org/officeDocument/2006/relationships/image" Target="../media/image18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Relationship Id="rId6" Type="http://schemas.openxmlformats.org/officeDocument/2006/relationships/image" Target="../media/image73.jp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27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2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4" name="Google Shape;154;p6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1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1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2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2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3"/>
          <p:cNvPicPr preferRelativeResize="0"/>
          <p:nvPr/>
        </p:nvPicPr>
        <p:blipFill rotWithShape="1">
          <a:blip r:embed="rId2">
            <a:alphaModFix/>
          </a:blip>
          <a:srcRect b="7385" l="547" r="-546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3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4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4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4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4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>
            <p:ph idx="2" type="pic"/>
          </p:nvPr>
        </p:nvSpPr>
        <p:spPr>
          <a:xfrm>
            <a:off x="5305232" y="1853299"/>
            <a:ext cx="6578600" cy="37639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4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5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7" type="body"/>
          </p:nvPr>
        </p:nvSpPr>
        <p:spPr>
          <a:xfrm>
            <a:off x="693292" y="2822771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8" type="body"/>
          </p:nvPr>
        </p:nvSpPr>
        <p:spPr>
          <a:xfrm>
            <a:off x="691247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8"/>
          <p:cNvCxnSpPr/>
          <p:nvPr/>
        </p:nvCxnSpPr>
        <p:spPr>
          <a:xfrm>
            <a:off x="-46439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6303982" y="1659613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8"/>
          <p:cNvSpPr txBox="1"/>
          <p:nvPr>
            <p:ph idx="2" type="body"/>
          </p:nvPr>
        </p:nvSpPr>
        <p:spPr>
          <a:xfrm>
            <a:off x="6303982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3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2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2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9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9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95"/>
          <p:cNvSpPr txBox="1"/>
          <p:nvPr>
            <p:ph type="ctrTitle"/>
          </p:nvPr>
        </p:nvSpPr>
        <p:spPr>
          <a:xfrm>
            <a:off x="0" y="32085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95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9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9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9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9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9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9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1"/>
            <a:ext cx="5661103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96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96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9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97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9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9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9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9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9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97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97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97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97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97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97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97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97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97"/>
          <p:cNvSpPr/>
          <p:nvPr>
            <p:ph idx="9" type="pic"/>
          </p:nvPr>
        </p:nvSpPr>
        <p:spPr>
          <a:xfrm>
            <a:off x="7967501" y="1420400"/>
            <a:ext cx="3962195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97"/>
          <p:cNvSpPr txBox="1"/>
          <p:nvPr>
            <p:ph idx="13" type="body"/>
          </p:nvPr>
        </p:nvSpPr>
        <p:spPr>
          <a:xfrm>
            <a:off x="6381858" y="5027421"/>
            <a:ext cx="5547839" cy="1053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7" y="4975018"/>
            <a:ext cx="982993" cy="1105647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97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8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98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98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98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98"/>
          <p:cNvSpPr txBox="1"/>
          <p:nvPr>
            <p:ph idx="5" type="body"/>
          </p:nvPr>
        </p:nvSpPr>
        <p:spPr>
          <a:xfrm>
            <a:off x="651620" y="1700203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98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98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98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9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9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9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99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99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9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99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9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9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9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0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00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00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00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00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01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01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01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01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01"/>
          <p:cNvSpPr txBox="1"/>
          <p:nvPr>
            <p:ph idx="5" type="body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01"/>
          <p:cNvSpPr txBox="1"/>
          <p:nvPr>
            <p:ph idx="6" type="body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01"/>
          <p:cNvSpPr txBox="1"/>
          <p:nvPr>
            <p:ph idx="7" type="body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01"/>
          <p:cNvSpPr txBox="1"/>
          <p:nvPr>
            <p:ph idx="8" type="body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01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01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0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0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02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02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02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02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02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02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02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02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9" y="2127659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03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0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03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03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03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03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03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03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03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03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03"/>
          <p:cNvSpPr txBox="1"/>
          <p:nvPr>
            <p:ph idx="9" type="body"/>
          </p:nvPr>
        </p:nvSpPr>
        <p:spPr>
          <a:xfrm>
            <a:off x="8389001" y="152087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9" y="3084977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03"/>
          <p:cNvSpPr/>
          <p:nvPr/>
        </p:nvSpPr>
        <p:spPr>
          <a:xfrm>
            <a:off x="8182574" y="1374415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03"/>
          <p:cNvSpPr/>
          <p:nvPr/>
        </p:nvSpPr>
        <p:spPr>
          <a:xfrm>
            <a:off x="8852547" y="4379201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03"/>
          <p:cNvSpPr txBox="1"/>
          <p:nvPr>
            <p:ph idx="13" type="body"/>
          </p:nvPr>
        </p:nvSpPr>
        <p:spPr>
          <a:xfrm>
            <a:off x="8991286" y="4468189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0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04"/>
          <p:cNvSpPr txBox="1"/>
          <p:nvPr>
            <p:ph idx="1" type="body"/>
          </p:nvPr>
        </p:nvSpPr>
        <p:spPr>
          <a:xfrm>
            <a:off x="421059" y="1739550"/>
            <a:ext cx="6408739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04"/>
          <p:cNvSpPr txBox="1"/>
          <p:nvPr>
            <p:ph idx="2" type="body"/>
          </p:nvPr>
        </p:nvSpPr>
        <p:spPr>
          <a:xfrm>
            <a:off x="7182347" y="1811340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0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0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05"/>
          <p:cNvSpPr txBox="1"/>
          <p:nvPr>
            <p:ph idx="1" type="body"/>
          </p:nvPr>
        </p:nvSpPr>
        <p:spPr>
          <a:xfrm>
            <a:off x="1114425" y="1558926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05"/>
          <p:cNvSpPr txBox="1"/>
          <p:nvPr>
            <p:ph idx="2" type="body"/>
          </p:nvPr>
        </p:nvSpPr>
        <p:spPr>
          <a:xfrm>
            <a:off x="6494085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0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06"/>
          <p:cNvSpPr txBox="1"/>
          <p:nvPr>
            <p:ph idx="1" type="body"/>
          </p:nvPr>
        </p:nvSpPr>
        <p:spPr>
          <a:xfrm>
            <a:off x="5528249" y="1563525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06"/>
          <p:cNvSpPr txBox="1"/>
          <p:nvPr>
            <p:ph idx="2" type="body"/>
          </p:nvPr>
        </p:nvSpPr>
        <p:spPr>
          <a:xfrm>
            <a:off x="1660584" y="16041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06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06"/>
          <p:cNvSpPr txBox="1"/>
          <p:nvPr>
            <p:ph idx="4" type="body"/>
          </p:nvPr>
        </p:nvSpPr>
        <p:spPr>
          <a:xfrm>
            <a:off x="1660585" y="450584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06"/>
          <p:cNvSpPr txBox="1"/>
          <p:nvPr>
            <p:ph idx="5" type="body"/>
          </p:nvPr>
        </p:nvSpPr>
        <p:spPr>
          <a:xfrm>
            <a:off x="698501" y="1615216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06"/>
          <p:cNvSpPr txBox="1"/>
          <p:nvPr>
            <p:ph idx="6" type="body"/>
          </p:nvPr>
        </p:nvSpPr>
        <p:spPr>
          <a:xfrm>
            <a:off x="698500" y="304079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06"/>
          <p:cNvSpPr txBox="1"/>
          <p:nvPr>
            <p:ph idx="7" type="body"/>
          </p:nvPr>
        </p:nvSpPr>
        <p:spPr>
          <a:xfrm>
            <a:off x="698500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07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07"/>
          <p:cNvSpPr txBox="1"/>
          <p:nvPr>
            <p:ph idx="1" type="body"/>
          </p:nvPr>
        </p:nvSpPr>
        <p:spPr>
          <a:xfrm>
            <a:off x="1265239" y="1692277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6"/>
            <a:ext cx="4792051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0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08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08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9"/>
          <p:cNvSpPr/>
          <p:nvPr>
            <p:ph idx="2" type="pic"/>
          </p:nvPr>
        </p:nvSpPr>
        <p:spPr>
          <a:xfrm>
            <a:off x="8142819" y="1687513"/>
            <a:ext cx="3587749" cy="37639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09"/>
          <p:cNvSpPr txBox="1"/>
          <p:nvPr>
            <p:ph idx="1" type="body"/>
          </p:nvPr>
        </p:nvSpPr>
        <p:spPr>
          <a:xfrm>
            <a:off x="258235" y="1687513"/>
            <a:ext cx="7884583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5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45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5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21" name="Google Shape;521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2" name="Google Shape;522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5" name="Google Shape;525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7" name="Google Shape;527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81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9" name="Google Shape;529;p81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81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81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2" name="Google Shape;532;p81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5" name="Google Shape;535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6" name="Google Shape;536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8" name="Google Shape;538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9" name="Google Shape;539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82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43" name="Google Shape;543;p82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82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5" name="Google Shape;545;p82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6" name="Google Shape;546;p82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7" name="Google Shape;547;p82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8" name="Google Shape;548;p82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p82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2" name="Google Shape;552;p83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553" name="Google Shape;553;p83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54" name="Google Shape;554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5" name="Google Shape;555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6" name="Google Shape;556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7" name="Google Shape;557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8" name="Google Shape;558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83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4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84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4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p84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67" name="Google Shape;567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8" name="Google Shape;568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9" name="Google Shape;569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0" name="Google Shape;570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1" name="Google Shape;571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7" name="Google Shape;577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8" name="Google Shape;578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0" name="Google Shape;580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1" name="Google Shape;581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85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85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85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85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86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Google Shape;591;p86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86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86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5" type="body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6" type="body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7" type="body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8" type="body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8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8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8" name="Google Shape;598;p8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8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8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2" name="Google Shape;602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88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06" name="Google Shape;606;p88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88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88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88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8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2" name="Google Shape;612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4" name="Google Shape;614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5" name="Google Shape;615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6" name="Google Shape;616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89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Google Shape;620;p89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89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89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89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89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5" name="Google Shape;625;p89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6" name="Google Shape;626;p89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9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90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30" name="Google Shape;630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3" name="Google Shape;633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4" name="Google Shape;634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90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90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90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90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90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90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90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4" name="Google Shape;644;p90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51" name="Google Shape;651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2" name="Google Shape;652;p4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3" name="Google Shape;653;p4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4" name="Google Shape;654;p4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5" name="Google Shape;655;p4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6" name="Google Shape;656;p4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7" name="Google Shape;65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9" name="Google Shape;659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4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1" name="Google Shape;661;p4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2" name="Google Shape;662;p4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3" name="Google Shape;663;p4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4" name="Google Shape;664;p4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4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4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4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70" name="Google Shape;670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71" name="Google Shape;67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Google Shape;672;p4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3" name="Google Shape;673;p4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4" name="Google Shape;674;p4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5" name="Google Shape;675;p4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6" name="Google Shape;676;p4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7" name="Google Shape;677;p46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8" name="Google Shape;67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46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81" name="Google Shape;681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46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46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46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5" name="Google Shape;685;p46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6" name="Google Shape;686;p46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7" name="Google Shape;687;p46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4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91" name="Google Shape;69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2" name="Google Shape;692;p4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3" name="Google Shape;693;p4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4" name="Google Shape;694;p4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5" name="Google Shape;695;p4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6" name="Google Shape;696;p4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7" name="Google Shape;697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47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700" name="Google Shape;700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47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47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47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4" name="Google Shape;704;p47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5" name="Google Shape;705;p47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5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8" name="Google Shape;708;p5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9" name="Google Shape;709;p5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0" name="Google Shape;710;p5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1" name="Google Shape;711;p5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12" name="Google Shape;712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3" name="Google Shape;713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5" name="Google Shape;715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6" name="Google Shape;716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7" name="Google Shape;717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8" name="Google Shape;71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0" name="Google Shape;720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5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5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6" name="Google Shape;726;p58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Google Shape;727;p5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8" name="Google Shape;728;p58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29" name="Google Shape;729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0" name="Google Shape;730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1" name="Google Shape;731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2" name="Google Shape;732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3" name="Google Shape;733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4" name="Google Shape;734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5" name="Google Shape;735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7" name="Google Shape;737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5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5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741" name="Google Shape;741;p5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5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4" name="Google Shape;744;p5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5" name="Google Shape;745;p5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6" name="Google Shape;746;p5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7" name="Google Shape;747;p5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8" name="Google Shape;748;p5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9" name="Google Shape;749;p5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0" name="Google Shape;750;p5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1" name="Google Shape;751;p5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2" name="Google Shape;752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3" name="Google Shape;753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6" name="Google Shape;756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7" name="Google Shape;757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8" name="Google Shape;75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0" name="Google Shape;760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3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91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9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9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9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9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91"/>
          <p:cNvSpPr/>
          <p:nvPr/>
        </p:nvSpPr>
        <p:spPr>
          <a:xfrm>
            <a:off x="3812821" y="4636969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1"/>
          <p:cNvSpPr/>
          <p:nvPr/>
        </p:nvSpPr>
        <p:spPr>
          <a:xfrm>
            <a:off x="1586775" y="2772171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91"/>
          <p:cNvSpPr/>
          <p:nvPr/>
        </p:nvSpPr>
        <p:spPr>
          <a:xfrm>
            <a:off x="144716" y="1293951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91"/>
          <p:cNvSpPr/>
          <p:nvPr/>
        </p:nvSpPr>
        <p:spPr>
          <a:xfrm>
            <a:off x="158984" y="4417889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91"/>
          <p:cNvSpPr txBox="1"/>
          <p:nvPr>
            <p:ph idx="1" type="body"/>
          </p:nvPr>
        </p:nvSpPr>
        <p:spPr>
          <a:xfrm>
            <a:off x="1743462" y="293966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91"/>
          <p:cNvSpPr txBox="1"/>
          <p:nvPr>
            <p:ph idx="2" type="body"/>
          </p:nvPr>
        </p:nvSpPr>
        <p:spPr>
          <a:xfrm>
            <a:off x="4072875" y="4724940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91"/>
          <p:cNvSpPr txBox="1"/>
          <p:nvPr>
            <p:ph idx="3" type="body"/>
          </p:nvPr>
        </p:nvSpPr>
        <p:spPr>
          <a:xfrm>
            <a:off x="240913" y="1445814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91"/>
          <p:cNvSpPr txBox="1"/>
          <p:nvPr>
            <p:ph idx="4" type="body"/>
          </p:nvPr>
        </p:nvSpPr>
        <p:spPr>
          <a:xfrm>
            <a:off x="319506" y="4495586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6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3" name="Google Shape;763;p6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4" name="Google Shape;764;p6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765" name="Google Shape;765;p60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766" name="Google Shape;766;p6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67" name="Google Shape;767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5" name="Google Shape;775;p4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6" name="Google Shape;776;p4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7" name="Google Shape;777;p4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8" name="Google Shape;77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0" name="Google Shape;780;p4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1" name="Google Shape;781;p4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2" name="Google Shape;782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4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4" name="Google Shape;784;p4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4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4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4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4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9" name="Google Shape;789;p4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4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1" name="Google Shape;791;p4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2" name="Google Shape;792;p49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793" name="Google Shape;793;p49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4" name="Google Shape;794;p4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5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7" name="Google Shape;797;p65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8" name="Google Shape;798;p65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9" name="Google Shape;799;p65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1" name="Google Shape;801;p65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02" name="Google Shape;802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3" name="Google Shape;803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4" name="Google Shape;804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5" name="Google Shape;805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6" name="Google Shape;806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8" name="Google Shape;80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0" name="Google Shape;810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65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2" name="Google Shape;812;p65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3" name="Google Shape;813;p65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4" name="Google Shape;814;p65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66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7" name="Google Shape;817;p66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66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6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0" name="Google Shape;820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1" name="Google Shape;821;p6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2" name="Google Shape;822;p6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3" name="Google Shape;823;p6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4" name="Google Shape;824;p6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5" name="Google Shape;825;p6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6" name="Google Shape;82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28" name="Google Shape;828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66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0" name="Google Shape;830;p66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31" name="Google Shape;831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34" name="Google Shape;834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5" name="Google Shape;835;p67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6" name="Google Shape;836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7" name="Google Shape;837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8" name="Google Shape;838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9" name="Google Shape;839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0" name="Google Shape;840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2" name="Google Shape;842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67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67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845" name="Google Shape;845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8" name="Google Shape;848;p6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6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50" name="Google Shape;85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1" name="Google Shape;851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2" name="Google Shape;852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3" name="Google Shape;853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4" name="Google Shape;854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5" name="Google Shape;855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6" name="Google Shape;85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8" name="Google Shape;858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6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1" name="Google Shape;861;p6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2" name="Google Shape;862;p6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3" name="Google Shape;863;p6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4" name="Google Shape;864;p69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5" name="Google Shape;865;p69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6" name="Google Shape;866;p69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7" name="Google Shape;867;p69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8" name="Google Shape;868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69" name="Google Shape;869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0" name="Google Shape;870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1" name="Google Shape;871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2" name="Google Shape;872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3" name="Google Shape;873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4" name="Google Shape;874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5" name="Google Shape;875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7" name="Google Shape;877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7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0" name="Google Shape;880;p7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1" name="Google Shape;881;p7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2" name="Google Shape;882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3" name="Google Shape;883;p7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84" name="Google Shape;88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5" name="Google Shape;885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6" name="Google Shape;886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7" name="Google Shape;887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8" name="Google Shape;888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9" name="Google Shape;889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0" name="Google Shape;890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2" name="Google Shape;892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7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8" name="Google Shape;898;p7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9" name="Google Shape;899;p7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0" name="Google Shape;900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1" name="Google Shape;901;p7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02" name="Google Shape;902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3" name="Google Shape;903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4" name="Google Shape;904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5" name="Google Shape;905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6" name="Google Shape;906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8" name="Google Shape;90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0" name="Google Shape;910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72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72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p72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72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72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72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72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72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3" name="Google Shape;923;p7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4" name="Google Shape;924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5" name="Google Shape;925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9" name="Google Shape;929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0" name="Google Shape;930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2" name="Google Shape;932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8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9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9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9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9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9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2"/>
          <p:cNvSpPr/>
          <p:nvPr/>
        </p:nvSpPr>
        <p:spPr>
          <a:xfrm>
            <a:off x="8260990" y="2998071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92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92"/>
          <p:cNvSpPr/>
          <p:nvPr/>
        </p:nvSpPr>
        <p:spPr>
          <a:xfrm>
            <a:off x="5839977" y="4511016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2"/>
          <p:cNvSpPr txBox="1"/>
          <p:nvPr>
            <p:ph idx="1" type="body"/>
          </p:nvPr>
        </p:nvSpPr>
        <p:spPr>
          <a:xfrm>
            <a:off x="8450575" y="316541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92"/>
          <p:cNvSpPr txBox="1"/>
          <p:nvPr>
            <p:ph idx="2" type="body"/>
          </p:nvPr>
        </p:nvSpPr>
        <p:spPr>
          <a:xfrm>
            <a:off x="5816497" y="158854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92"/>
          <p:cNvSpPr txBox="1"/>
          <p:nvPr>
            <p:ph idx="3" type="body"/>
          </p:nvPr>
        </p:nvSpPr>
        <p:spPr>
          <a:xfrm>
            <a:off x="6003647" y="4619957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" name="Google Shape;934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5" name="Google Shape;935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6" name="Google Shape;936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7" name="Google Shape;937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8" name="Google Shape;938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0" name="Google Shape;940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2" name="Google Shape;942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4" name="Google Shape;944;p7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5" name="Google Shape;945;p7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6" name="Google Shape;946;p7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7" name="Google Shape;947;p7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8" name="Google Shape;948;p7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7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0" name="Google Shape;950;p7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p7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52" name="Google Shape;952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" name="Google Shape;954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5" name="Google Shape;955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6" name="Google Shape;956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7" name="Google Shape;957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8" name="Google Shape;95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0" name="Google Shape;960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2" name="Google Shape;962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4" name="Google Shape;964;p7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5" name="Google Shape;965;p7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6" name="Google Shape;966;p7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7" name="Google Shape;967;p7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8" name="Google Shape;968;p7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9" name="Google Shape;969;p7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p7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7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p74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73" name="Google Shape;973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74" name="Google Shape;974;p74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74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74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Google Shape;978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9" name="Google Shape;979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0" name="Google Shape;980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1" name="Google Shape;981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2" name="Google Shape;982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3" name="Google Shape;983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4" name="Google Shape;984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6" name="Google Shape;986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8" name="Google Shape;988;p75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9" name="Google Shape;989;p75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1" name="Google Shape;991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2" name="Google Shape;992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3" name="Google Shape;993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4" name="Google Shape;994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5" name="Google Shape;99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7" name="Google Shape;997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8" name="Google Shape;998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9" name="Google Shape;999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1" name="Google Shape;1001;p76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2" name="Google Shape;1002;p76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4" name="Google Shape;1004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5" name="Google Shape;1005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6" name="Google Shape;1006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7" name="Google Shape;1007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8" name="Google Shape;1008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0" name="Google Shape;1010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1" name="Google Shape;1011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2" name="Google Shape;1012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3" name="Google Shape;1013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4" name="Google Shape;1014;p77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5" name="Google Shape;1015;p77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6" name="Google Shape;1016;p77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p77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8" name="Google Shape;1018;p77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9" name="Google Shape;1019;p77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p77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" name="Google Shape;1022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3" name="Google Shape;1023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4" name="Google Shape;1024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5" name="Google Shape;1025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6" name="Google Shape;1026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7" name="Google Shape;1027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9" name="Google Shape;1029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0" name="Google Shape;1030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31" name="Google Shape;1031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2" name="Google Shape;1032;p78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Google Shape;1034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5" name="Google Shape;1035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6" name="Google Shape;1036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7" name="Google Shape;1037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8" name="Google Shape;1038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9" name="Google Shape;1039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0" name="Google Shape;1040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1" name="Google Shape;1041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2" name="Google Shape;1042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Google Shape;1043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4" name="Google Shape;1044;p7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5" name="Google Shape;1045;p7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80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8" name="Google Shape;1048;p80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9" name="Google Shape;1049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54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57" name="Google Shape;1057;p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8" name="Google Shape;1058;p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9" name="Google Shape;1059;p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0" name="Google Shape;1060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1" name="Google Shape;106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4" name="Google Shape;1064;p54"/>
          <p:cNvSpPr/>
          <p:nvPr>
            <p:ph idx="2" type="pic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65" name="Google Shape;1065;p54"/>
          <p:cNvSpPr txBox="1"/>
          <p:nvPr>
            <p:ph idx="1" type="body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6" name="Google Shape;1066;p54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7" name="Google Shape;1067;p54"/>
          <p:cNvSpPr txBox="1"/>
          <p:nvPr>
            <p:ph idx="4" type="body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8" name="Google Shape;1068;p54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9" name="Google Shape;1069;p54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0" name="Google Shape;1070;p54"/>
          <p:cNvSpPr txBox="1"/>
          <p:nvPr>
            <p:ph idx="7" type="body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1" name="Google Shape;1071;p54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55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4" name="Google Shape;1074;p55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075" name="Google Shape;1075;p55"/>
          <p:cNvSpPr txBox="1"/>
          <p:nvPr>
            <p:ph idx="1" type="body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76" name="Google Shape;1076;p5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7" name="Google Shape;1077;p5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8" name="Google Shape;1078;p5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9" name="Google Shape;1079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0" name="Google Shape;108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Google Shape;1082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p55"/>
          <p:cNvSpPr/>
          <p:nvPr>
            <p:ph idx="3" type="pic"/>
          </p:nvPr>
        </p:nvSpPr>
        <p:spPr>
          <a:xfrm>
            <a:off x="1620983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3"/>
          <p:cNvSpPr txBox="1"/>
          <p:nvPr>
            <p:ph type="title"/>
          </p:nvPr>
        </p:nvSpPr>
        <p:spPr>
          <a:xfrm>
            <a:off x="0" y="-1"/>
            <a:ext cx="9160043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9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93"/>
          <p:cNvSpPr txBox="1"/>
          <p:nvPr>
            <p:ph idx="2" type="body"/>
          </p:nvPr>
        </p:nvSpPr>
        <p:spPr>
          <a:xfrm>
            <a:off x="0" y="1657349"/>
            <a:ext cx="12192000" cy="3524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93"/>
          <p:cNvGrpSpPr/>
          <p:nvPr/>
        </p:nvGrpSpPr>
        <p:grpSpPr>
          <a:xfrm>
            <a:off x="0" y="5607274"/>
            <a:ext cx="12196432" cy="83415"/>
            <a:chOff x="-33239" y="5603791"/>
            <a:chExt cx="9147324" cy="83414"/>
          </a:xfrm>
        </p:grpSpPr>
        <p:cxnSp>
          <p:nvCxnSpPr>
            <p:cNvPr id="116" name="Google Shape;116;p9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9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56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086" name="Google Shape;1086;p56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7" name="Google Shape;1087;p56"/>
          <p:cNvSpPr/>
          <p:nvPr>
            <p:ph idx="3" type="pic"/>
          </p:nvPr>
        </p:nvSpPr>
        <p:spPr>
          <a:xfrm>
            <a:off x="9757009" y="3260707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088" name="Google Shape;1088;p56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89" name="Google Shape;1089;p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0" name="Google Shape;1090;p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1" name="Google Shape;1091;p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2" name="Google Shape;1092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3" name="Google Shape;109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p56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46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99" name="Google Shape;1099;p1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0" name="Google Shape;1100;p1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1" name="Google Shape;1101;p1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2" name="Google Shape;1102;p1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3" name="Google Shape;1103;p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p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5" name="Google Shape;1105;p1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06" name="Google Shape;1106;p146"/>
          <p:cNvSpPr txBox="1"/>
          <p:nvPr>
            <p:ph idx="1" type="body"/>
          </p:nvPr>
        </p:nvSpPr>
        <p:spPr>
          <a:xfrm>
            <a:off x="628275" y="1620839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p146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8" name="Google Shape;1108;p146"/>
          <p:cNvSpPr txBox="1"/>
          <p:nvPr>
            <p:ph idx="3" type="body"/>
          </p:nvPr>
        </p:nvSpPr>
        <p:spPr>
          <a:xfrm>
            <a:off x="8794865" y="1454588"/>
            <a:ext cx="3347923" cy="1172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9" name="Google Shape;1109;p146"/>
          <p:cNvSpPr txBox="1"/>
          <p:nvPr>
            <p:ph idx="4" type="body"/>
          </p:nvPr>
        </p:nvSpPr>
        <p:spPr>
          <a:xfrm>
            <a:off x="8794864" y="2645355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p146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147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13" name="Google Shape;1113;p1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4" name="Google Shape;1114;p1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5" name="Google Shape;1115;p1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6" name="Google Shape;1116;p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7" name="Google Shape;1117;p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1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20" name="Google Shape;1120;p147"/>
          <p:cNvSpPr/>
          <p:nvPr>
            <p:ph idx="2" type="pic"/>
          </p:nvPr>
        </p:nvSpPr>
        <p:spPr>
          <a:xfrm>
            <a:off x="9282749" y="1283635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121" name="Google Shape;1121;p147"/>
          <p:cNvSpPr txBox="1"/>
          <p:nvPr>
            <p:ph idx="1" type="body"/>
          </p:nvPr>
        </p:nvSpPr>
        <p:spPr>
          <a:xfrm>
            <a:off x="9222900" y="4748864"/>
            <a:ext cx="2497139" cy="134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2" name="Google Shape;1122;p147"/>
          <p:cNvSpPr txBox="1"/>
          <p:nvPr>
            <p:ph idx="3" type="title"/>
          </p:nvPr>
        </p:nvSpPr>
        <p:spPr>
          <a:xfrm>
            <a:off x="371851" y="2472626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3" name="Google Shape;1123;p147"/>
          <p:cNvSpPr txBox="1"/>
          <p:nvPr>
            <p:ph idx="4" type="title"/>
          </p:nvPr>
        </p:nvSpPr>
        <p:spPr>
          <a:xfrm>
            <a:off x="371851" y="491044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4" name="Google Shape;1124;p147"/>
          <p:cNvSpPr txBox="1"/>
          <p:nvPr>
            <p:ph idx="5" type="title"/>
          </p:nvPr>
        </p:nvSpPr>
        <p:spPr>
          <a:xfrm>
            <a:off x="371851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5" name="Google Shape;1125;p147"/>
          <p:cNvSpPr txBox="1"/>
          <p:nvPr>
            <p:ph idx="6" type="body"/>
          </p:nvPr>
        </p:nvSpPr>
        <p:spPr>
          <a:xfrm>
            <a:off x="1340851" y="135030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p147"/>
          <p:cNvSpPr txBox="1"/>
          <p:nvPr>
            <p:ph idx="7" type="body"/>
          </p:nvPr>
        </p:nvSpPr>
        <p:spPr>
          <a:xfrm>
            <a:off x="1340851" y="2472626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7" name="Google Shape;1127;p147"/>
          <p:cNvSpPr txBox="1"/>
          <p:nvPr>
            <p:ph idx="8" type="body"/>
          </p:nvPr>
        </p:nvSpPr>
        <p:spPr>
          <a:xfrm>
            <a:off x="1340839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8" name="Google Shape;1128;p147"/>
          <p:cNvSpPr txBox="1"/>
          <p:nvPr>
            <p:ph idx="9" type="body"/>
          </p:nvPr>
        </p:nvSpPr>
        <p:spPr>
          <a:xfrm>
            <a:off x="1340839" y="491044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p147"/>
          <p:cNvSpPr txBox="1"/>
          <p:nvPr>
            <p:ph idx="13" type="title"/>
          </p:nvPr>
        </p:nvSpPr>
        <p:spPr>
          <a:xfrm>
            <a:off x="371851" y="135030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148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32" name="Google Shape;1132;p1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3" name="Google Shape;1133;p1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4" name="Google Shape;1134;p1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5" name="Google Shape;1135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6" name="Google Shape;1136;p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p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39" name="Google Shape;1139;p148"/>
          <p:cNvSpPr txBox="1"/>
          <p:nvPr>
            <p:ph idx="1" type="body"/>
          </p:nvPr>
        </p:nvSpPr>
        <p:spPr>
          <a:xfrm>
            <a:off x="500205" y="1587501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0" name="Google Shape;1140;p148"/>
          <p:cNvSpPr/>
          <p:nvPr>
            <p:ph idx="2" type="pic"/>
          </p:nvPr>
        </p:nvSpPr>
        <p:spPr>
          <a:xfrm>
            <a:off x="8832388" y="1251285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141" name="Google Shape;1141;p148"/>
          <p:cNvSpPr txBox="1"/>
          <p:nvPr>
            <p:ph idx="3" type="body"/>
          </p:nvPr>
        </p:nvSpPr>
        <p:spPr>
          <a:xfrm>
            <a:off x="9209609" y="4065957"/>
            <a:ext cx="2497139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149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44" name="Google Shape;1144;p1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p1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6" name="Google Shape;1146;p1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7" name="Google Shape;1147;p1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8" name="Google Shape;1148;p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1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149"/>
          <p:cNvSpPr/>
          <p:nvPr>
            <p:ph idx="2" type="pic"/>
          </p:nvPr>
        </p:nvSpPr>
        <p:spPr>
          <a:xfrm>
            <a:off x="9209370" y="1251284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152" name="Google Shape;1152;p149"/>
          <p:cNvSpPr txBox="1"/>
          <p:nvPr>
            <p:ph idx="1" type="body"/>
          </p:nvPr>
        </p:nvSpPr>
        <p:spPr>
          <a:xfrm>
            <a:off x="8822724" y="4264516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3" name="Google Shape;1153;p149"/>
          <p:cNvSpPr txBox="1"/>
          <p:nvPr>
            <p:ph idx="3" type="body"/>
          </p:nvPr>
        </p:nvSpPr>
        <p:spPr>
          <a:xfrm>
            <a:off x="500206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4" name="Google Shape;1154;p149"/>
          <p:cNvSpPr txBox="1"/>
          <p:nvPr>
            <p:ph idx="4" type="body"/>
          </p:nvPr>
        </p:nvSpPr>
        <p:spPr>
          <a:xfrm>
            <a:off x="5940679" y="1768203"/>
            <a:ext cx="2692687" cy="256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50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7" name="Google Shape;1157;p150"/>
          <p:cNvSpPr txBox="1"/>
          <p:nvPr>
            <p:ph idx="1" type="body"/>
          </p:nvPr>
        </p:nvSpPr>
        <p:spPr>
          <a:xfrm>
            <a:off x="0" y="1623061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8" name="Google Shape;1158;p150"/>
          <p:cNvSpPr txBox="1"/>
          <p:nvPr>
            <p:ph idx="2" type="body"/>
          </p:nvPr>
        </p:nvSpPr>
        <p:spPr>
          <a:xfrm>
            <a:off x="8783637" y="1622426"/>
            <a:ext cx="3306763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9" name="Google Shape;1159;p150"/>
          <p:cNvSpPr txBox="1"/>
          <p:nvPr>
            <p:ph idx="3" type="body"/>
          </p:nvPr>
        </p:nvSpPr>
        <p:spPr>
          <a:xfrm>
            <a:off x="8783637" y="5737861"/>
            <a:ext cx="3306763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0" name="Google Shape;1160;p150"/>
          <p:cNvSpPr txBox="1"/>
          <p:nvPr>
            <p:ph idx="4" type="body"/>
          </p:nvPr>
        </p:nvSpPr>
        <p:spPr>
          <a:xfrm>
            <a:off x="8783637" y="4225882"/>
            <a:ext cx="3306763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51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152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5" name="Google Shape;1165;p1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6" name="Google Shape;1166;p1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7" name="Google Shape;1167;p1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8" name="Google Shape;1168;p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9" name="Google Shape;1169;p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Google Shape;1172;p15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73" name="Google Shape;1173;p152"/>
          <p:cNvSpPr txBox="1"/>
          <p:nvPr>
            <p:ph idx="1" type="body"/>
          </p:nvPr>
        </p:nvSpPr>
        <p:spPr>
          <a:xfrm>
            <a:off x="8916576" y="4120489"/>
            <a:ext cx="2990088" cy="134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4" name="Google Shape;1174;p152"/>
          <p:cNvSpPr txBox="1"/>
          <p:nvPr>
            <p:ph idx="3" type="body"/>
          </p:nvPr>
        </p:nvSpPr>
        <p:spPr>
          <a:xfrm>
            <a:off x="740938" y="1831446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5" name="Google Shape;1175;p152"/>
          <p:cNvSpPr txBox="1"/>
          <p:nvPr>
            <p:ph idx="4" type="body"/>
          </p:nvPr>
        </p:nvSpPr>
        <p:spPr>
          <a:xfrm>
            <a:off x="740937" y="3256854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6" name="Google Shape;1176;p152"/>
          <p:cNvSpPr txBox="1"/>
          <p:nvPr>
            <p:ph idx="5" type="body"/>
          </p:nvPr>
        </p:nvSpPr>
        <p:spPr>
          <a:xfrm>
            <a:off x="740937" y="4726516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53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79" name="Google Shape;1179;p1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0" name="Google Shape;1180;p1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1" name="Google Shape;1181;p1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2" name="Google Shape;1182;p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3" name="Google Shape;1183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6" name="Google Shape;1186;p153"/>
          <p:cNvSpPr/>
          <p:nvPr>
            <p:ph idx="2" type="pic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87" name="Google Shape;1187;p153"/>
          <p:cNvSpPr txBox="1"/>
          <p:nvPr>
            <p:ph idx="1" type="body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8" name="Google Shape;1188;p15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9" name="Google Shape;1189;p153"/>
          <p:cNvSpPr txBox="1"/>
          <p:nvPr>
            <p:ph idx="4" type="body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0" name="Google Shape;1190;p15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1" name="Google Shape;1191;p15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2" name="Google Shape;1192;p153"/>
          <p:cNvSpPr txBox="1"/>
          <p:nvPr>
            <p:ph idx="7" type="body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3" name="Google Shape;1193;p15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54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6" name="Google Shape;1196;p154"/>
          <p:cNvSpPr/>
          <p:nvPr>
            <p:ph idx="2" type="pic"/>
          </p:nvPr>
        </p:nvSpPr>
        <p:spPr>
          <a:xfrm>
            <a:off x="9510135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97" name="Google Shape;1197;p1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8" name="Google Shape;1198;p1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p1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0" name="Google Shape;1200;p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1" name="Google Shape;1201;p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1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Google Shape;1204;p154"/>
          <p:cNvSpPr txBox="1"/>
          <p:nvPr>
            <p:ph idx="1" type="body"/>
          </p:nvPr>
        </p:nvSpPr>
        <p:spPr>
          <a:xfrm>
            <a:off x="1660584" y="1489803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5" name="Google Shape;1205;p15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6" name="Google Shape;1206;p154"/>
          <p:cNvSpPr txBox="1"/>
          <p:nvPr>
            <p:ph idx="4" type="body"/>
          </p:nvPr>
        </p:nvSpPr>
        <p:spPr>
          <a:xfrm>
            <a:off x="1660584" y="381708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p154"/>
          <p:cNvSpPr txBox="1"/>
          <p:nvPr>
            <p:ph idx="5" type="body"/>
          </p:nvPr>
        </p:nvSpPr>
        <p:spPr>
          <a:xfrm>
            <a:off x="1660585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p15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p154"/>
          <p:cNvSpPr txBox="1"/>
          <p:nvPr>
            <p:ph idx="7" type="body"/>
          </p:nvPr>
        </p:nvSpPr>
        <p:spPr>
          <a:xfrm>
            <a:off x="693293" y="2653442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0" name="Google Shape;1210;p154"/>
          <p:cNvSpPr txBox="1"/>
          <p:nvPr>
            <p:ph idx="8" type="body"/>
          </p:nvPr>
        </p:nvSpPr>
        <p:spPr>
          <a:xfrm>
            <a:off x="691247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1" name="Google Shape;1211;p154"/>
          <p:cNvSpPr txBox="1"/>
          <p:nvPr>
            <p:ph idx="9" type="body"/>
          </p:nvPr>
        </p:nvSpPr>
        <p:spPr>
          <a:xfrm>
            <a:off x="691245" y="5006629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4"/>
          <p:cNvSpPr txBox="1"/>
          <p:nvPr>
            <p:ph type="ctrTitle"/>
          </p:nvPr>
        </p:nvSpPr>
        <p:spPr>
          <a:xfrm>
            <a:off x="0" y="1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94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9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94"/>
          <p:cNvSpPr txBox="1"/>
          <p:nvPr>
            <p:ph idx="1" type="body"/>
          </p:nvPr>
        </p:nvSpPr>
        <p:spPr>
          <a:xfrm>
            <a:off x="4588043" y="1489803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94"/>
          <p:cNvSpPr txBox="1"/>
          <p:nvPr>
            <p:ph idx="2" type="body"/>
          </p:nvPr>
        </p:nvSpPr>
        <p:spPr>
          <a:xfrm>
            <a:off x="4588043" y="2653441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4"/>
          <p:cNvSpPr txBox="1"/>
          <p:nvPr>
            <p:ph idx="3" type="body"/>
          </p:nvPr>
        </p:nvSpPr>
        <p:spPr>
          <a:xfrm>
            <a:off x="4588043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94"/>
          <p:cNvSpPr txBox="1"/>
          <p:nvPr>
            <p:ph idx="4" type="body"/>
          </p:nvPr>
        </p:nvSpPr>
        <p:spPr>
          <a:xfrm>
            <a:off x="4588043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94"/>
          <p:cNvSpPr txBox="1"/>
          <p:nvPr>
            <p:ph idx="5" type="body"/>
          </p:nvPr>
        </p:nvSpPr>
        <p:spPr>
          <a:xfrm>
            <a:off x="691246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94"/>
          <p:cNvSpPr txBox="1"/>
          <p:nvPr>
            <p:ph idx="6" type="body"/>
          </p:nvPr>
        </p:nvSpPr>
        <p:spPr>
          <a:xfrm>
            <a:off x="693292" y="265344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94"/>
          <p:cNvSpPr txBox="1"/>
          <p:nvPr>
            <p:ph idx="7" type="body"/>
          </p:nvPr>
        </p:nvSpPr>
        <p:spPr>
          <a:xfrm>
            <a:off x="691247" y="380437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9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3" name="Google Shape;1213;p155"/>
          <p:cNvCxnSpPr/>
          <p:nvPr/>
        </p:nvCxnSpPr>
        <p:spPr>
          <a:xfrm flipH="1">
            <a:off x="3075902" y="353714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4" name="Google Shape;1214;p155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15" name="Google Shape;1215;p155"/>
          <p:cNvSpPr txBox="1"/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16" name="Google Shape;1216;p15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7" name="Google Shape;1217;p15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8" name="Google Shape;1218;p15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9" name="Google Shape;1219;p1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0" name="Google Shape;1220;p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1" name="Google Shape;1221;p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p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23" name="Google Shape;1223;p155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4" name="Google Shape;1224;p155"/>
          <p:cNvSpPr/>
          <p:nvPr>
            <p:ph idx="2" type="pic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25" name="Google Shape;1225;p155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6" name="Google Shape;1226;p155"/>
          <p:cNvSpPr/>
          <p:nvPr/>
        </p:nvSpPr>
        <p:spPr>
          <a:xfrm>
            <a:off x="1296685" y="4871690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155"/>
          <p:cNvSpPr/>
          <p:nvPr/>
        </p:nvSpPr>
        <p:spPr>
          <a:xfrm>
            <a:off x="3056495" y="3893078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155"/>
          <p:cNvSpPr/>
          <p:nvPr/>
        </p:nvSpPr>
        <p:spPr>
          <a:xfrm>
            <a:off x="4677392" y="2716042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155"/>
          <p:cNvSpPr/>
          <p:nvPr/>
        </p:nvSpPr>
        <p:spPr>
          <a:xfrm>
            <a:off x="6145891" y="3924977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155"/>
          <p:cNvSpPr txBox="1"/>
          <p:nvPr>
            <p:ph idx="4" type="body"/>
          </p:nvPr>
        </p:nvSpPr>
        <p:spPr>
          <a:xfrm>
            <a:off x="4677392" y="2778802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1" name="Google Shape;1231;p155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2" name="Google Shape;1232;p155"/>
          <p:cNvSpPr txBox="1"/>
          <p:nvPr>
            <p:ph idx="6" type="body"/>
          </p:nvPr>
        </p:nvSpPr>
        <p:spPr>
          <a:xfrm>
            <a:off x="6157154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3" name="Google Shape;1233;p155"/>
          <p:cNvSpPr txBox="1"/>
          <p:nvPr>
            <p:ph idx="7" type="body"/>
          </p:nvPr>
        </p:nvSpPr>
        <p:spPr>
          <a:xfrm>
            <a:off x="1413085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156"/>
          <p:cNvSpPr txBox="1"/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36" name="Google Shape;1236;p15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7" name="Google Shape;1237;p15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8" name="Google Shape;1238;p15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9" name="Google Shape;1239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0" name="Google Shape;1240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43" name="Google Shape;1243;p156"/>
          <p:cNvSpPr txBox="1"/>
          <p:nvPr>
            <p:ph idx="1" type="body"/>
          </p:nvPr>
        </p:nvSpPr>
        <p:spPr>
          <a:xfrm>
            <a:off x="500205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4" name="Google Shape;1244;p156"/>
          <p:cNvSpPr/>
          <p:nvPr>
            <p:ph idx="2" type="pic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45" name="Google Shape;1245;p156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1dc9a47110a_0_15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52" name="Google Shape;1252;g1dc9a47110a_0_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3" name="Google Shape;1253;g1dc9a47110a_0_15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4" name="Google Shape;1254;g1dc9a47110a_0_15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5" name="Google Shape;1255;g1dc9a47110a_0_15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6" name="Google Shape;1256;g1dc9a47110a_0_15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7" name="Google Shape;1257;g1dc9a47110a_0_15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8" name="Google Shape;1258;g1dc9a47110a_0_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9" name="Google Shape;1259;g1dc9a47110a_0_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0" name="Google Shape;1260;g1dc9a47110a_0_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1" name="Google Shape;1261;g1dc9a47110a_0_15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2" name="Google Shape;1262;g1dc9a47110a_0_15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3" name="Google Shape;1263;g1dc9a47110a_0_15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4" name="Google Shape;1264;g1dc9a47110a_0_15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g1dc9a47110a_0_15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6" name="Google Shape;1266;g1dc9a47110a_0_15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7" name="Google Shape;1267;g1dc9a47110a_0_15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8" name="Google Shape;1268;g1dc9a47110a_0_15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1dc9a47110a_0_178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1" name="Google Shape;1271;g1dc9a47110a_0_17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2" name="Google Shape;1272;g1dc9a47110a_0_178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3" name="Google Shape;1273;g1dc9a47110a_0_1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4" name="Google Shape;1274;g1dc9a47110a_0_178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75" name="Google Shape;1275;g1dc9a47110a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6" name="Google Shape;1276;g1dc9a47110a_0_1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7" name="Google Shape;1277;g1dc9a47110a_0_1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8" name="Google Shape;1278;g1dc9a47110a_0_1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9" name="Google Shape;1279;g1dc9a47110a_0_1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0" name="Google Shape;1280;g1dc9a47110a_0_1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1" name="Google Shape;1281;g1dc9a47110a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2" name="Google Shape;1282;g1dc9a47110a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3" name="Google Shape;1283;g1dc9a47110a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4" name="Google Shape;1284;g1dc9a47110a_0_1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5" name="Google Shape;1285;g1dc9a47110a_0_17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g1dc9a47110a_0_17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1dc9a47110a_0_196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9" name="Google Shape;1289;g1dc9a47110a_0_196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0" name="Google Shape;1290;g1dc9a47110a_0_19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1" name="Google Shape;1291;g1dc9a47110a_0_196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92" name="Google Shape;1292;g1dc9a47110a_0_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3" name="Google Shape;1293;g1dc9a47110a_0_1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4" name="Google Shape;1294;g1dc9a47110a_0_1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5" name="Google Shape;1295;g1dc9a47110a_0_1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6" name="Google Shape;1296;g1dc9a47110a_0_1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7" name="Google Shape;1297;g1dc9a47110a_0_1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8" name="Google Shape;1298;g1dc9a47110a_0_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g1dc9a47110a_0_1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0" name="Google Shape;1300;g1dc9a47110a_0_1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Google Shape;1301;g1dc9a47110a_0_1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g1dc9a47110a_0_19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3" name="Google Shape;1303;g1dc9a47110a_0_19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304" name="Google Shape;1304;g1dc9a47110a_0_19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1dc9a47110a_0_21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7" name="Google Shape;1307;g1dc9a47110a_0_21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8" name="Google Shape;1308;g1dc9a47110a_0_21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9" name="Google Shape;1309;g1dc9a47110a_0_21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0" name="Google Shape;1310;g1dc9a47110a_0_21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1" name="Google Shape;1311;g1dc9a47110a_0_21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2" name="Google Shape;1312;g1dc9a47110a_0_21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g1dc9a47110a_0_21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g1dc9a47110a_0_21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15" name="Google Shape;1315;g1dc9a47110a_0_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6" name="Google Shape;1316;g1dc9a47110a_0_2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7" name="Google Shape;1317;g1dc9a47110a_0_2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8" name="Google Shape;1318;g1dc9a47110a_0_2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9" name="Google Shape;1319;g1dc9a47110a_0_2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0" name="Google Shape;1320;g1dc9a47110a_0_2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1" name="Google Shape;1321;g1dc9a47110a_0_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g1dc9a47110a_0_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3" name="Google Shape;1323;g1dc9a47110a_0_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1dc9a47110a_0_2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26" name="Google Shape;1326;g1dc9a47110a_0_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327" name="Google Shape;1327;g1dc9a47110a_0_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8" name="Google Shape;1328;g1dc9a47110a_0_2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9" name="Google Shape;1329;g1dc9a47110a_0_2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0" name="Google Shape;1330;g1dc9a47110a_0_2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1" name="Google Shape;1331;g1dc9a47110a_0_2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2" name="Google Shape;1332;g1dc9a47110a_0_2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33" name="Google Shape;1333;g1dc9a47110a_0_233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4" name="Google Shape;1334;g1dc9a47110a_0_2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5" name="Google Shape;1335;g1dc9a47110a_0_2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6" name="Google Shape;1336;g1dc9a47110a_0_233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37" name="Google Shape;1337;g1dc9a47110a_0_2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g1dc9a47110a_0_233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g1dc9a47110a_0_233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g1dc9a47110a_0_233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1" name="Google Shape;1341;g1dc9a47110a_0_233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2" name="Google Shape;1342;g1dc9a47110a_0_233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3" name="Google Shape;1343;g1dc9a47110a_0_233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5" name="Google Shape;1345;g1dc9a47110a_0_2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g1dc9a47110a_0_25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47" name="Google Shape;1347;g1dc9a47110a_0_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8" name="Google Shape;1348;g1dc9a47110a_0_2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9" name="Google Shape;1349;g1dc9a47110a_0_2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0" name="Google Shape;1350;g1dc9a47110a_0_2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1" name="Google Shape;1351;g1dc9a47110a_0_2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2" name="Google Shape;1352;g1dc9a47110a_0_2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3" name="Google Shape;1353;g1dc9a47110a_0_2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g1dc9a47110a_0_2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g1dc9a47110a_0_253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56" name="Google Shape;1356;g1dc9a47110a_0_2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57" name="Google Shape;1357;g1dc9a47110a_0_253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g1dc9a47110a_0_253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g1dc9a47110a_0_253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0" name="Google Shape;1360;g1dc9a47110a_0_253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1" name="Google Shape;1361;g1dc9a47110a_0_253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1dc9a47110a_0_271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4" name="Google Shape;1364;g1dc9a47110a_0_271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5" name="Google Shape;1365;g1dc9a47110a_0_271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66" name="Google Shape;1366;g1dc9a47110a_0_271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367" name="Google Shape;1367;g1dc9a47110a_0_27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68" name="Google Shape;1368;g1dc9a47110a_0_27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1f4e08ffa51_0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6" name="Google Shape;1376;g1f4e08ffa51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7" name="Google Shape;1377;g1f4e08ffa51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8" name="Google Shape;1378;g1f4e08ffa51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9" name="Google Shape;1379;g1f4e08ffa51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0" name="Google Shape;1380;g1f4e08ffa51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1" name="Google Shape;1381;g1f4e08ffa51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2" name="Google Shape;1382;g1f4e08ffa51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g1f4e08ffa51_0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4" name="Google Shape;1384;g1f4e08ffa51_0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85" name="Google Shape;1385;g1f4e08ffa51_0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45" name="Google Shape;145;p3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1f4e08ffa51_0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g1f4e08ffa51_0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9" name="Google Shape;1389;g1f4e08ffa51_0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90" name="Google Shape;1390;g1f4e08ffa51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1" name="Google Shape;1391;g1f4e08ffa51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2" name="Google Shape;1392;g1f4e08ffa51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3" name="Google Shape;1393;g1f4e08ffa51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4" name="Google Shape;1394;g1f4e08ffa51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5" name="Google Shape;1395;g1f4e08ffa51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6" name="Google Shape;1396;g1f4e08ffa51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397" name="Google Shape;1397;g1f4e08ffa51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98" name="Google Shape;1398;g1f4e08ffa51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9" name="Google Shape;1399;g1f4e08ffa51_0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0" name="Google Shape;1400;g1f4e08ffa51_0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1" name="Google Shape;1401;g1f4e08ffa51_0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2" name="Google Shape;1402;g1f4e08ffa51_0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1f4e08ffa51_0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5" name="Google Shape;1405;g1f4e08ffa51_0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6" name="Google Shape;1406;g1f4e08ffa51_0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7" name="Google Shape;1407;g1f4e08ffa51_0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08" name="Google Shape;1408;g1f4e08ffa51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9" name="Google Shape;1409;g1f4e08ffa51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0" name="Google Shape;1410;g1f4e08ffa51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1" name="Google Shape;1411;g1f4e08ffa51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2" name="Google Shape;1412;g1f4e08ffa51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3" name="Google Shape;1413;g1f4e08ffa51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4" name="Google Shape;1414;g1f4e08ffa51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15" name="Google Shape;1415;g1f4e08ffa51_0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6" name="Google Shape;1416;g1f4e08ffa51_0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7" name="Google Shape;1417;g1f4e08ffa51_0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8" name="Google Shape;1418;g1f4e08ffa51_0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1f4e08ffa51_0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1" name="Google Shape;1421;g1f4e08ffa51_0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2" name="Google Shape;1422;g1f4e08ffa51_0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3" name="Google Shape;1423;g1f4e08ffa51_0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4" name="Google Shape;1424;g1f4e08ffa51_0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25" name="Google Shape;1425;g1f4e08ffa51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6" name="Google Shape;1426;g1f4e08ffa51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7" name="Google Shape;1427;g1f4e08ffa51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8" name="Google Shape;1428;g1f4e08ffa51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29" name="Google Shape;1429;g1f4e08ffa51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g1f4e08ffa51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1" name="Google Shape;1431;g1f4e08ffa51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1f4e08ffa51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34" name="Google Shape;1434;g1f4e08ffa51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5" name="Google Shape;1435;g1f4e08ffa51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6" name="Google Shape;1436;g1f4e08ffa51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7" name="Google Shape;1437;g1f4e08ffa51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8" name="Google Shape;1438;g1f4e08ffa51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g1f4e08ffa51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40" name="Google Shape;1440;g1f4e08ffa51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1f4e08ffa51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43" name="Google Shape;1443;g1f4e08ffa51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4" name="Google Shape;1444;g1f4e08ffa51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5" name="Google Shape;1445;g1f4e08ffa51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6" name="Google Shape;1446;g1f4e08ffa51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47" name="Google Shape;1447;g1f4e08ffa51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8" name="Google Shape;1448;g1f4e08ffa51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9" name="Google Shape;1449;g1f4e08ffa51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1f4e08ffa51_0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52" name="Google Shape;1452;g1f4e08ffa51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3" name="Google Shape;1453;g1f4e08ffa51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54" name="Google Shape;1454;g1f4e08ffa51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5" name="Google Shape;1455;g1f4e08ffa51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6" name="Google Shape;1456;g1f4e08ffa51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57" name="Google Shape;1457;g1f4e08ffa51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8" name="Google Shape;1458;g1f4e08ffa51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g1f4e08ffa51_0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61" name="Google Shape;1461;g1f4e08ffa51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2" name="Google Shape;1462;g1f4e08ffa51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63" name="Google Shape;1463;g1f4e08ffa51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64" name="Google Shape;1464;g1f4e08ffa51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5" name="Google Shape;1465;g1f4e08ffa51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66" name="Google Shape;1466;g1f4e08ffa51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g1f4e08ffa51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68" name="Google Shape;1468;g1f4e08ffa51_0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9" name="Google Shape;1469;g1f4e08ffa51_0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70" name="Google Shape;1470;g1f4e08ffa51_0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4.xml"/></Relationships>
</file>

<file path=ppt/slideMasters/_rels/slideMaster10.xml.rels><?xml version="1.0" encoding="UTF-8" standalone="yes"?><Relationships xmlns="http://schemas.openxmlformats.org/package/2006/relationships"><Relationship Id="rId10" Type="http://schemas.openxmlformats.org/officeDocument/2006/relationships/theme" Target="../theme/theme3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8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2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9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11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1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4.xml"/><Relationship Id="rId19" Type="http://schemas.openxmlformats.org/officeDocument/2006/relationships/theme" Target="../theme/theme6.xml"/><Relationship Id="rId6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78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0.xml"/><Relationship Id="rId16" Type="http://schemas.openxmlformats.org/officeDocument/2006/relationships/theme" Target="../theme/theme1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9" Type="http://schemas.openxmlformats.org/officeDocument/2006/relationships/theme" Target="../theme/theme7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1f4e08ffa51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1" name="Google Shape;1371;g1f4e08ffa51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2" name="Google Shape;1372;g1f4e08ffa51_0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73" name="Google Shape;1373;g1f4e08ffa51_0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3"/>
          <p:cNvSpPr txBox="1"/>
          <p:nvPr/>
        </p:nvSpPr>
        <p:spPr>
          <a:xfrm>
            <a:off x="0" y="2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7" name="Google Shape;647;p4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8" name="Google Shape;648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4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0" name="Google Shape;770;p4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71" name="Google Shape;771;p48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2" name="Google Shape;772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53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2" name="Google Shape;1052;p53"/>
          <p:cNvCxnSpPr/>
          <p:nvPr/>
        </p:nvCxnSpPr>
        <p:spPr>
          <a:xfrm>
            <a:off x="8646699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53" name="Google Shape;1053;p53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54" name="Google Shape;1054;p5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7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1dc9a47110a_0_155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8" name="Google Shape;1248;g1dc9a47110a_0_15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9" name="Google Shape;1249;g1dc9a47110a_0_15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png"/><Relationship Id="rId4" Type="http://schemas.openxmlformats.org/officeDocument/2006/relationships/image" Target="../media/image8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1.png"/><Relationship Id="rId4" Type="http://schemas.openxmlformats.org/officeDocument/2006/relationships/image" Target="../media/image9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7.jpg"/><Relationship Id="rId4" Type="http://schemas.openxmlformats.org/officeDocument/2006/relationships/image" Target="../media/image78.jpg"/><Relationship Id="rId5" Type="http://schemas.openxmlformats.org/officeDocument/2006/relationships/image" Target="../media/image76.jpg"/><Relationship Id="rId6" Type="http://schemas.openxmlformats.org/officeDocument/2006/relationships/image" Target="../media/image74.jpg"/><Relationship Id="rId7" Type="http://schemas.openxmlformats.org/officeDocument/2006/relationships/image" Target="../media/image8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0.png"/><Relationship Id="rId4" Type="http://schemas.openxmlformats.org/officeDocument/2006/relationships/image" Target="../media/image83.png"/><Relationship Id="rId5" Type="http://schemas.openxmlformats.org/officeDocument/2006/relationships/image" Target="../media/image79.png"/><Relationship Id="rId6" Type="http://schemas.openxmlformats.org/officeDocument/2006/relationships/image" Target="../media/image9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zh-TW"/>
              <a:t>Workshop guide</a:t>
            </a:r>
            <a:endParaRPr/>
          </a:p>
        </p:txBody>
      </p:sp>
      <p:sp>
        <p:nvSpPr>
          <p:cNvPr id="1476" name="Google Shape;1476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zh-TW">
                <a:solidFill>
                  <a:srgbClr val="006FB6"/>
                </a:solidFill>
              </a:rPr>
              <a:t>Tell me a story</a:t>
            </a:r>
            <a:endParaRPr/>
          </a:p>
        </p:txBody>
      </p:sp>
      <p:sp>
        <p:nvSpPr>
          <p:cNvPr id="1477" name="Google Shape;1477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zh-TW" sz="4000">
                <a:solidFill>
                  <a:srgbClr val="006FB6"/>
                </a:solidFill>
              </a:rPr>
              <a:t>Read notes to prepare. See English slides.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zh-TW" sz="4000">
                <a:solidFill>
                  <a:srgbClr val="006FB6"/>
                </a:solidFill>
              </a:rPr>
              <a:t>Practice the script aloud.Change as needed.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zh-TW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zh-TW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1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>
                <a:solidFill>
                  <a:srgbClr val="006FB6"/>
                </a:solidFill>
              </a:rPr>
              <a:t>告訴我故事的結局</a:t>
            </a:r>
            <a:endParaRPr/>
          </a:p>
        </p:txBody>
      </p:sp>
      <p:sp>
        <p:nvSpPr>
          <p:cNvPr id="1573" name="Google Shape;1573;p16"/>
          <p:cNvSpPr txBox="1"/>
          <p:nvPr>
            <p:ph idx="1" type="body"/>
          </p:nvPr>
        </p:nvSpPr>
        <p:spPr>
          <a:xfrm>
            <a:off x="285775" y="1078800"/>
            <a:ext cx="8051400" cy="4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zh-TW" sz="3600"/>
              <a:t>描述一下挑戰是如何解決的以及故事是如何結束的。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1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zh-TW" sz="3600"/>
              <a:t>角色是否從故事的事件中吸取了教訓？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1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zh-TW" sz="3600"/>
              <a:t>聽眾可以從這個故事中學到什麼教訓？我們稱之為故事的</a:t>
            </a:r>
            <a:r>
              <a:rPr b="1" lang="zh-TW" sz="3600"/>
              <a:t>寓意</a:t>
            </a:r>
            <a:r>
              <a:rPr lang="zh-TW" sz="3600"/>
              <a:t>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74" name="Google Shape;1574;p16"/>
          <p:cNvSpPr txBox="1"/>
          <p:nvPr>
            <p:ph idx="3" type="body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zh-TW" sz="3200"/>
              <a:t>故事的結尾發生了什麼？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picture containing person, child, laptop, indoor&#10;&#10;Description generated with very high confidence" id="1575" name="Google Shape;1575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43" r="1133" t="0"/>
          <a:stretch/>
        </p:blipFill>
        <p:spPr>
          <a:xfrm>
            <a:off x="8832388" y="1251284"/>
            <a:ext cx="3251581" cy="2498914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閱讀=對話 (K-1)</a:t>
            </a:r>
            <a:endParaRPr/>
          </a:p>
        </p:txBody>
      </p:sp>
      <p:sp>
        <p:nvSpPr>
          <p:cNvPr id="1581" name="Google Shape;1581;p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zh-TW">
                <a:solidFill>
                  <a:srgbClr val="006FB6"/>
                </a:solidFill>
              </a:rPr>
              <a:t>故事中有哪些角色？</a:t>
            </a:r>
            <a:endParaRPr/>
          </a:p>
        </p:txBody>
      </p:sp>
      <p:sp>
        <p:nvSpPr>
          <p:cNvPr id="1582" name="Google Shape;1582;p17"/>
          <p:cNvSpPr txBox="1"/>
          <p:nvPr>
            <p:ph idx="2" type="body"/>
          </p:nvPr>
        </p:nvSpPr>
        <p:spPr>
          <a:xfrm>
            <a:off x="3694300" y="4724950"/>
            <a:ext cx="40872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1" lvl="0" marL="23336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rgbClr val="006FB6"/>
                </a:solidFill>
              </a:rPr>
              <a:t>角色想要什麼？他們有面臨任何問題嗎？</a:t>
            </a:r>
            <a:endParaRPr/>
          </a:p>
        </p:txBody>
      </p:sp>
      <p:sp>
        <p:nvSpPr>
          <p:cNvPr id="1583" name="Google Shape;1583;p1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>
                <a:solidFill>
                  <a:srgbClr val="006FB6"/>
                </a:solidFill>
              </a:rPr>
              <a:t>故事發生在哪裡？</a:t>
            </a:r>
            <a:endParaRPr/>
          </a:p>
        </p:txBody>
      </p:sp>
      <p:sp>
        <p:nvSpPr>
          <p:cNvPr id="1584" name="Google Shape;1584;p17"/>
          <p:cNvSpPr txBox="1"/>
          <p:nvPr>
            <p:ph idx="4" type="body"/>
          </p:nvPr>
        </p:nvSpPr>
        <p:spPr>
          <a:xfrm>
            <a:off x="243300" y="4495575"/>
            <a:ext cx="3057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rgbClr val="006FB6"/>
                </a:solidFill>
              </a:rPr>
              <a:t>是什麼致使角色做出</a:t>
            </a:r>
            <a:r>
              <a:rPr lang="zh-TW">
                <a:solidFill>
                  <a:srgbClr val="2E75B5"/>
                </a:solidFill>
              </a:rPr>
              <a:t>這樣</a:t>
            </a:r>
            <a:r>
              <a:rPr lang="zh-TW">
                <a:solidFill>
                  <a:srgbClr val="006FB6"/>
                </a:solidFill>
              </a:rPr>
              <a:t>的決定？</a:t>
            </a:r>
            <a:endParaRPr/>
          </a:p>
        </p:txBody>
      </p:sp>
      <p:pic>
        <p:nvPicPr>
          <p:cNvPr id="1585" name="Google Shape;1585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閱讀=對話 (2-3)</a:t>
            </a:r>
            <a:endParaRPr/>
          </a:p>
        </p:txBody>
      </p:sp>
      <p:sp>
        <p:nvSpPr>
          <p:cNvPr id="1591" name="Google Shape;1591;p18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zh-TW">
                <a:solidFill>
                  <a:srgbClr val="006FB6"/>
                </a:solidFill>
              </a:rPr>
              <a:t>為什麼角色會面臨某些挑戰？</a:t>
            </a:r>
            <a:endParaRPr/>
          </a:p>
        </p:txBody>
      </p:sp>
      <p:sp>
        <p:nvSpPr>
          <p:cNvPr id="1592" name="Google Shape;1592;p18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>
                <a:solidFill>
                  <a:srgbClr val="006FB6"/>
                </a:solidFill>
              </a:rPr>
              <a:t>故事的</a:t>
            </a:r>
            <a:r>
              <a:rPr lang="zh-TW">
                <a:solidFill>
                  <a:srgbClr val="2E75B5"/>
                </a:solidFill>
              </a:rPr>
              <a:t>場景</a:t>
            </a:r>
            <a:r>
              <a:rPr lang="zh-TW">
                <a:solidFill>
                  <a:srgbClr val="006FB6"/>
                </a:solidFill>
              </a:rPr>
              <a:t>是什麼？角色是誰？</a:t>
            </a:r>
            <a:endParaRPr/>
          </a:p>
        </p:txBody>
      </p:sp>
      <p:sp>
        <p:nvSpPr>
          <p:cNvPr id="1593" name="Google Shape;1593;p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zh-TW">
                <a:solidFill>
                  <a:srgbClr val="006FB6"/>
                </a:solidFill>
              </a:rPr>
              <a:t>故事的結局怎麼樣？角色如何克服這個問題？</a:t>
            </a:r>
            <a:endParaRPr/>
          </a:p>
        </p:txBody>
      </p:sp>
      <p:pic>
        <p:nvPicPr>
          <p:cNvPr id="1594" name="Google Shape;159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1dc9a47110a_0_14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zh-TW" sz="2400">
                <a:latin typeface="Microsoft YaHei"/>
                <a:ea typeface="Microsoft YaHei"/>
                <a:cs typeface="Microsoft YaHei"/>
                <a:sym typeface="Microsoft YaHei"/>
              </a:rPr>
              <a:t>使用來自你的家庭或文化背景的故事</a:t>
            </a:r>
            <a:r>
              <a:rPr lang="zh-TW" sz="2400"/>
              <a:t> </a:t>
            </a:r>
            <a:endParaRPr sz="2400"/>
          </a:p>
        </p:txBody>
      </p:sp>
      <p:sp>
        <p:nvSpPr>
          <p:cNvPr id="1600" name="Google Shape;1600;g1dc9a47110a_0_147"/>
          <p:cNvSpPr txBox="1"/>
          <p:nvPr>
            <p:ph idx="2" type="body"/>
          </p:nvPr>
        </p:nvSpPr>
        <p:spPr>
          <a:xfrm>
            <a:off x="4588042" y="284159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zh-TW" sz="2400">
                <a:latin typeface="Microsoft YaHei"/>
                <a:ea typeface="Microsoft YaHei"/>
                <a:cs typeface="Microsoft YaHei"/>
                <a:sym typeface="Microsoft YaHei"/>
              </a:rPr>
              <a:t>將此策略用於任何語言的書籍</a:t>
            </a:r>
            <a:r>
              <a:rPr lang="zh-TW" sz="2400"/>
              <a:t> </a:t>
            </a:r>
            <a:endParaRPr sz="2400"/>
          </a:p>
        </p:txBody>
      </p:sp>
      <p:pic>
        <p:nvPicPr>
          <p:cNvPr id="1601" name="Google Shape;1601;g1dc9a47110a_0_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7748" y="1543801"/>
            <a:ext cx="945152" cy="100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2" name="Google Shape;1602;g1dc9a47110a_0_1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20572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多語言家庭</a:t>
            </a:r>
            <a:endParaRPr/>
          </a:p>
        </p:txBody>
      </p:sp>
      <p:pic>
        <p:nvPicPr>
          <p:cNvPr id="1603" name="Google Shape;1603;g1dc9a47110a_0_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9337" y="2979726"/>
            <a:ext cx="1141982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練習時間</a:t>
            </a:r>
            <a:endParaRPr/>
          </a:p>
        </p:txBody>
      </p:sp>
      <p:sp>
        <p:nvSpPr>
          <p:cNvPr id="1609" name="Google Shape;1609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5000"/>
              <a:t>1</a:t>
            </a:r>
            <a:endParaRPr/>
          </a:p>
        </p:txBody>
      </p:sp>
      <p:sp>
        <p:nvSpPr>
          <p:cNvPr id="1610" name="Google Shape;1610;p1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5000"/>
              <a:t>3</a:t>
            </a:r>
            <a:endParaRPr/>
          </a:p>
        </p:txBody>
      </p:sp>
      <p:sp>
        <p:nvSpPr>
          <p:cNvPr id="1611" name="Google Shape;1611;p1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5000"/>
              <a:t>2</a:t>
            </a:r>
            <a:endParaRPr/>
          </a:p>
        </p:txBody>
      </p:sp>
      <p:sp>
        <p:nvSpPr>
          <p:cNvPr id="1612" name="Google Shape;1612;p1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zh-TW" sz="3000"/>
              <a:t>有問題就告訴我！</a:t>
            </a:r>
            <a:endParaRPr/>
          </a:p>
        </p:txBody>
      </p:sp>
      <p:sp>
        <p:nvSpPr>
          <p:cNvPr id="1613" name="Google Shape;1613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14" name="Google Shape;1614;p19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615" name="Google Shape;1615;p19"/>
          <p:cNvSpPr txBox="1"/>
          <p:nvPr>
            <p:ph idx="5" type="body"/>
          </p:nvPr>
        </p:nvSpPr>
        <p:spPr>
          <a:xfrm>
            <a:off x="676472" y="494992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5000"/>
              <a:t>4</a:t>
            </a:r>
            <a:endParaRPr/>
          </a:p>
        </p:txBody>
      </p:sp>
      <p:sp>
        <p:nvSpPr>
          <p:cNvPr id="1616" name="Google Shape;1616;p19"/>
          <p:cNvSpPr txBox="1"/>
          <p:nvPr>
            <p:ph idx="2" type="body"/>
          </p:nvPr>
        </p:nvSpPr>
        <p:spPr>
          <a:xfrm>
            <a:off x="1493250" y="1565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想一個故事。</a:t>
            </a:r>
            <a:endParaRPr/>
          </a:p>
        </p:txBody>
      </p:sp>
      <p:sp>
        <p:nvSpPr>
          <p:cNvPr id="1617" name="Google Shape;1617;p19"/>
          <p:cNvSpPr txBox="1"/>
          <p:nvPr>
            <p:ph idx="3" type="body"/>
          </p:nvPr>
        </p:nvSpPr>
        <p:spPr>
          <a:xfrm>
            <a:off x="1493250" y="2655950"/>
            <a:ext cx="4203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告訴我故事的開頭。</a:t>
            </a:r>
            <a:endParaRPr/>
          </a:p>
        </p:txBody>
      </p:sp>
      <p:sp>
        <p:nvSpPr>
          <p:cNvPr id="1618" name="Google Shape;1618;p19"/>
          <p:cNvSpPr txBox="1"/>
          <p:nvPr>
            <p:ph idx="4" type="body"/>
          </p:nvPr>
        </p:nvSpPr>
        <p:spPr>
          <a:xfrm>
            <a:off x="1493238" y="397836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zh-TW" sz="3000"/>
              <a:t>告訴我故事的中間內容。</a:t>
            </a:r>
            <a:endParaRPr/>
          </a:p>
        </p:txBody>
      </p:sp>
      <p:sp>
        <p:nvSpPr>
          <p:cNvPr id="1619" name="Google Shape;1619;p19"/>
          <p:cNvSpPr txBox="1"/>
          <p:nvPr>
            <p:ph idx="5" type="body"/>
          </p:nvPr>
        </p:nvSpPr>
        <p:spPr>
          <a:xfrm>
            <a:off x="1493250" y="5148400"/>
            <a:ext cx="39621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zh-TW" sz="3000"/>
              <a:t>告訴我故事的結局。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1f4e08ffa51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zh-TW"/>
              <a:t>反思  </a:t>
            </a:r>
            <a:endParaRPr/>
          </a:p>
        </p:txBody>
      </p:sp>
      <p:sp>
        <p:nvSpPr>
          <p:cNvPr id="1625" name="Google Shape;1625;g1f4e08ffa51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對這個閱讀技巧還有疑問嗎？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轉身與您的孩子交談：我們準備好在家嘗試這個閱讀技巧了嗎？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請分享您如何在家中使用此技巧。</a:t>
            </a:r>
            <a:endParaRPr/>
          </a:p>
        </p:txBody>
      </p:sp>
      <p:sp>
        <p:nvSpPr>
          <p:cNvPr id="1626" name="Google Shape;1626;g1f4e08ffa51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zh-TW"/>
              <a:t>您的問題將對房間裡的其他人有所幫助！</a:t>
            </a:r>
            <a:endParaRPr/>
          </a:p>
        </p:txBody>
      </p:sp>
      <p:pic>
        <p:nvPicPr>
          <p:cNvPr descr="A close up of a logo&#10;&#10;Description automatically generated" id="1627" name="Google Shape;1627;g1f4e08ffa51_0_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24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請給我們反饋</a:t>
            </a:r>
            <a:endParaRPr/>
          </a:p>
        </p:txBody>
      </p:sp>
      <p:pic>
        <p:nvPicPr>
          <p:cNvPr id="1633" name="Google Shape;1633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634" name="Google Shape;1634;p24"/>
          <p:cNvSpPr txBox="1"/>
          <p:nvPr>
            <p:ph idx="1" type="body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您的意見能改善我們合作的成效！</a:t>
            </a:r>
            <a:endParaRPr/>
          </a:p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635" name="Google Shape;1635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4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zh-TW" sz="4400"/>
              <a:t>給我講一個故事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5"/>
          <p:cNvSpPr txBox="1"/>
          <p:nvPr>
            <p:ph idx="1" type="body"/>
          </p:nvPr>
        </p:nvSpPr>
        <p:spPr>
          <a:xfrm>
            <a:off x="1660583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歡迎</a:t>
            </a:r>
            <a:endParaRPr/>
          </a:p>
        </p:txBody>
      </p:sp>
      <p:sp>
        <p:nvSpPr>
          <p:cNvPr id="1488" name="Google Shape;1488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閱讀提示</a:t>
            </a:r>
            <a:endParaRPr/>
          </a:p>
        </p:txBody>
      </p:sp>
      <p:sp>
        <p:nvSpPr>
          <p:cNvPr id="1489" name="Google Shape;1489;p5"/>
          <p:cNvSpPr txBox="1"/>
          <p:nvPr>
            <p:ph idx="4" type="body"/>
          </p:nvPr>
        </p:nvSpPr>
        <p:spPr>
          <a:xfrm>
            <a:off x="1660583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練習時間</a:t>
            </a:r>
            <a:endParaRPr/>
          </a:p>
        </p:txBody>
      </p:sp>
      <p:sp>
        <p:nvSpPr>
          <p:cNvPr id="1490" name="Google Shape;1490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議程</a:t>
            </a:r>
            <a:endParaRPr/>
          </a:p>
        </p:txBody>
      </p:sp>
      <p:sp>
        <p:nvSpPr>
          <p:cNvPr id="1491" name="Google Shape;1491;p5"/>
          <p:cNvSpPr txBox="1"/>
          <p:nvPr>
            <p:ph idx="5" type="body"/>
          </p:nvPr>
        </p:nvSpPr>
        <p:spPr>
          <a:xfrm>
            <a:off x="1660585" y="4992080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反思與更新</a:t>
            </a:r>
            <a:endParaRPr/>
          </a:p>
        </p:txBody>
      </p:sp>
      <p:pic>
        <p:nvPicPr>
          <p:cNvPr id="1492" name="Google Shape;1492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3" name="Google Shape;1493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40" y="2821021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4" name="Google Shape;1494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2" y="3936651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5" name="Google Shape;1495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96" name="Google Shape;1496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2" y="1558068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97" name="Google Shape;1497;p5"/>
          <p:cNvSpPr txBox="1"/>
          <p:nvPr/>
        </p:nvSpPr>
        <p:spPr>
          <a:xfrm>
            <a:off x="9603910" y="3560980"/>
            <a:ext cx="1666071" cy="7938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85D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8" name="Google Shape;1498;p5"/>
          <p:cNvSpPr txBox="1"/>
          <p:nvPr/>
        </p:nvSpPr>
        <p:spPr>
          <a:xfrm>
            <a:off x="9745430" y="3392389"/>
            <a:ext cx="1383031" cy="10259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85D08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F85D08"/>
                </a:solidFill>
                <a:latin typeface="PMingLiU"/>
                <a:ea typeface="PMingLiU"/>
                <a:cs typeface="PMingLiU"/>
                <a:sym typeface="PMingLiU"/>
              </a:rPr>
              <a:t>「我學會了怎麼樣在語句中加上難詞！」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6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04" name="Google Shape;1504;p6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05" name="Google Shape;1505;p6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06" name="Google Shape;1506;p6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07" name="Google Shape;1507;p6"/>
          <p:cNvSpPr txBox="1"/>
          <p:nvPr>
            <p:ph idx="5" type="body"/>
          </p:nvPr>
        </p:nvSpPr>
        <p:spPr>
          <a:xfrm>
            <a:off x="1044438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做好準備。</a:t>
            </a:r>
            <a:endParaRPr/>
          </a:p>
        </p:txBody>
      </p:sp>
      <p:sp>
        <p:nvSpPr>
          <p:cNvPr id="1508" name="Google Shape;1508;p6"/>
          <p:cNvSpPr txBox="1"/>
          <p:nvPr>
            <p:ph idx="6" type="body"/>
          </p:nvPr>
        </p:nvSpPr>
        <p:spPr>
          <a:xfrm>
            <a:off x="1046486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保持專注。</a:t>
            </a:r>
            <a:endParaRPr/>
          </a:p>
        </p:txBody>
      </p:sp>
      <p:sp>
        <p:nvSpPr>
          <p:cNvPr id="1509" name="Google Shape;1509;p6"/>
          <p:cNvSpPr txBox="1"/>
          <p:nvPr>
            <p:ph idx="7" type="body"/>
          </p:nvPr>
        </p:nvSpPr>
        <p:spPr>
          <a:xfrm>
            <a:off x="1044441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保持禮貌。</a:t>
            </a:r>
            <a:endParaRPr/>
          </a:p>
        </p:txBody>
      </p:sp>
      <p:sp>
        <p:nvSpPr>
          <p:cNvPr id="1510" name="Google Shape;1510;p6"/>
          <p:cNvSpPr txBox="1"/>
          <p:nvPr>
            <p:ph idx="8" type="body"/>
          </p:nvPr>
        </p:nvSpPr>
        <p:spPr>
          <a:xfrm>
            <a:off x="1044439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提出問題。</a:t>
            </a:r>
            <a:endParaRPr/>
          </a:p>
        </p:txBody>
      </p:sp>
      <p:sp>
        <p:nvSpPr>
          <p:cNvPr id="1511" name="Google Shape;1511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工作坊指引</a:t>
            </a:r>
            <a:endParaRPr/>
          </a:p>
        </p:txBody>
      </p:sp>
      <p:pic>
        <p:nvPicPr>
          <p:cNvPr descr="Icon&#10;&#10;Description automatically generated" id="1512" name="Google Shape;151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6" y="1601938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13" name="Google Shape;151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6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14" name="Google Shape;151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6" y="4116744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15" name="Google Shape;151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>
                <a:solidFill>
                  <a:srgbClr val="006FB6"/>
                </a:solidFill>
              </a:rPr>
              <a:t>給我講一個故事</a:t>
            </a:r>
            <a:endParaRPr/>
          </a:p>
        </p:txBody>
      </p:sp>
      <p:sp>
        <p:nvSpPr>
          <p:cNvPr id="1521" name="Google Shape;1521;p11"/>
          <p:cNvSpPr txBox="1"/>
          <p:nvPr>
            <p:ph idx="1" type="body"/>
          </p:nvPr>
        </p:nvSpPr>
        <p:spPr>
          <a:xfrm>
            <a:off x="9222875" y="4566289"/>
            <a:ext cx="2497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zh-TW"/>
              <a:t>這個技巧可以幫助您的孩子理解故事的組織方式。 </a:t>
            </a:r>
            <a:endParaRPr/>
          </a:p>
        </p:txBody>
      </p:sp>
      <p:pic>
        <p:nvPicPr>
          <p:cNvPr id="1522" name="Google Shape;1522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20103" l="-802" r="-811" t="-28704"/>
          <a:stretch/>
        </p:blipFill>
        <p:spPr>
          <a:xfrm>
            <a:off x="9282749" y="1283634"/>
            <a:ext cx="2377441" cy="3172968"/>
          </a:xfrm>
          <a:prstGeom prst="rect">
            <a:avLst/>
          </a:prstGeom>
          <a:noFill/>
          <a:ln>
            <a:noFill/>
          </a:ln>
        </p:spPr>
      </p:pic>
      <p:sp>
        <p:nvSpPr>
          <p:cNvPr id="1523" name="Google Shape;1523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2</a:t>
            </a:r>
            <a:endParaRPr/>
          </a:p>
        </p:txBody>
      </p:sp>
      <p:sp>
        <p:nvSpPr>
          <p:cNvPr id="1524" name="Google Shape;1524;p1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4</a:t>
            </a:r>
            <a:endParaRPr/>
          </a:p>
        </p:txBody>
      </p:sp>
      <p:sp>
        <p:nvSpPr>
          <p:cNvPr id="1525" name="Google Shape;1525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3</a:t>
            </a:r>
            <a:endParaRPr/>
          </a:p>
        </p:txBody>
      </p:sp>
      <p:sp>
        <p:nvSpPr>
          <p:cNvPr id="1526" name="Google Shape;1526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想一個故事。</a:t>
            </a:r>
            <a:endParaRPr/>
          </a:p>
        </p:txBody>
      </p:sp>
      <p:sp>
        <p:nvSpPr>
          <p:cNvPr id="1527" name="Google Shape;1527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告訴我故事的開頭。</a:t>
            </a:r>
            <a:endParaRPr/>
          </a:p>
        </p:txBody>
      </p:sp>
      <p:sp>
        <p:nvSpPr>
          <p:cNvPr id="1528" name="Google Shape;1528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告訴我故事的中間內容。</a:t>
            </a:r>
            <a:endParaRPr/>
          </a:p>
        </p:txBody>
      </p:sp>
      <p:sp>
        <p:nvSpPr>
          <p:cNvPr id="1529" name="Google Shape;1529;p1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告訴我故事的結局。</a:t>
            </a:r>
            <a:endParaRPr/>
          </a:p>
        </p:txBody>
      </p:sp>
      <p:sp>
        <p:nvSpPr>
          <p:cNvPr id="1530" name="Google Shape;1530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zh-TW"/>
              <a:t>文本是如何組織的。一個故事有開頭、中間和結尾。</a:t>
            </a:r>
            <a:endParaRPr/>
          </a:p>
        </p:txBody>
      </p:sp>
      <p:sp>
        <p:nvSpPr>
          <p:cNvPr id="1536" name="Google Shape;1536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zh-TW"/>
              <a:t>故事中事件的發展順序。</a:t>
            </a:r>
            <a:endParaRPr/>
          </a:p>
        </p:txBody>
      </p:sp>
      <p:sp>
        <p:nvSpPr>
          <p:cNvPr id="1537" name="Google Shape;1537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zh-TW"/>
              <a:t>故事發生的時間和地點。</a:t>
            </a:r>
            <a:endParaRPr/>
          </a:p>
        </p:txBody>
      </p:sp>
      <p:sp>
        <p:nvSpPr>
          <p:cNvPr id="1538" name="Google Shape;1538;p12"/>
          <p:cNvSpPr txBox="1"/>
          <p:nvPr>
            <p:ph idx="4" type="body"/>
          </p:nvPr>
        </p:nvSpPr>
        <p:spPr>
          <a:xfrm>
            <a:off x="4588042" y="500223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zh-TW"/>
              <a:t>在故事中思考、感受、說話和行動的某人（或某物）。</a:t>
            </a:r>
            <a:endParaRPr/>
          </a:p>
        </p:txBody>
      </p:sp>
      <p:sp>
        <p:nvSpPr>
          <p:cNvPr id="1539" name="Google Shape;1539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zh-TW"/>
              <a:t>結構</a:t>
            </a:r>
            <a:endParaRPr/>
          </a:p>
        </p:txBody>
      </p:sp>
      <p:sp>
        <p:nvSpPr>
          <p:cNvPr id="1540" name="Google Shape;1540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zh-TW"/>
              <a:t>情節</a:t>
            </a:r>
            <a:endParaRPr/>
          </a:p>
        </p:txBody>
      </p:sp>
      <p:sp>
        <p:nvSpPr>
          <p:cNvPr id="1541" name="Google Shape;1541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zh-TW"/>
              <a:t>設定</a:t>
            </a:r>
            <a:endParaRPr/>
          </a:p>
        </p:txBody>
      </p:sp>
      <p:sp>
        <p:nvSpPr>
          <p:cNvPr id="1542" name="Google Shape;1542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zh-TW"/>
              <a:t>角色</a:t>
            </a:r>
            <a:endParaRPr/>
          </a:p>
        </p:txBody>
      </p:sp>
      <p:sp>
        <p:nvSpPr>
          <p:cNvPr id="1543" name="Google Shape;1543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查看文學術語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1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>
                <a:solidFill>
                  <a:srgbClr val="006FB6"/>
                </a:solidFill>
              </a:rPr>
              <a:t>想一個故事</a:t>
            </a:r>
            <a:endParaRPr/>
          </a:p>
        </p:txBody>
      </p:sp>
      <p:sp>
        <p:nvSpPr>
          <p:cNvPr id="1549" name="Google Shape;1549;p13"/>
          <p:cNvSpPr txBox="1"/>
          <p:nvPr>
            <p:ph idx="1" type="body"/>
          </p:nvPr>
        </p:nvSpPr>
        <p:spPr>
          <a:xfrm>
            <a:off x="330075" y="1251275"/>
            <a:ext cx="7344300" cy="4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 sz="3300"/>
              <a:t>讓您的孩子想一個故事。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 sz="3300"/>
              <a:t>故事可以是：</a:t>
            </a:r>
            <a:endParaRPr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zh-TW" sz="3300"/>
              <a:t>來自您的家庭生活或文化背景</a:t>
            </a:r>
            <a:endParaRPr/>
          </a:p>
          <a:p>
            <a:pPr indent="-438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●"/>
            </a:pPr>
            <a:r>
              <a:rPr lang="zh-TW" sz="3300"/>
              <a:t>從一本書、遊戲或電影中知道的故事。</a:t>
            </a:r>
            <a:endParaRPr/>
          </a:p>
          <a:p>
            <a:pPr indent="-438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●"/>
            </a:pPr>
            <a:r>
              <a:rPr lang="zh-TW" sz="3300"/>
              <a:t>關於他們感興趣事物的虛構故事，例如恐龍或最喜歡的毛絨動物。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50" name="Google Shape;1550;p13"/>
          <p:cNvSpPr txBox="1"/>
          <p:nvPr>
            <p:ph idx="3" type="body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zh-TW" sz="3200"/>
              <a:t>想一個故事。發揮想象力！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picture containing person, child, laptop, indoor&#10;&#10;Description generated with very high confidence" id="1551" name="Google Shape;1551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39" r="1138" t="0"/>
          <a:stretch/>
        </p:blipFill>
        <p:spPr>
          <a:xfrm>
            <a:off x="8832388" y="1261444"/>
            <a:ext cx="3251581" cy="249891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1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>
                <a:solidFill>
                  <a:srgbClr val="006FB6"/>
                </a:solidFill>
              </a:rPr>
              <a:t>告訴我故事的開頭</a:t>
            </a:r>
            <a:endParaRPr/>
          </a:p>
        </p:txBody>
      </p:sp>
      <p:sp>
        <p:nvSpPr>
          <p:cNvPr id="1557" name="Google Shape;1557;p14"/>
          <p:cNvSpPr txBox="1"/>
          <p:nvPr>
            <p:ph idx="1" type="body"/>
          </p:nvPr>
        </p:nvSpPr>
        <p:spPr>
          <a:xfrm>
            <a:off x="285775" y="1078800"/>
            <a:ext cx="8051400" cy="4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zh-TW" sz="3600"/>
              <a:t>故事發生的時間和地點？我們稱之為</a:t>
            </a:r>
            <a:r>
              <a:rPr b="1" lang="zh-TW" sz="3600">
                <a:solidFill>
                  <a:srgbClr val="2E75B5"/>
                </a:solidFill>
              </a:rPr>
              <a:t>場景</a:t>
            </a:r>
            <a:r>
              <a:rPr lang="zh-TW" sz="3600"/>
              <a:t>。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0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zh-TW" sz="3600"/>
              <a:t>一定要介紹故事中的</a:t>
            </a:r>
            <a:r>
              <a:rPr b="1" lang="zh-TW" sz="3600"/>
              <a:t>角色</a:t>
            </a:r>
            <a:r>
              <a:rPr lang="zh-TW" sz="3600"/>
              <a:t>或人物。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0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zh-TW" sz="3600"/>
              <a:t>[對於年長的孩子] 這個故事有</a:t>
            </a:r>
            <a:r>
              <a:rPr b="1" lang="zh-TW" sz="3600"/>
              <a:t>情</a:t>
            </a:r>
            <a:r>
              <a:rPr b="1" lang="zh-TW" sz="3600">
                <a:solidFill>
                  <a:srgbClr val="2E75B5"/>
                </a:solidFill>
              </a:rPr>
              <a:t>感</a:t>
            </a:r>
            <a:r>
              <a:rPr b="1" lang="zh-TW" sz="3600"/>
              <a:t>基調</a:t>
            </a:r>
            <a:r>
              <a:rPr lang="zh-TW" sz="3600"/>
              <a:t>嗎？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58" name="Google Shape;1558;p14"/>
          <p:cNvSpPr txBox="1"/>
          <p:nvPr>
            <p:ph idx="3" type="body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zh-TW" sz="3200"/>
              <a:t>故事的開頭發生了什麼？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picture containing person, child, laptop, indoor&#10;&#10;Description generated with very high confidence" id="1559" name="Google Shape;1559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43" r="1133" t="0"/>
          <a:stretch/>
        </p:blipFill>
        <p:spPr>
          <a:xfrm>
            <a:off x="8832388" y="1251284"/>
            <a:ext cx="3251581" cy="2498914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>
                <a:solidFill>
                  <a:srgbClr val="006FB6"/>
                </a:solidFill>
              </a:rPr>
              <a:t>告訴我故事的中間內容</a:t>
            </a:r>
            <a:endParaRPr/>
          </a:p>
        </p:txBody>
      </p:sp>
      <p:sp>
        <p:nvSpPr>
          <p:cNvPr id="1565" name="Google Shape;1565;p15"/>
          <p:cNvSpPr txBox="1"/>
          <p:nvPr>
            <p:ph idx="1" type="body"/>
          </p:nvPr>
        </p:nvSpPr>
        <p:spPr>
          <a:xfrm>
            <a:off x="285775" y="1078800"/>
            <a:ext cx="8051400" cy="4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zh-TW" sz="3600"/>
              <a:t>和我</a:t>
            </a:r>
            <a:r>
              <a:rPr b="1" lang="zh-TW" sz="3600"/>
              <a:t>詳細說明</a:t>
            </a:r>
            <a:r>
              <a:rPr lang="zh-TW" sz="3600"/>
              <a:t>角色做了什麼或他們對故事中的事件有何反應。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6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zh-TW" sz="3600"/>
              <a:t>也許這個角色正面臨一些</a:t>
            </a:r>
            <a:r>
              <a:rPr b="1" lang="zh-TW" sz="3600"/>
              <a:t>挑戰</a:t>
            </a:r>
            <a:r>
              <a:rPr lang="zh-TW" sz="3600"/>
              <a:t>。他們是如何克服這些挑戰的？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66" name="Google Shape;1566;p15"/>
          <p:cNvSpPr txBox="1"/>
          <p:nvPr>
            <p:ph idx="3" type="body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zh-TW" sz="3200"/>
              <a:t>故事的中間發生了什麼？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picture containing person, child, laptop, indoor&#10;&#10;Description generated with very high confidence" id="1567" name="Google Shape;1567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43" r="1133" t="0"/>
          <a:stretch/>
        </p:blipFill>
        <p:spPr>
          <a:xfrm>
            <a:off x="8832388" y="1251284"/>
            <a:ext cx="3251581" cy="2498914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3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3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Ying Li</dc:creator>
</cp:coreProperties>
</file>