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2" r:id="rId7"/>
    <p:sldMasterId id="2147483680" r:id="rId8"/>
    <p:sldMasterId id="2147483698" r:id="rId9"/>
    <p:sldMasterId id="2147483713" r:id="rId10"/>
    <p:sldMasterId id="214748372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HirfnZnblhEfkiikrxMilyFSB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:notes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6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6" name="Google Shape;1296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4" name="Google Shape;130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4" name="Google Shape;131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1dc9a448596_0_133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3" name="Google Shape;1323;g1dc9a448596_0_13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2" name="Google Shape;1332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26d084a983e_0_16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7" name="Google Shape;1347;g26d084a983e_0_16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5" name="Google Shape;1355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8" name="Google Shape;120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3" name="Google Shape;121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7" name="Google Shape;122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4" name="Google Shape;124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9" name="Google Shape;125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2" name="Google Shape;1272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0" name="Google Shape;1280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8" name="Google Shape;1288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Relationship Id="rId6" Type="http://schemas.openxmlformats.org/officeDocument/2006/relationships/image" Target="../media/image3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Relationship Id="rId6" Type="http://schemas.openxmlformats.org/officeDocument/2006/relationships/image" Target="../media/image3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1.jp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Relationship Id="rId6" Type="http://schemas.openxmlformats.org/officeDocument/2006/relationships/image" Target="../media/image3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Relationship Id="rId6" Type="http://schemas.openxmlformats.org/officeDocument/2006/relationships/image" Target="../media/image34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1.jp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jp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jp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3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6" Type="http://schemas.openxmlformats.org/officeDocument/2006/relationships/image" Target="../media/image7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8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98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9" name="Google Shape;159;p98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0" name="Google Shape;160;p9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1" name="Google Shape;161;p9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2" name="Google Shape;162;p98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Arial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3" name="Google Shape;16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8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9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7" name="Google Shape;167;p99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8" name="Google Shape;168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99"/>
          <p:cNvCxnSpPr>
            <a:endCxn id="16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0" name="Google Shape;17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9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9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6" name="Google Shape;186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87" name="Google Shape;187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8" name="Google Shape;188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9" name="Google Shape;189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0" name="Google Shape;190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1" name="Google Shape;191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2" name="Google Shape;192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3" name="Google Shape;193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95" name="Google Shape;195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2" name="Google Shape;202;p38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03" name="Google Shape;203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4" name="Google Shape;204;p38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9" name="Google Shape;209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1" name="Google Shape;211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person, indoor&#10;&#10;Description automatically generated" id="214" name="Google Shape;214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4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17" name="Google Shape;217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8" name="Google Shape;218;p4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4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" name="Google Shape;220;p4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1" name="Google Shape;221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2" name="Google Shape;222;p4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3" name="Google Shape;223;p4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4" name="Google Shape;224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5" name="Google Shape;225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4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4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5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5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5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5" name="Google Shape;245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5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5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0" name="Google Shape;250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6" name="Google Shape;25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8" name="Google Shape;258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5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5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5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5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5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5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5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5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9" name="Google Shape;26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5" name="Google Shape;27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7" name="Google Shape;27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5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5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5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4" name="Google Shape;28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0" name="Google Shape;29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2" name="Google Shape;292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5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5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5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5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5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5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5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5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4" name="Google Shape;32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0" name="Google Shape;33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32" name="Google Shape;33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8" name="Google Shape;33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2" name="Google Shape;34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6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6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6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Google Shape;347;p6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6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6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6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6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2" name="Google Shape;352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8" name="Google Shape;3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2" name="Google Shape;36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6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6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p6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8" name="Google Shape;368;p6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6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6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6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6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73" name="Google Shape;373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4" name="Google Shape;374;p6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6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6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" name="Google Shape;380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1" name="Google Shape;381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3" name="Google Shape;383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4" name="Google Shape;38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6" name="Google Shape;386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6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9" name="Google Shape;389;p6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7" name="Google Shape;397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p6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6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8" name="Google Shape;40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6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6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6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6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6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0" name="Google Shape;420;p6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6" name="Google Shape;42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9" name="Google Shape;42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0" name="Google Shape;43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6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8" name="Google Shape;43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2" name="Google Shape;44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Google Shape;444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5" name="Google Shape;445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6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3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3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60" name="Google Shape;460;p3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61" name="Google Shape;461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2" name="Google Shape;462;p3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3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4" name="Google Shape;464;p3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5" name="Google Shape;465;p3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6" name="Google Shape;466;p3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7" name="Google Shape;46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9" name="Google Shape;46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3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1" name="Google Shape;471;p3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2" name="Google Shape;47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46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75" name="Google Shape;475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6" name="Google Shape;476;p4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7" name="Google Shape;477;p4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8" name="Google Shape;478;p4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9" name="Google Shape;479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1" name="Google Shape;481;p4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2" name="Google Shape;482;p4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3" name="Google Shape;483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" name="Google Shape;484;p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4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Google Shape;486;p4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Google Shape;487;p4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4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4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4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1" name="Google Shape;491;p4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4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46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46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4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6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9" name="Google Shape;499;p6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6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6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3" name="Google Shape;50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6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6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6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7" name="Google Shape;507;p6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8" name="Google Shape;508;p6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9" name="Google Shape;50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1" name="Google Shape;51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3" name="Google Shape;513;p6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Google Shape;514;p6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5" name="Google Shape;515;p6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8" name="Google Shape;51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Google Shape;519;p69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6" name="Google Shape;526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9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8" name="Google Shape;528;p69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person, indoor&#10;&#10;Description automatically generated" id="529" name="Google Shape;529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7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7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4" name="Google Shape;53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5" name="Google Shape;535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0" name="Google Shape;5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2" name="Google Shape;54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9" name="Google Shape;549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5" name="Google Shape;555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8" name="Google Shape;558;p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9" name="Google Shape;559;p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0" name="Google Shape;560;p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2" name="Google Shape;562;p7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7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4" name="Google Shape;564;p7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5" name="Google Shape;565;p7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6" name="Google Shape;56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Google Shape;567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4" name="Google Shape;57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7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Google Shape;578;p7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9" name="Google Shape;579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Google Shape;580;p7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1" name="Google Shape;58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2" name="Google Shape;582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7" name="Google Shape;58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9" name="Google Shape;58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6" name="Google Shape;596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7" name="Google Shape;597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8" name="Google Shape;598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9" name="Google Shape;59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7" name="Google Shape;60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7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4" name="Google Shape;614;p7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5" name="Google Shape;615;p7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6" name="Google Shape;616;p7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Google Shape;617;p7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Google Shape;618;p7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7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0" name="Google Shape;620;p7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1" name="Google Shape;62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2" name="Google Shape;632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5" name="Google Shape;63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7" name="Google Shape;637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9" name="Google Shape;63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Google Shape;641;p7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2" name="Google Shape;642;p7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3" name="Google Shape;643;p7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4" name="Google Shape;644;p7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Google Shape;645;p7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6" name="Google Shape;646;p7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7" name="Google Shape;647;p7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8" name="Google Shape;648;p7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49" name="Google Shape;649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3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3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3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3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3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" name="Google Shape;7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" name="Google Shape;75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7" name="Google Shape;657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2" name="Google Shape;662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Google Shape;663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Google Shape;664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6" name="Google Shape;666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77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70" name="Google Shape;670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1" name="Google Shape;671;p77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Google Shape;672;p77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3" name="Google Shape;673;p77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78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78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9" name="Google Shape;689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0" name="Google Shape;690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2" name="Google Shape;69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4" name="Google Shape;694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8" name="Google Shape;698;p79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9" name="Google Shape;699;p79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0" name="Google Shape;700;p79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1" name="Google Shape;701;p79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79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79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79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7" name="Google Shape;70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Google Shape;716;p80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5" name="Google Shape;72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6" name="Google Shape;726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8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8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2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p82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Google Shape;733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0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1" name="Google Shape;741;p40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42" name="Google Shape;742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3" name="Google Shape;743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4" name="Google Shape;744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5" name="Google Shape;745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46" name="Google Shape;746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7" name="Google Shape;747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48" name="Google Shape;748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9" name="Google Shape;749;p40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4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40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40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3" name="Google Shape;753;p40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6" name="Google Shape;756;p41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57" name="Google Shape;757;p41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8" name="Google Shape;758;p41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9" name="Google Shape;759;p41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60" name="Google Shape;760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61" name="Google Shape;76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4" name="Google Shape;764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65" name="Google Shape;765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6" name="Google Shape;766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0" name="Google Shape;770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1" name="Google Shape;771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Google Shape;772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3" name="Google Shape;773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6" name="Google Shape;776;p43"/>
          <p:cNvCxnSpPr/>
          <p:nvPr/>
        </p:nvCxnSpPr>
        <p:spPr>
          <a:xfrm>
            <a:off x="9652095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43"/>
          <p:cNvCxnSpPr/>
          <p:nvPr/>
        </p:nvCxnSpPr>
        <p:spPr>
          <a:xfrm>
            <a:off x="6982576" y="657970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43"/>
          <p:cNvCxnSpPr/>
          <p:nvPr/>
        </p:nvCxnSpPr>
        <p:spPr>
          <a:xfrm>
            <a:off x="4183056" y="6591573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2987" y="6183253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0" name="Google Shape;78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40762" y="6181034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03156" y="6330726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77425" y="6181034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4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4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0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8" name="Google Shape;788;p50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789" name="Google Shape;789;p5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0" name="Google Shape;790;p5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1" name="Google Shape;791;p5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92" name="Google Shape;792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93" name="Google Shape;79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6" name="Google Shape;796;p5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7" name="Google Shape;797;p5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8" name="Google Shape;798;p5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9" name="Google Shape;799;p5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0" name="Google Shape;800;p5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5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Google Shape;802;p5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5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" name="Google Shape;7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4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42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42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42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" name="Google Shape;83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" name="Google Shape;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" name="Google Shape;8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4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4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4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4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4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4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4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5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07" name="Google Shape;807;p5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08" name="Google Shape;808;p51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09" name="Google Shape;809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0" name="Google Shape;810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1" name="Google Shape;811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12" name="Google Shape;812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3" name="Google Shape;81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6" name="Google Shape;816;p5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19" name="Google Shape;819;p5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5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21" name="Google Shape;821;p5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22" name="Google Shape;822;p52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23" name="Google Shape;823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4" name="Google Shape;824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5" name="Google Shape;825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6" name="Google Shape;826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27" name="Google Shape;827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0" name="Google Shape;830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p8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4" name="Google Shape;834;p8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5" name="Google Shape;835;p8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36" name="Google Shape;836;p8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8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8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9" name="Google Shape;83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0" name="Google Shape;84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8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8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5" name="Google Shape;845;p8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6" name="Google Shape;846;p8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9" name="Google Shape;849;p8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0" name="Google Shape;850;p8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1" name="Google Shape;851;p8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2" name="Google Shape;852;p8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3" name="Google Shape;853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6" name="Google Shape;85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7" name="Google Shape;85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62" name="Google Shape;86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3" name="Google Shape;863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8" name="Google Shape;86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71" name="Google Shape;871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5" name="Google Shape;87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0" name="Google Shape;880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9" name="Google Shape;889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2" name="Google Shape;89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4" name="Google Shape;89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8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Google Shape;897;p8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98" name="Google Shape;898;p8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0" name="Google Shape;900;p89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89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2" name="Google Shape;902;p8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3" name="Google Shape;903;p89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89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89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6" name="Google Shape;906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7" name="Google Shape;90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8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89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12" name="Google Shape;912;p8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3" name="Google Shape;913;p89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4" name="Google Shape;914;p89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5" name="Google Shape;915;p89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6" name="Google Shape;916;p89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7" name="Google Shape;917;p89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8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9" name="Google Shape;919;p89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0" name="Google Shape;920;p89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3" name="Google Shape;923;p90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90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90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7" name="Google Shape;92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9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9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9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97" name="Google Shape;9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4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44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0" name="Google Shape;100;p44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1" name="Google Shape;101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2" name="Google Shape;102;p4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" name="Google Shape;103;p4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4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4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4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7" name="Google Shape;107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9" name="Google Shape;109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44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44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4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44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44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44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dc9a448596_0_1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9" name="Google Shape;939;g1dc9a448596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g1dc9a448596_0_1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g1dc9a448596_0_145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g1dc9a448596_0_145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g1dc9a448596_0_145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g1dc9a448596_0_1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g1dc9a448596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g1dc9a448596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g1dc9a448596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g1dc9a448596_0_1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g1dc9a448596_0_1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g1dc9a448596_0_1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g1dc9a448596_0_1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g1dc9a448596_0_1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g1dc9a448596_0_1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g1dc9a448596_0_1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g1dc9a448596_0_1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dc9a448596_0_16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g1dc9a448596_0_16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g1dc9a448596_0_1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g1dc9a448596_0_16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61" name="Google Shape;961;g1dc9a448596_0_164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962" name="Google Shape;962;g1dc9a448596_0_1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63" name="Google Shape;963;g1dc9a448596_0_16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4" name="Google Shape;964;g1dc9a448596_0_16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5" name="Google Shape;965;g1dc9a448596_0_16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6" name="Google Shape;966;g1dc9a448596_0_16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7" name="Google Shape;967;g1dc9a448596_0_16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68" name="Google Shape;968;g1dc9a448596_0_1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9" name="Google Shape;969;g1dc9a448596_0_1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70" name="Google Shape;970;g1dc9a448596_0_1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1" name="Google Shape;971;g1dc9a448596_0_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g1dc9a448596_0_1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g1dc9a448596_0_1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974" name="Google Shape;974;g1dc9a448596_0_1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dc9a448596_0_18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g1dc9a448596_0_18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g1dc9a448596_0_18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g1dc9a448596_0_18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g1dc9a448596_0_18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g1dc9a448596_0_18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g1dc9a448596_0_18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g1dc9a448596_0_18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g1dc9a448596_0_18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85" name="Google Shape;985;g1dc9a448596_0_183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986" name="Google Shape;986;g1dc9a448596_0_18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7" name="Google Shape;987;g1dc9a448596_0_18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8" name="Google Shape;988;g1dc9a448596_0_18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9" name="Google Shape;989;g1dc9a448596_0_18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0" name="Google Shape;990;g1dc9a448596_0_18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1" name="Google Shape;991;g1dc9a448596_0_18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2" name="Google Shape;992;g1dc9a448596_0_1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3" name="Google Shape;993;g1dc9a448596_0_1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94" name="Google Shape;994;g1dc9a448596_0_18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dc9a448596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997" name="Google Shape;997;g1dc9a448596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g1dc9a448596_0_203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9" name="Google Shape;999;g1dc9a448596_0_203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00" name="Google Shape;1000;g1dc9a448596_0_203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001" name="Google Shape;1001;g1dc9a448596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02" name="Google Shape;1002;g1dc9a448596_0_20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3" name="Google Shape;1003;g1dc9a448596_0_20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4" name="Google Shape;1004;g1dc9a448596_0_20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5" name="Google Shape;1005;g1dc9a448596_0_20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6" name="Google Shape;1006;g1dc9a448596_0_20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07" name="Google Shape;1007;g1dc9a448596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8" name="Google Shape;1008;g1dc9a448596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09" name="Google Shape;1009;g1dc9a448596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0" name="Google Shape;1010;g1dc9a448596_0_203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1" name="Google Shape;1011;g1dc9a448596_0_203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2" name="Google Shape;1012;g1dc9a448596_0_20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g1dc9a448596_0_203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g1dc9a448596_0_20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a448596_0_20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Google Shape;1017;g1dc9a448596_0_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g1dc9a448596_0_2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g1dc9a448596_0_224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20" name="Google Shape;1020;g1dc9a448596_0_224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021" name="Google Shape;1021;g1dc9a448596_0_2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22" name="Google Shape;1022;g1dc9a448596_0_22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3" name="Google Shape;1023;g1dc9a448596_0_22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4" name="Google Shape;1024;g1dc9a448596_0_22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5" name="Google Shape;1025;g1dc9a448596_0_22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6" name="Google Shape;1026;g1dc9a448596_0_22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27" name="Google Shape;1027;g1dc9a448596_0_2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Google Shape;1028;g1dc9a448596_0_2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29" name="Google Shape;1029;g1dc9a448596_0_2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0" name="Google Shape;1030;g1dc9a448596_0_224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1" name="Google Shape;1031;g1dc9a448596_0_224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2" name="Google Shape;1032;g1dc9a448596_0_224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g1dc9a448596_0_22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g1dc9a448596_0_22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dc9a448596_0_24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g1dc9a448596_0_24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g1dc9a448596_0_243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39" name="Google Shape;1039;g1dc9a448596_0_243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40" name="Google Shape;1040;g1dc9a448596_0_24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1" name="Google Shape;1041;g1dc9a448596_0_24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26d084a983e_0_1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g26d084a983e_0_17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g26d084a983e_0_17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g26d084a983e_0_17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52" name="Google Shape;1052;g26d084a983e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053" name="Google Shape;1053;g26d084a983e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4" name="Google Shape;1054;g26d084a983e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5" name="Google Shape;1055;g26d084a983e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56" name="Google Shape;1056;g26d084a983e_0_1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57" name="Google Shape;1057;g26d084a983e_0_1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8" name="Google Shape;1058;g26d084a983e_0_1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9" name="Google Shape;1059;g26d084a983e_0_1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0" name="Google Shape;1060;g26d084a983e_0_17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26d084a983e_0_1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63" name="Google Shape;1063;g26d084a983e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064" name="Google Shape;1064;g26d084a983e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5" name="Google Shape;1065;g26d084a983e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66" name="Google Shape;1066;g26d084a983e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67" name="Google Shape;1067;g26d084a983e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8" name="Google Shape;1068;g26d084a983e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69" name="Google Shape;1069;g26d084a983e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0" name="Google Shape;1070;g26d084a983e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1" name="Google Shape;1071;g26d084a983e_0_1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g26d084a983e_0_1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3" name="Google Shape;1073;g26d084a983e_0_1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075" name="Google Shape;1075;g26d084a983e_0_203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6" name="Google Shape;1076;g26d084a983e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7" name="Google Shape;1077;g26d084a983e_0_20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g26d084a983e_0_20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g26d084a983e_0_20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80" name="Google Shape;1080;g26d084a983e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081" name="Google Shape;1081;g26d084a983e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2" name="Google Shape;1082;g26d084a983e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3" name="Google Shape;1083;g26d084a983e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84" name="Google Shape;1084;g26d084a983e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85" name="Google Shape;1085;g26d084a983e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6" name="Google Shape;1086;g26d084a983e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7" name="Google Shape;1087;g26d084a983e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8" name="Google Shape;1088;g26d084a983e_0_203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g26d084a983e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0" name="Google Shape;1090;g26d084a983e_0_203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26d084a983e_0_203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2" name="Google Shape;1092;g26d084a983e_0_203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6d084a983e_0_2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5" name="Google Shape;1095;g26d084a983e_0_22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g26d084a983e_0_22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26d084a983e_0_22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98" name="Google Shape;1098;g26d084a983e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099" name="Google Shape;1099;g26d084a983e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00" name="Google Shape;1100;g26d084a983e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01" name="Google Shape;1101;g26d084a983e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02" name="Google Shape;1102;g26d084a983e_0_2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03" name="Google Shape;1103;g26d084a983e_0_2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4" name="Google Shape;1104;g26d084a983e_0_2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5" name="Google Shape;1105;g26d084a983e_0_2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6" name="Google Shape;1106;g26d084a983e_0_22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26d084a983e_0_22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26d084a983e_0_22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45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0" name="Google Shape;120;p45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21" name="Google Shape;121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" name="Google Shape;122;p4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" name="Google Shape;123;p4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" name="Google Shape;124;p4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4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4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7" name="Google Shape;127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9" name="Google Shape;129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5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5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45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45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45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6d084a983e_0_2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11" name="Google Shape;1111;g26d084a983e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2" name="Google Shape;1112;g26d084a983e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g26d084a983e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g26d084a983e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g26d084a983e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g26d084a983e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7" name="Google Shape;1117;g26d084a983e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g26d084a983e_0_23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g26d084a983e_0_23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g26d084a983e_0_23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g26d084a983e_0_23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g26d084a983e_0_23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26d084a983e_0_25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5" name="Google Shape;1125;g26d084a983e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g26d084a983e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g26d084a983e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g26d084a983e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9" name="Google Shape;1129;g26d084a983e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26d084a983e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g26d084a983e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g26d084a983e_0_25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26d084a983e_0_25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34" name="Google Shape;1134;g26d084a983e_0_25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26d084a983e_0_2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37" name="Google Shape;1137;g26d084a983e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g26d084a983e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g26d084a983e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g26d084a983e_0_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1" name="Google Shape;1141;g26d084a983e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g26d084a983e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g26d084a983e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g26d084a983e_0_26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145" name="Google Shape;1145;g26d084a983e_0_26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g26d084a983e_0_26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g26d084a983e_0_26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6d084a983e_0_27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26d084a983e_0_2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2" name="Google Shape;1152;g26d084a983e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g26d084a983e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4" name="Google Shape;1154;g26d084a983e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5" name="Google Shape;1155;g26d084a983e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6" name="Google Shape;1156;g26d084a983e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26d084a983e_0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g26d084a983e_0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g26d084a983e_0_27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160" name="Google Shape;1160;g26d084a983e_0_27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26d084a983e_0_27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26d084a983e_0_27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26d084a983e_0_27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6d084a983e_0_2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6" name="Google Shape;1166;g26d084a983e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g26d084a983e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g26d084a983e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9" name="Google Shape;1169;g26d084a983e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0" name="Google Shape;1170;g26d084a983e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26d084a983e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g26d084a983e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g26d084a983e_0_2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174" name="Google Shape;1174;g26d084a983e_0_2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26d084a983e_0_2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26d084a983e_0_2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26d084a983e_0_2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26d084a983e_0_2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26d084a983e_0_2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26d084a983e_0_2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26d084a983e_0_3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3" name="Google Shape;1183;g26d084a983e_0_31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4" name="Google Shape;1184;g26d084a983e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26d084a983e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g26d084a983e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7" name="Google Shape;1187;g26d084a983e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8" name="Google Shape;1188;g26d084a983e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g26d084a983e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g26d084a983e_0_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g26d084a983e_0_31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26d084a983e_0_31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g26d084a983e_0_31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g26d084a983e_0_31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g26d084a983e_0_31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g26d084a983e_0_31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g26d084a983e_0_31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g26d084a983e_0_31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5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5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39" name="Google Shape;139;p5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40" name="Google Shape;140;p5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5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0" name="Google Shape;150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1" name="Google Shape;151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" name="Google Shape;152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3" name="Google Shape;153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Arial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4" name="Google Shape;15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theme" Target="../theme/theme7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19" Type="http://schemas.openxmlformats.org/officeDocument/2006/relationships/theme" Target="../theme/theme5.xml"/><Relationship Id="rId6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6" Type="http://schemas.openxmlformats.org/officeDocument/2006/relationships/theme" Target="../theme/theme9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76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4" name="Google Shape;144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5" name="Google Shape;145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6" name="Google Shape;17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2" name="Google Shape;452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3" name="Google Shape;453;p3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" name="Google Shape;454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6" name="Google Shape;736;p3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7" name="Google Shape;737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39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Arial"/>
              <a:buNone/>
              <a:defRPr b="1" i="0" sz="42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dc9a448596_0_14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5" name="Google Shape;935;g1dc9a448596_0_14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6" name="Google Shape;936;g1dc9a448596_0_1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26d084a983e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44" name="Google Shape;1044;g26d084a983e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5" name="Google Shape;1045;g26d084a983e_0_171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6" name="Google Shape;1046;g26d084a983e_0_1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2.png"/><Relationship Id="rId4" Type="http://schemas.openxmlformats.org/officeDocument/2006/relationships/image" Target="../media/image8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6.jpg"/><Relationship Id="rId4" Type="http://schemas.openxmlformats.org/officeDocument/2006/relationships/image" Target="../media/image70.jpg"/><Relationship Id="rId5" Type="http://schemas.openxmlformats.org/officeDocument/2006/relationships/image" Target="../media/image67.jpg"/><Relationship Id="rId6" Type="http://schemas.openxmlformats.org/officeDocument/2006/relationships/image" Target="../media/image73.jpg"/><Relationship Id="rId7" Type="http://schemas.openxmlformats.org/officeDocument/2006/relationships/image" Target="../media/image8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9.png"/><Relationship Id="rId4" Type="http://schemas.openxmlformats.org/officeDocument/2006/relationships/image" Target="../media/image72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204" name="Google Shape;120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rPr lang="ar">
                <a:solidFill>
                  <a:srgbClr val="006FB6"/>
                </a:solidFill>
              </a:rPr>
              <a:t>Tell me a story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05" name="Google Shape;120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6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أخبرني بالنهاية</a:t>
            </a:r>
            <a:endParaRPr/>
          </a:p>
        </p:txBody>
      </p:sp>
      <p:sp>
        <p:nvSpPr>
          <p:cNvPr id="1299" name="Google Shape;1299;p16"/>
          <p:cNvSpPr txBox="1"/>
          <p:nvPr>
            <p:ph idx="1" type="body"/>
          </p:nvPr>
        </p:nvSpPr>
        <p:spPr>
          <a:xfrm>
            <a:off x="4634050" y="1479884"/>
            <a:ext cx="7203900" cy="4216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ar" sz="3600"/>
              <a:t>صف كيف تم حل تلك التحديات وكيف انتهت القصة.</a:t>
            </a:r>
            <a:endParaRPr/>
          </a:p>
          <a:p>
            <a:pPr indent="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ar" sz="3600"/>
              <a:t>هل تتعلم الشخصية درسًا مما حدث في القصة؟ </a:t>
            </a:r>
            <a:endParaRPr/>
          </a:p>
          <a:p>
            <a:pPr indent="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100"/>
          </a:p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ar" sz="3600"/>
              <a:t>ما الدرس الذي يمكن أن يتعلمه المستمع من القصة؟ نطلق على ذلك "</a:t>
            </a:r>
            <a:r>
              <a:rPr b="1" lang="ar" sz="3600"/>
              <a:t>مغزى</a:t>
            </a:r>
            <a:r>
              <a:rPr lang="ar" sz="3600"/>
              <a:t>" القصة.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pic>
        <p:nvPicPr>
          <p:cNvPr descr="الصورة تحتوي على شخص، طفل، جهاز حاسوب محمول، مكان داخلي&#10;&#10;يُستحدث الوصف في سرية عالية" id="1300" name="Google Shape;1300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 flipH="1">
            <a:off x="145668" y="153703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01" name="Google Shape;1301;p16"/>
          <p:cNvSpPr txBox="1"/>
          <p:nvPr>
            <p:ph idx="3" type="body"/>
          </p:nvPr>
        </p:nvSpPr>
        <p:spPr>
          <a:xfrm>
            <a:off x="320750" y="422282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ar" sz="3200"/>
              <a:t>ماذا يحدث في نهاية القصة؟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7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307" name="Google Shape;1307;p17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ما هي الشخصيات في القصة؟</a:t>
            </a:r>
            <a:endParaRPr/>
          </a:p>
        </p:txBody>
      </p:sp>
      <p:sp>
        <p:nvSpPr>
          <p:cNvPr id="1308" name="Google Shape;1308;p17"/>
          <p:cNvSpPr txBox="1"/>
          <p:nvPr>
            <p:ph idx="2" type="body"/>
          </p:nvPr>
        </p:nvSpPr>
        <p:spPr>
          <a:xfrm>
            <a:off x="3867150" y="4769184"/>
            <a:ext cx="3772167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ما الذي تريده الشخصية؟ هل تعرضت لأية مشكلات؟</a:t>
            </a:r>
            <a:endParaRPr/>
          </a:p>
        </p:txBody>
      </p:sp>
      <p:sp>
        <p:nvSpPr>
          <p:cNvPr id="1309" name="Google Shape;1309;p17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أين تدور أحداث القصة؟</a:t>
            </a:r>
            <a:endParaRPr/>
          </a:p>
        </p:txBody>
      </p:sp>
      <p:sp>
        <p:nvSpPr>
          <p:cNvPr id="1310" name="Google Shape;1310;p17"/>
          <p:cNvSpPr txBox="1"/>
          <p:nvPr>
            <p:ph idx="4" type="body"/>
          </p:nvPr>
        </p:nvSpPr>
        <p:spPr>
          <a:xfrm>
            <a:off x="82590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ما الذي دفع الشخصية لاتخاذ قرارها؟</a:t>
            </a:r>
            <a:endParaRPr/>
          </a:p>
        </p:txBody>
      </p:sp>
      <p:pic>
        <p:nvPicPr>
          <p:cNvPr id="1311" name="Google Shape;1311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8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317" name="Google Shape;1317;p18"/>
          <p:cNvSpPr txBox="1"/>
          <p:nvPr>
            <p:ph idx="1" type="body"/>
          </p:nvPr>
        </p:nvSpPr>
        <p:spPr>
          <a:xfrm>
            <a:off x="346063" y="3276600"/>
            <a:ext cx="3488018" cy="1174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لمَ واجهت الشخصية (الشخصيات) بعض التحديات؟</a:t>
            </a:r>
            <a:endParaRPr/>
          </a:p>
        </p:txBody>
      </p:sp>
      <p:sp>
        <p:nvSpPr>
          <p:cNvPr id="1318" name="Google Shape;1318;p18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ما المكان الذي تجري فيه أحداث القصة؟ من هي الشخصية (الشخصيات)؟</a:t>
            </a:r>
            <a:endParaRPr/>
          </a:p>
        </p:txBody>
      </p:sp>
      <p:sp>
        <p:nvSpPr>
          <p:cNvPr id="1319" name="Google Shape;1319;p18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">
                <a:solidFill>
                  <a:srgbClr val="006FB6"/>
                </a:solidFill>
              </a:rPr>
              <a:t>كيف تنتهي القصة؟ كيف تتغلب الشخصية (الشخصيات) على المشكلة؟</a:t>
            </a:r>
            <a:endParaRPr/>
          </a:p>
        </p:txBody>
      </p:sp>
      <p:pic>
        <p:nvPicPr>
          <p:cNvPr id="1320" name="Google Shape;13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c9a448596_0_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326" name="Google Shape;1326;g1dc9a448596_0_133"/>
          <p:cNvSpPr txBox="1"/>
          <p:nvPr>
            <p:ph idx="1" type="body"/>
          </p:nvPr>
        </p:nvSpPr>
        <p:spPr>
          <a:xfrm>
            <a:off x="1109552" y="148980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استخدم قصصًا من أسرتك أو ثقافتك</a:t>
            </a:r>
            <a:endParaRPr/>
          </a:p>
        </p:txBody>
      </p:sp>
      <p:sp>
        <p:nvSpPr>
          <p:cNvPr id="1327" name="Google Shape;1327;g1dc9a448596_0_133"/>
          <p:cNvSpPr txBox="1"/>
          <p:nvPr>
            <p:ph idx="2" type="body"/>
          </p:nvPr>
        </p:nvSpPr>
        <p:spPr>
          <a:xfrm>
            <a:off x="110955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استخدم هذا مع الكتب بأي لغة</a:t>
            </a:r>
            <a:endParaRPr/>
          </a:p>
        </p:txBody>
      </p:sp>
      <p:pic>
        <p:nvPicPr>
          <p:cNvPr id="1328" name="Google Shape;1328;g1dc9a448596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472374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1dc9a448596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3962" y="29011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335" name="Google Shape;1335;p19"/>
          <p:cNvSpPr txBox="1"/>
          <p:nvPr>
            <p:ph idx="4" type="body"/>
          </p:nvPr>
        </p:nvSpPr>
        <p:spPr>
          <a:xfrm>
            <a:off x="10909297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1</a:t>
            </a:r>
            <a:endParaRPr sz="5000"/>
          </a:p>
        </p:txBody>
      </p:sp>
      <p:sp>
        <p:nvSpPr>
          <p:cNvPr id="1336" name="Google Shape;1336;p19"/>
          <p:cNvSpPr txBox="1"/>
          <p:nvPr>
            <p:ph idx="5" type="body"/>
          </p:nvPr>
        </p:nvSpPr>
        <p:spPr>
          <a:xfrm>
            <a:off x="10909297" y="383318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3</a:t>
            </a:r>
            <a:endParaRPr sz="5000"/>
          </a:p>
        </p:txBody>
      </p:sp>
      <p:sp>
        <p:nvSpPr>
          <p:cNvPr id="1337" name="Google Shape;1337;p19"/>
          <p:cNvSpPr txBox="1"/>
          <p:nvPr>
            <p:ph idx="7" type="body"/>
          </p:nvPr>
        </p:nvSpPr>
        <p:spPr>
          <a:xfrm>
            <a:off x="10909297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5000" u="none"/>
              <a:t>2</a:t>
            </a:r>
            <a:endParaRPr sz="5000"/>
          </a:p>
        </p:txBody>
      </p:sp>
      <p:sp>
        <p:nvSpPr>
          <p:cNvPr id="1338" name="Google Shape;1338;p19"/>
          <p:cNvSpPr txBox="1"/>
          <p:nvPr>
            <p:ph idx="14" type="body"/>
          </p:nvPr>
        </p:nvSpPr>
        <p:spPr>
          <a:xfrm>
            <a:off x="4620375" y="142039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339" name="Google Shape;1339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 flipH="1">
            <a:off x="4237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9"/>
          <p:cNvSpPr txBox="1"/>
          <p:nvPr>
            <p:ph idx="2" type="body"/>
          </p:nvPr>
        </p:nvSpPr>
        <p:spPr>
          <a:xfrm>
            <a:off x="5836650" y="17180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فكر في قصة.</a:t>
            </a:r>
            <a:endParaRPr/>
          </a:p>
        </p:txBody>
      </p:sp>
      <p:sp>
        <p:nvSpPr>
          <p:cNvPr id="1341" name="Google Shape;1341;p19"/>
          <p:cNvSpPr txBox="1"/>
          <p:nvPr>
            <p:ph idx="3" type="body"/>
          </p:nvPr>
        </p:nvSpPr>
        <p:spPr>
          <a:xfrm>
            <a:off x="6579600" y="2960750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أخبرني بالبداية.</a:t>
            </a:r>
            <a:endParaRPr/>
          </a:p>
        </p:txBody>
      </p:sp>
      <p:sp>
        <p:nvSpPr>
          <p:cNvPr id="1342" name="Google Shape;1342;p19"/>
          <p:cNvSpPr txBox="1"/>
          <p:nvPr>
            <p:ph idx="4" type="body"/>
          </p:nvPr>
        </p:nvSpPr>
        <p:spPr>
          <a:xfrm>
            <a:off x="6503399" y="4145761"/>
            <a:ext cx="4305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ar" sz="2800"/>
              <a:t>أخبرني بالجزء الأوسط.</a:t>
            </a:r>
            <a:endParaRPr/>
          </a:p>
        </p:txBody>
      </p:sp>
      <p:sp>
        <p:nvSpPr>
          <p:cNvPr id="1343" name="Google Shape;1343;p19"/>
          <p:cNvSpPr txBox="1"/>
          <p:nvPr/>
        </p:nvSpPr>
        <p:spPr>
          <a:xfrm>
            <a:off x="10817997" y="507890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ar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i="0" sz="5000" u="none" cap="none" strike="noStrike">
              <a:solidFill>
                <a:srgbClr val="0771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4" name="Google Shape;1344;p19"/>
          <p:cNvSpPr txBox="1"/>
          <p:nvPr/>
        </p:nvSpPr>
        <p:spPr>
          <a:xfrm>
            <a:off x="7360647" y="5155115"/>
            <a:ext cx="35145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أخبرني بالنهاية.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26d084a983e_0_164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350" name="Google Shape;1350;g26d084a983e_0_164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g26d084a983e_0_164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352" name="Google Shape;1352;g26d084a983e_0_164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358" name="Google Shape;1358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360" name="Google Shape;1360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4"/>
          <p:cNvSpPr txBox="1"/>
          <p:nvPr>
            <p:ph type="title"/>
          </p:nvPr>
        </p:nvSpPr>
        <p:spPr>
          <a:xfrm>
            <a:off x="1790692" y="605181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ar" sz="4400"/>
              <a:t>قل لي قصة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216" name="Google Shape;1216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217" name="Google Shape;1217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218" name="Google Shape;1218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219" name="Google Shape;1219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220" name="Google Shape;122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30" name="Google Shape;1230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31" name="Google Shape;1231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32" name="Google Shape;1232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33" name="Google Shape;1233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234" name="Google Shape;1234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235" name="Google Shape;1235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236" name="Google Shape;1236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237" name="Google Shape;1237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238" name="Google Shape;12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39" name="Google Shape;12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40" name="Google Shape;12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41" name="Google Shape;12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1"/>
          <p:cNvSpPr txBox="1"/>
          <p:nvPr>
            <p:ph type="title"/>
          </p:nvPr>
        </p:nvSpPr>
        <p:spPr>
          <a:xfrm>
            <a:off x="3170298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قل لي قصة</a:t>
            </a:r>
            <a:endParaRPr/>
          </a:p>
        </p:txBody>
      </p:sp>
      <p:sp>
        <p:nvSpPr>
          <p:cNvPr id="1247" name="Google Shape;1247;p11"/>
          <p:cNvSpPr txBox="1"/>
          <p:nvPr>
            <p:ph idx="1" type="body"/>
          </p:nvPr>
        </p:nvSpPr>
        <p:spPr>
          <a:xfrm>
            <a:off x="612300" y="4272614"/>
            <a:ext cx="2497200" cy="1643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ar"/>
              <a:t>تساعد هذه النصيحة طفلك على فهم طريقة تنظيم القصص. </a:t>
            </a:r>
            <a:endParaRPr sz="2600"/>
          </a:p>
        </p:txBody>
      </p:sp>
      <p:sp>
        <p:nvSpPr>
          <p:cNvPr id="1248" name="Google Shape;1248;p11"/>
          <p:cNvSpPr txBox="1"/>
          <p:nvPr>
            <p:ph idx="3" type="title"/>
          </p:nvPr>
        </p:nvSpPr>
        <p:spPr>
          <a:xfrm>
            <a:off x="10773150" y="249167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249" name="Google Shape;1249;p11"/>
          <p:cNvSpPr txBox="1"/>
          <p:nvPr>
            <p:ph idx="5" type="title"/>
          </p:nvPr>
        </p:nvSpPr>
        <p:spPr>
          <a:xfrm>
            <a:off x="10773150" y="37390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250" name="Google Shape;1250;p11"/>
          <p:cNvSpPr txBox="1"/>
          <p:nvPr>
            <p:ph idx="13" type="title"/>
          </p:nvPr>
        </p:nvSpPr>
        <p:spPr>
          <a:xfrm>
            <a:off x="10773150" y="13122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  <p:sp>
        <p:nvSpPr>
          <p:cNvPr id="1251" name="Google Shape;1251;p11"/>
          <p:cNvSpPr txBox="1"/>
          <p:nvPr>
            <p:ph idx="6" type="body"/>
          </p:nvPr>
        </p:nvSpPr>
        <p:spPr>
          <a:xfrm>
            <a:off x="6179550" y="129315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فكر في قصة.</a:t>
            </a:r>
            <a:endParaRPr/>
          </a:p>
        </p:txBody>
      </p:sp>
      <p:sp>
        <p:nvSpPr>
          <p:cNvPr id="1252" name="Google Shape;1252;p11"/>
          <p:cNvSpPr txBox="1"/>
          <p:nvPr>
            <p:ph idx="7" type="body"/>
          </p:nvPr>
        </p:nvSpPr>
        <p:spPr>
          <a:xfrm>
            <a:off x="6141450" y="245357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أخبرني بالبداية.</a:t>
            </a:r>
            <a:endParaRPr/>
          </a:p>
        </p:txBody>
      </p:sp>
      <p:sp>
        <p:nvSpPr>
          <p:cNvPr id="1253" name="Google Shape;1253;p11"/>
          <p:cNvSpPr txBox="1"/>
          <p:nvPr>
            <p:ph idx="8" type="body"/>
          </p:nvPr>
        </p:nvSpPr>
        <p:spPr>
          <a:xfrm>
            <a:off x="6274788" y="3758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أخبرني بالجزء الأوسط.</a:t>
            </a:r>
            <a:endParaRPr/>
          </a:p>
        </p:txBody>
      </p:sp>
      <p:sp>
        <p:nvSpPr>
          <p:cNvPr id="1254" name="Google Shape;1254;p11"/>
          <p:cNvSpPr txBox="1"/>
          <p:nvPr>
            <p:ph idx="9" type="body"/>
          </p:nvPr>
        </p:nvSpPr>
        <p:spPr>
          <a:xfrm>
            <a:off x="5722351" y="4891400"/>
            <a:ext cx="54735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أخبرني بالنهاية.</a:t>
            </a:r>
            <a:endParaRPr/>
          </a:p>
        </p:txBody>
      </p:sp>
      <p:sp>
        <p:nvSpPr>
          <p:cNvPr id="1255" name="Google Shape;1255;p11"/>
          <p:cNvSpPr txBox="1"/>
          <p:nvPr>
            <p:ph idx="4" type="title"/>
          </p:nvPr>
        </p:nvSpPr>
        <p:spPr>
          <a:xfrm>
            <a:off x="10792200" y="49485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4</a:t>
            </a:r>
            <a:endParaRPr/>
          </a:p>
        </p:txBody>
      </p:sp>
      <p:pic>
        <p:nvPicPr>
          <p:cNvPr id="1256" name="Google Shape;1256;p11"/>
          <p:cNvPicPr preferRelativeResize="0"/>
          <p:nvPr/>
        </p:nvPicPr>
        <p:blipFill rotWithShape="1">
          <a:blip r:embed="rId3">
            <a:alphaModFix/>
          </a:blip>
          <a:srcRect b="-20103" l="-802" r="-811" t="-28704"/>
          <a:stretch/>
        </p:blipFill>
        <p:spPr>
          <a:xfrm flipH="1">
            <a:off x="634049" y="1283634"/>
            <a:ext cx="2377441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  <p:sp>
        <p:nvSpPr>
          <p:cNvPr id="1262" name="Google Shape;1262;p12"/>
          <p:cNvSpPr txBox="1"/>
          <p:nvPr>
            <p:ph idx="1" type="body"/>
          </p:nvPr>
        </p:nvSpPr>
        <p:spPr>
          <a:xfrm>
            <a:off x="301792" y="162315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/>
              <a:t>كيفية تنظيم نص. القصة لها بداية ووسط ونهاية.</a:t>
            </a:r>
            <a:endParaRPr/>
          </a:p>
        </p:txBody>
      </p:sp>
      <p:sp>
        <p:nvSpPr>
          <p:cNvPr id="1263" name="Google Shape;1263;p12"/>
          <p:cNvSpPr txBox="1"/>
          <p:nvPr>
            <p:ph idx="5" type="body"/>
          </p:nvPr>
        </p:nvSpPr>
        <p:spPr>
          <a:xfrm>
            <a:off x="7320645" y="155966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ar"/>
              <a:t>الهيكل</a:t>
            </a:r>
            <a:endParaRPr/>
          </a:p>
        </p:txBody>
      </p:sp>
      <p:sp>
        <p:nvSpPr>
          <p:cNvPr id="1264" name="Google Shape;1264;p12"/>
          <p:cNvSpPr txBox="1"/>
          <p:nvPr>
            <p:ph idx="6" type="body"/>
          </p:nvPr>
        </p:nvSpPr>
        <p:spPr>
          <a:xfrm>
            <a:off x="7341742" y="259629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الحبكة</a:t>
            </a:r>
            <a:endParaRPr b="1"/>
          </a:p>
        </p:txBody>
      </p:sp>
      <p:sp>
        <p:nvSpPr>
          <p:cNvPr id="1265" name="Google Shape;1265;p12"/>
          <p:cNvSpPr txBox="1"/>
          <p:nvPr>
            <p:ph idx="7" type="body"/>
          </p:nvPr>
        </p:nvSpPr>
        <p:spPr>
          <a:xfrm>
            <a:off x="7339696" y="374721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ar" u="none"/>
              <a:t>المكان</a:t>
            </a:r>
            <a:endParaRPr b="1"/>
          </a:p>
        </p:txBody>
      </p:sp>
      <p:sp>
        <p:nvSpPr>
          <p:cNvPr id="1266" name="Google Shape;1266;p12"/>
          <p:cNvSpPr txBox="1"/>
          <p:nvPr>
            <p:ph idx="8" type="body"/>
          </p:nvPr>
        </p:nvSpPr>
        <p:spPr>
          <a:xfrm>
            <a:off x="7339695" y="490240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الشخصية</a:t>
            </a:r>
            <a:endParaRPr b="1"/>
          </a:p>
        </p:txBody>
      </p:sp>
      <p:sp>
        <p:nvSpPr>
          <p:cNvPr id="1267" name="Google Shape;1267;p12"/>
          <p:cNvSpPr txBox="1"/>
          <p:nvPr>
            <p:ph idx="2" type="body"/>
          </p:nvPr>
        </p:nvSpPr>
        <p:spPr>
          <a:xfrm>
            <a:off x="263692" y="25962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u="none"/>
              <a:t>تسلسل الأحداث في القصة.</a:t>
            </a:r>
            <a:endParaRPr/>
          </a:p>
        </p:txBody>
      </p:sp>
      <p:sp>
        <p:nvSpPr>
          <p:cNvPr id="1268" name="Google Shape;1268;p12"/>
          <p:cNvSpPr txBox="1"/>
          <p:nvPr>
            <p:ph idx="3" type="body"/>
          </p:nvPr>
        </p:nvSpPr>
        <p:spPr>
          <a:xfrm>
            <a:off x="263692" y="375992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u="none"/>
              <a:t>مكان وزمان وقوع أحداث القصة.</a:t>
            </a:r>
            <a:endParaRPr/>
          </a:p>
        </p:txBody>
      </p:sp>
      <p:sp>
        <p:nvSpPr>
          <p:cNvPr id="1269" name="Google Shape;1269;p12"/>
          <p:cNvSpPr txBox="1"/>
          <p:nvPr>
            <p:ph idx="4" type="body"/>
          </p:nvPr>
        </p:nvSpPr>
        <p:spPr>
          <a:xfrm>
            <a:off x="263692" y="493492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u="none"/>
              <a:t>شخص ما (أو شيء ما) يفكر ويشعر ويتحدث ويقوم بدور مؤثر في قصة.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3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فكر في قصة</a:t>
            </a:r>
            <a:endParaRPr/>
          </a:p>
        </p:txBody>
      </p:sp>
      <p:sp>
        <p:nvSpPr>
          <p:cNvPr id="1275" name="Google Shape;1275;p13"/>
          <p:cNvSpPr txBox="1"/>
          <p:nvPr>
            <p:ph idx="3" type="body"/>
          </p:nvPr>
        </p:nvSpPr>
        <p:spPr>
          <a:xfrm>
            <a:off x="522788" y="43707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ar"/>
              <a:t>فكر في قصة. كن مبدعًا.</a:t>
            </a:r>
            <a:endParaRPr/>
          </a:p>
        </p:txBody>
      </p:sp>
      <p:pic>
        <p:nvPicPr>
          <p:cNvPr descr="الصورة تحتوي على شخص، طفل، جهاز حاسوب محمول، مكان داخلي&#10;&#10;يُستحدث الوصف في سرية عالية" id="1276" name="Google Shape;1276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 flipH="1">
            <a:off x="126538" y="14798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77" name="Google Shape;1277;p13"/>
          <p:cNvSpPr txBox="1"/>
          <p:nvPr/>
        </p:nvSpPr>
        <p:spPr>
          <a:xfrm>
            <a:off x="4260550" y="1490550"/>
            <a:ext cx="7520700" cy="48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اطلب من طفلك التفكير في قصة. 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قد تكون القصة:</a:t>
            </a:r>
            <a:endParaRPr/>
          </a:p>
          <a:p>
            <a:pPr indent="-41910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من حياتك العائلية أو ثقافتك</a:t>
            </a:r>
            <a:endParaRPr/>
          </a:p>
          <a:p>
            <a:pPr indent="-43815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قصة عرفتها من كتاب أو لعبة أو فيلم.</a:t>
            </a:r>
            <a:endParaRPr/>
          </a:p>
          <a:p>
            <a:pPr indent="-438150" lvl="0" marL="4572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●"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قصة مختلقة عن شيء ما يثير اهتمامه مثل الديناصورات أو دمية على شكل حيوان مفضل.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4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أخبرني بالبداية</a:t>
            </a:r>
            <a:endParaRPr/>
          </a:p>
        </p:txBody>
      </p:sp>
      <p:sp>
        <p:nvSpPr>
          <p:cNvPr id="1283" name="Google Shape;1283;p14"/>
          <p:cNvSpPr txBox="1"/>
          <p:nvPr>
            <p:ph idx="1" type="body"/>
          </p:nvPr>
        </p:nvSpPr>
        <p:spPr>
          <a:xfrm>
            <a:off x="4634050" y="1479884"/>
            <a:ext cx="72039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●"/>
            </a:pPr>
            <a:r>
              <a:rPr lang="ar" sz="3600"/>
              <a:t>متى وأين تقع أحداث هذه القصة؟ نطلق على ذلك </a:t>
            </a:r>
            <a:r>
              <a:rPr b="1" lang="ar" sz="3600"/>
              <a:t>المكان والزمان.</a:t>
            </a:r>
            <a:r>
              <a:rPr lang="ar" sz="3600"/>
              <a:t> </a:t>
            </a:r>
            <a:endParaRPr/>
          </a:p>
          <a:p>
            <a:pPr indent="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●"/>
            </a:pPr>
            <a:r>
              <a:rPr lang="ar" sz="3600"/>
              <a:t>تأكد من تعريف</a:t>
            </a:r>
            <a:r>
              <a:rPr b="1" lang="ar" sz="3600"/>
              <a:t> الشخصية (الشخصيات)</a:t>
            </a:r>
            <a:r>
              <a:rPr lang="ar" sz="3600"/>
              <a:t> أو من شارك في القصة.</a:t>
            </a:r>
            <a:endParaRPr/>
          </a:p>
          <a:p>
            <a:pPr indent="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●"/>
            </a:pPr>
            <a:r>
              <a:rPr lang="ar" sz="3600"/>
              <a:t> [For older kids] هل للقصة </a:t>
            </a:r>
            <a:r>
              <a:rPr b="1" lang="ar" sz="3600"/>
              <a:t>مزاج أدبي</a:t>
            </a:r>
            <a:r>
              <a:rPr lang="ar" sz="3600"/>
              <a:t>؟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pic>
        <p:nvPicPr>
          <p:cNvPr descr="الصورة تحتوي على شخص، طفل، جهاز حاسوب محمول، مكان داخلي&#10;&#10;يُستحدث الوصف في سرية عالية" id="1284" name="Google Shape;1284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 flipH="1">
            <a:off x="145668" y="153703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85" name="Google Shape;1285;p14"/>
          <p:cNvSpPr txBox="1"/>
          <p:nvPr>
            <p:ph idx="3" type="body"/>
          </p:nvPr>
        </p:nvSpPr>
        <p:spPr>
          <a:xfrm>
            <a:off x="320750" y="422282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ar" sz="3200" u="none"/>
              <a:t>ماذا يحدث في بداية القصة؟</a:t>
            </a:r>
            <a:endParaRPr sz="3200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5"/>
          <p:cNvSpPr txBox="1"/>
          <p:nvPr>
            <p:ph type="title"/>
          </p:nvPr>
        </p:nvSpPr>
        <p:spPr>
          <a:xfrm>
            <a:off x="32689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أخبرني بالجزء الأوسط</a:t>
            </a:r>
            <a:endParaRPr/>
          </a:p>
        </p:txBody>
      </p:sp>
      <p:sp>
        <p:nvSpPr>
          <p:cNvPr id="1291" name="Google Shape;1291;p15"/>
          <p:cNvSpPr txBox="1"/>
          <p:nvPr>
            <p:ph idx="1" type="body"/>
          </p:nvPr>
        </p:nvSpPr>
        <p:spPr>
          <a:xfrm>
            <a:off x="4634050" y="1479884"/>
            <a:ext cx="72039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ar" sz="3600"/>
              <a:t>اذكر </a:t>
            </a:r>
            <a:r>
              <a:rPr b="1" lang="ar" sz="3600"/>
              <a:t>تفاصيل</a:t>
            </a:r>
            <a:r>
              <a:rPr lang="ar" sz="3600"/>
              <a:t> عما فعلته الشخصية أو كيفية تفاعلها مع الأحداث في القصة. </a:t>
            </a:r>
            <a:endParaRPr/>
          </a:p>
          <a:p>
            <a:pPr indent="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ar" sz="3600"/>
              <a:t>قد تكون الشخصية واجهت بعض </a:t>
            </a:r>
            <a:r>
              <a:rPr b="1" lang="ar" sz="3600"/>
              <a:t>التحديات</a:t>
            </a:r>
            <a:r>
              <a:rPr lang="ar" sz="3600"/>
              <a:t>. كيف تغلبت على تلك التحديات؟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pic>
        <p:nvPicPr>
          <p:cNvPr descr="الصورة تحتوي على شخص، طفل، جهاز حاسوب محمول، مكان داخلي&#10;&#10;يُستحدث الوصف في سرية عالية" id="1292" name="Google Shape;1292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 flipH="1">
            <a:off x="145668" y="153703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93" name="Google Shape;1293;p15"/>
          <p:cNvSpPr txBox="1"/>
          <p:nvPr>
            <p:ph idx="3" type="body"/>
          </p:nvPr>
        </p:nvSpPr>
        <p:spPr>
          <a:xfrm>
            <a:off x="320750" y="422282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ar" sz="3200"/>
              <a:t>ماذا حدث في وسط القصة؟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</cp:coreProperties>
</file>