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8" r:id="rId3"/>
    <p:sldMasterId id="2147483662" r:id="rId4"/>
    <p:sldMasterId id="2147483680" r:id="rId5"/>
    <p:sldMasterId id="2147483698" r:id="rId6"/>
    <p:sldMasterId id="2147483713" r:id="rId7"/>
    <p:sldMasterId id="2147483720" r:id="rId8"/>
  </p:sldMasterIdLst>
  <p:notesMasterIdLst>
    <p:notesMasterId r:id="rId26"/>
  </p:notesMasterIdLst>
  <p:sldIdLst>
    <p:sldId id="256" r:id="rId9"/>
    <p:sldId id="257" r:id="rId10"/>
    <p:sldId id="258" r:id="rId11"/>
    <p:sldId id="272"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HirfnZnblhEfkiikrxMilyFSB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notes"/>
          <p:cNvSpPr txBox="1">
            <a:spLocks noGrp="1"/>
          </p:cNvSpPr>
          <p:nvPr>
            <p:ph type="body" idx="1"/>
          </p:nvPr>
        </p:nvSpPr>
        <p:spPr>
          <a:xfrm>
            <a:off x="130629" y="1395523"/>
            <a:ext cx="8882742" cy="5237506"/>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01" name="Google Shape;1201;p1:notes"/>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5: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8" name="Google Shape;1288;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u="sng">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16: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6" name="Google Shape;1296;p1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u="sng">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04" name="Google Shape;1304;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14" name="Google Shape;1314;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dc9a448596_0_133:notes"/>
          <p:cNvSpPr>
            <a:spLocks noGrp="1" noRot="1" noChangeAspect="1"/>
          </p:cNvSpPr>
          <p:nvPr>
            <p:ph type="sldImg" idx="2"/>
          </p:nvPr>
        </p:nvSpPr>
        <p:spPr>
          <a:xfrm>
            <a:off x="128588" y="104775"/>
            <a:ext cx="2079600" cy="117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3" name="Google Shape;1323;g1dc9a448596_0_13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19: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2" name="Google Shape;1332;p1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marR="0" lvl="0" indent="-22860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g26d084a983e_0_16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47" name="Google Shape;1347;g26d084a983e_0_164: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p2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55" name="Google Shape;1355;p2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208" name="Google Shape;1208;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213" name="Google Shape;1213;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3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227" name="Google Shape;1227;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lvl="0" indent="-22860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244" name="Google Shape;1244;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9" name="Google Shape;1259;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13: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2" name="Google Shape;1272;p13: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u="sng">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14:notes"/>
          <p:cNvSpPr>
            <a:spLocks noGrp="1" noRot="1" noChangeAspect="1"/>
          </p:cNvSpPr>
          <p:nvPr>
            <p:ph type="sldImg" idx="2"/>
          </p:nvPr>
        </p:nvSpPr>
        <p:spPr>
          <a:xfrm>
            <a:off x="3533775" y="93663"/>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Clr>
                <a:schemeClr val="dk1"/>
              </a:buClr>
              <a:buSzPts val="1400"/>
              <a:buFont typeface="Arial"/>
              <a:buNone/>
            </a:pPr>
            <a:endParaRPr u="sng">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9.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4.png"/><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22.png"/><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Master" Target="../slideMasters/slideMaster8.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Arial"/>
              <a:buNone/>
              <a:defRPr sz="5000" b="1"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 name="Google Shape;10;p2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Arial"/>
                <a:ea typeface="Arial"/>
                <a:cs typeface="Arial"/>
                <a:sym typeface="Arial"/>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7"/>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ound like a storyteller">
  <p:cSld name="Title, sound like a storyteller">
    <p:spTree>
      <p:nvGrpSpPr>
        <p:cNvPr id="1" name="Shape 156"/>
        <p:cNvGrpSpPr/>
        <p:nvPr/>
      </p:nvGrpSpPr>
      <p:grpSpPr>
        <a:xfrm>
          <a:off x="0" y="0"/>
          <a:ext cx="0" cy="0"/>
          <a:chOff x="0" y="0"/>
          <a:chExt cx="0" cy="0"/>
        </a:xfrm>
      </p:grpSpPr>
      <p:pic>
        <p:nvPicPr>
          <p:cNvPr id="157" name="Google Shape;157;p98"/>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158" name="Google Shape;158;p98"/>
          <p:cNvGrpSpPr/>
          <p:nvPr/>
        </p:nvGrpSpPr>
        <p:grpSpPr>
          <a:xfrm>
            <a:off x="1" y="5607273"/>
            <a:ext cx="12213728" cy="1252537"/>
            <a:chOff x="-33239" y="5603791"/>
            <a:chExt cx="9160525" cy="1252537"/>
          </a:xfrm>
        </p:grpSpPr>
        <p:sp>
          <p:nvSpPr>
            <p:cNvPr id="159" name="Google Shape;159;p98"/>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0" name="Google Shape;160;p9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61" name="Google Shape;161;p9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62" name="Google Shape;162;p98"/>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Arial"/>
              <a:buNone/>
              <a:defRPr sz="375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3" name="Google Shape;163;p98"/>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164" name="Google Shape;164;p98"/>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165"/>
        <p:cNvGrpSpPr/>
        <p:nvPr/>
      </p:nvGrpSpPr>
      <p:grpSpPr>
        <a:xfrm>
          <a:off x="0" y="0"/>
          <a:ext cx="0" cy="0"/>
          <a:chOff x="0" y="0"/>
          <a:chExt cx="0" cy="0"/>
        </a:xfrm>
      </p:grpSpPr>
      <p:sp>
        <p:nvSpPr>
          <p:cNvPr id="166" name="Google Shape;166;p99"/>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167" name="Google Shape;167;p99"/>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168" name="Google Shape;168;p99"/>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169" name="Google Shape;169;p99"/>
          <p:cNvCxnSpPr>
            <a:endCxn id="16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170" name="Google Shape;170;p99"/>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171" name="Google Shape;171;p99"/>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Arial"/>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Google Shape;172;p99"/>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3" name="Google Shape;173;p99"/>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Arial"/>
                <a:ea typeface="Arial"/>
                <a:cs typeface="Arial"/>
                <a:sym typeface="Arial"/>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79"/>
        <p:cNvGrpSpPr/>
        <p:nvPr/>
      </p:nvGrpSpPr>
      <p:grpSpPr>
        <a:xfrm>
          <a:off x="0" y="0"/>
          <a:ext cx="0" cy="0"/>
          <a:chOff x="0" y="0"/>
          <a:chExt cx="0" cy="0"/>
        </a:xfrm>
      </p:grpSpPr>
      <p:sp>
        <p:nvSpPr>
          <p:cNvPr id="180" name="Google Shape;180;p34"/>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81" name="Google Shape;181;p3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2" name="Google Shape;182;p34"/>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3" name="Google Shape;183;p34"/>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4" name="Google Shape;184;p3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5" name="Google Shape;185;p34"/>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186" name="Google Shape;186;p34"/>
          <p:cNvGrpSpPr/>
          <p:nvPr/>
        </p:nvGrpSpPr>
        <p:grpSpPr>
          <a:xfrm flipH="1">
            <a:off x="-30396" y="6196177"/>
            <a:ext cx="12233029" cy="626186"/>
            <a:chOff x="-30396" y="6196177"/>
            <a:chExt cx="12233029" cy="626186"/>
          </a:xfrm>
        </p:grpSpPr>
        <p:pic>
          <p:nvPicPr>
            <p:cNvPr id="187" name="Google Shape;187;p3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8" name="Google Shape;188;p3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9" name="Google Shape;189;p3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0" name="Google Shape;190;p3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1" name="Google Shape;191;p3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2" name="Google Shape;192;p3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93" name="Google Shape;193;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94" name="Google Shape;194;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95" name="Google Shape;195;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196" name="Google Shape;196;p34"/>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7" name="Google Shape;197;p34"/>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8" name="Google Shape;198;p34"/>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9" name="Google Shape;199;p34"/>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200"/>
        <p:cNvGrpSpPr/>
        <p:nvPr/>
      </p:nvGrpSpPr>
      <p:grpSpPr>
        <a:xfrm>
          <a:off x="0" y="0"/>
          <a:ext cx="0" cy="0"/>
          <a:chOff x="0" y="0"/>
          <a:chExt cx="0" cy="0"/>
        </a:xfrm>
      </p:grpSpPr>
      <p:sp>
        <p:nvSpPr>
          <p:cNvPr id="201" name="Google Shape;201;p3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202" name="Google Shape;202;p38"/>
          <p:cNvGrpSpPr/>
          <p:nvPr/>
        </p:nvGrpSpPr>
        <p:grpSpPr>
          <a:xfrm flipH="1">
            <a:off x="-46438" y="6196177"/>
            <a:ext cx="12249071" cy="626186"/>
            <a:chOff x="-46438" y="6196177"/>
            <a:chExt cx="12249071" cy="626186"/>
          </a:xfrm>
        </p:grpSpPr>
        <p:pic>
          <p:nvPicPr>
            <p:cNvPr id="203" name="Google Shape;203;p3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04" name="Google Shape;204;p38"/>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5" name="Google Shape;205;p3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6" name="Google Shape;206;p3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7" name="Google Shape;207;p3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8" name="Google Shape;208;p3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9" name="Google Shape;209;p3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0" name="Google Shape;210;p3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1" name="Google Shape;211;p3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12" name="Google Shape;212;p38"/>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3" name="Google Shape;213;p38"/>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14" name="Google Shape;214;p38" descr="A picture containing person, indoor&#10;&#10;Description automatically generated"/>
          <p:cNvPicPr preferRelativeResize="0"/>
          <p:nvPr/>
        </p:nvPicPr>
        <p:blipFill rotWithShape="1">
          <a:blip r:embed="rId6">
            <a:alphaModFix/>
          </a:blip>
          <a:srcRect/>
          <a:stretch/>
        </p:blipFill>
        <p:spPr>
          <a:xfrm>
            <a:off x="75805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15"/>
        <p:cNvGrpSpPr/>
        <p:nvPr/>
      </p:nvGrpSpPr>
      <p:grpSpPr>
        <a:xfrm>
          <a:off x="0" y="0"/>
          <a:ext cx="0" cy="0"/>
          <a:chOff x="0" y="0"/>
          <a:chExt cx="0" cy="0"/>
        </a:xfrm>
      </p:grpSpPr>
      <p:grpSp>
        <p:nvGrpSpPr>
          <p:cNvPr id="216" name="Google Shape;216;p49"/>
          <p:cNvGrpSpPr/>
          <p:nvPr/>
        </p:nvGrpSpPr>
        <p:grpSpPr>
          <a:xfrm flipH="1">
            <a:off x="-30396" y="6196177"/>
            <a:ext cx="12233029" cy="626186"/>
            <a:chOff x="-30396" y="6196177"/>
            <a:chExt cx="12233029" cy="626186"/>
          </a:xfrm>
        </p:grpSpPr>
        <p:pic>
          <p:nvPicPr>
            <p:cNvPr id="217" name="Google Shape;217;p4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18" name="Google Shape;218;p4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9" name="Google Shape;219;p4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20" name="Google Shape;220;p49"/>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21" name="Google Shape;221;p49"/>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22" name="Google Shape;222;p4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3" name="Google Shape;223;p4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4" name="Google Shape;224;p4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25" name="Google Shape;225;p4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26" name="Google Shape;226;p4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7" name="Google Shape;227;p49"/>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8" name="Google Shape;228;p49"/>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29"/>
        <p:cNvGrpSpPr/>
        <p:nvPr/>
      </p:nvGrpSpPr>
      <p:grpSpPr>
        <a:xfrm>
          <a:off x="0" y="0"/>
          <a:ext cx="0" cy="0"/>
          <a:chOff x="0" y="0"/>
          <a:chExt cx="0" cy="0"/>
        </a:xfrm>
      </p:grpSpPr>
      <p:sp>
        <p:nvSpPr>
          <p:cNvPr id="230" name="Google Shape;230;p54"/>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1" name="Google Shape;231;p54"/>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2" name="Google Shape;232;p54"/>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3" name="Google Shape;233;p5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4" name="Google Shape;234;p5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5" name="Google Shape;235;p5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5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7" name="Google Shape;237;p5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5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9" name="Google Shape;239;p5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0" name="Google Shape;240;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1" name="Google Shape;241;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2" name="Google Shape;242;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43" name="Google Shape;243;p54"/>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4" name="Google Shape;244;p54"/>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45" name="Google Shape;245;p54"/>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46"/>
        <p:cNvGrpSpPr/>
        <p:nvPr/>
      </p:nvGrpSpPr>
      <p:grpSpPr>
        <a:xfrm>
          <a:off x="0" y="0"/>
          <a:ext cx="0" cy="0"/>
          <a:chOff x="0" y="0"/>
          <a:chExt cx="0" cy="0"/>
        </a:xfrm>
      </p:grpSpPr>
      <p:sp>
        <p:nvSpPr>
          <p:cNvPr id="247" name="Google Shape;247;p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8" name="Google Shape;248;p55"/>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9" name="Google Shape;249;p55"/>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0" name="Google Shape;250;p5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51" name="Google Shape;251;p5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2" name="Google Shape;252;p5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53" name="Google Shape;253;p5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54" name="Google Shape;254;p5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5" name="Google Shape;255;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56" name="Google Shape;256;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7" name="Google Shape;257;p5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58" name="Google Shape;258;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9"/>
        <p:cNvGrpSpPr/>
        <p:nvPr/>
      </p:nvGrpSpPr>
      <p:grpSpPr>
        <a:xfrm>
          <a:off x="0" y="0"/>
          <a:ext cx="0" cy="0"/>
          <a:chOff x="0" y="0"/>
          <a:chExt cx="0" cy="0"/>
        </a:xfrm>
      </p:grpSpPr>
      <p:sp>
        <p:nvSpPr>
          <p:cNvPr id="260" name="Google Shape;260;p5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1" name="Google Shape;261;p5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2" name="Google Shape;262;p5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3" name="Google Shape;263;p5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4" name="Google Shape;264;p56"/>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5" name="Google Shape;265;p56"/>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6" name="Google Shape;266;p56"/>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7" name="Google Shape;267;p56"/>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8" name="Google Shape;268;p5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9" name="Google Shape;269;p5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70" name="Google Shape;270;p5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1" name="Google Shape;271;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2" name="Google Shape;272;p5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3" name="Google Shape;273;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4" name="Google Shape;274;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75" name="Google Shape;275;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76" name="Google Shape;276;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77" name="Google Shape;277;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278"/>
        <p:cNvGrpSpPr/>
        <p:nvPr/>
      </p:nvGrpSpPr>
      <p:grpSpPr>
        <a:xfrm>
          <a:off x="0" y="0"/>
          <a:ext cx="0" cy="0"/>
          <a:chOff x="0" y="0"/>
          <a:chExt cx="0" cy="0"/>
        </a:xfrm>
      </p:grpSpPr>
      <p:sp>
        <p:nvSpPr>
          <p:cNvPr id="279" name="Google Shape;279;p57"/>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80" name="Google Shape;280;p57"/>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1" name="Google Shape;281;p57"/>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2" name="Google Shape;282;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3" name="Google Shape;283;p57"/>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84" name="Google Shape;284;p5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85" name="Google Shape;285;p57"/>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6" name="Google Shape;286;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7" name="Google Shape;287;p5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8" name="Google Shape;288;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0" name="Google Shape;290;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1" name="Google Shape;291;p5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92" name="Google Shape;292;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93" name="Google Shape;293;p5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94" name="Google Shape;294;p5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95" name="Google Shape;295;p5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96"/>
        <p:cNvGrpSpPr/>
        <p:nvPr/>
      </p:nvGrpSpPr>
      <p:grpSpPr>
        <a:xfrm>
          <a:off x="0" y="0"/>
          <a:ext cx="0" cy="0"/>
          <a:chOff x="0" y="0"/>
          <a:chExt cx="0" cy="0"/>
        </a:xfrm>
      </p:grpSpPr>
      <p:sp>
        <p:nvSpPr>
          <p:cNvPr id="297" name="Google Shape;297;p58"/>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98" name="Google Shape;298;p5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9" name="Google Shape;299;p58"/>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0" name="Google Shape;300;p5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1" name="Google Shape;301;p58"/>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02" name="Google Shape;302;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03" name="Google Shape;303;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4" name="Google Shape;304;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05" name="Google Shape;305;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6" name="Google Shape;306;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08" name="Google Shape;308;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9" name="Google Shape;309;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10" name="Google Shape;310;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11" name="Google Shape;311;p5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12" name="Google Shape;312;p5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13" name="Google Shape;313;p5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sp>
        <p:nvSpPr>
          <p:cNvPr id="19" name="Google Shape;19;p2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 name="Google Shape;20;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24" name="Google Shape;24;p29"/>
          <p:cNvGrpSpPr/>
          <p:nvPr/>
        </p:nvGrpSpPr>
        <p:grpSpPr>
          <a:xfrm flipH="1">
            <a:off x="-30396" y="6196177"/>
            <a:ext cx="12233029" cy="626186"/>
            <a:chOff x="-30396" y="6196177"/>
            <a:chExt cx="12233029" cy="626186"/>
          </a:xfrm>
        </p:grpSpPr>
        <p:pic>
          <p:nvPicPr>
            <p:cNvPr id="25" name="Google Shape;25;p2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6" name="Google Shape;26;p2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 name="Google Shape;27;p2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 name="Google Shape;28;p2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 name="Google Shape;29;p2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 name="Google Shape;30;p2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 name="Google Shape;31;p2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 name="Google Shape;32;p2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 name="Google Shape;33;p2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34" name="Google Shape;34;p29"/>
          <p:cNvPicPr preferRelativeResize="0"/>
          <p:nvPr/>
        </p:nvPicPr>
        <p:blipFill rotWithShape="1">
          <a:blip r:embed="rId6">
            <a:alphaModFix/>
          </a:blip>
          <a:srcRect/>
          <a:stretch/>
        </p:blipFill>
        <p:spPr>
          <a:xfrm>
            <a:off x="10623374" y="1666754"/>
            <a:ext cx="768146" cy="762970"/>
          </a:xfrm>
          <a:prstGeom prst="rect">
            <a:avLst/>
          </a:prstGeom>
          <a:noFill/>
          <a:ln>
            <a:noFill/>
          </a:ln>
        </p:spPr>
      </p:pic>
      <p:pic>
        <p:nvPicPr>
          <p:cNvPr id="35" name="Google Shape;35;p29"/>
          <p:cNvPicPr preferRelativeResize="0"/>
          <p:nvPr/>
        </p:nvPicPr>
        <p:blipFill rotWithShape="1">
          <a:blip r:embed="rId7">
            <a:alphaModFix/>
          </a:blip>
          <a:srcRect/>
          <a:stretch/>
        </p:blipFill>
        <p:spPr>
          <a:xfrm>
            <a:off x="10590398" y="3130840"/>
            <a:ext cx="834098" cy="884000"/>
          </a:xfrm>
          <a:prstGeom prst="rect">
            <a:avLst/>
          </a:prstGeom>
          <a:noFill/>
          <a:ln>
            <a:noFill/>
          </a:ln>
        </p:spPr>
      </p:pic>
      <p:pic>
        <p:nvPicPr>
          <p:cNvPr id="36" name="Google Shape;36;p29"/>
          <p:cNvPicPr preferRelativeResize="0"/>
          <p:nvPr/>
        </p:nvPicPr>
        <p:blipFill rotWithShape="1">
          <a:blip r:embed="rId8">
            <a:alphaModFix/>
          </a:blip>
          <a:srcRect/>
          <a:stretch/>
        </p:blipFill>
        <p:spPr>
          <a:xfrm>
            <a:off x="10590398"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4"/>
        <p:cNvGrpSpPr/>
        <p:nvPr/>
      </p:nvGrpSpPr>
      <p:grpSpPr>
        <a:xfrm>
          <a:off x="0" y="0"/>
          <a:ext cx="0" cy="0"/>
          <a:chOff x="0" y="0"/>
          <a:chExt cx="0" cy="0"/>
        </a:xfrm>
      </p:grpSpPr>
      <p:sp>
        <p:nvSpPr>
          <p:cNvPr id="315" name="Google Shape;315;p59"/>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6" name="Google Shape;316;p59"/>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7" name="Google Shape;317;p59"/>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8" name="Google Shape;318;p59"/>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9" name="Google Shape;319;p59"/>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0" name="Google Shape;320;p59"/>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1" name="Google Shape;321;p59"/>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2" name="Google Shape;322;p59"/>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3" name="Google Shape;323;p59"/>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24" name="Google Shape;324;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25" name="Google Shape;325;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6" name="Google Shape;326;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7" name="Google Shape;327;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8" name="Google Shape;328;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9" name="Google Shape;329;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0" name="Google Shape;330;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1" name="Google Shape;331;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2" name="Google Shape;332;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33"/>
        <p:cNvGrpSpPr/>
        <p:nvPr/>
      </p:nvGrpSpPr>
      <p:grpSpPr>
        <a:xfrm>
          <a:off x="0" y="0"/>
          <a:ext cx="0" cy="0"/>
          <a:chOff x="0" y="0"/>
          <a:chExt cx="0" cy="0"/>
        </a:xfrm>
      </p:grpSpPr>
      <p:pic>
        <p:nvPicPr>
          <p:cNvPr id="334" name="Google Shape;334;p6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35" name="Google Shape;335;p6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6" name="Google Shape;336;p6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7" name="Google Shape;337;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9" name="Google Shape;339;p6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40" name="Google Shape;340;p6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1" name="Google Shape;341;p6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42" name="Google Shape;342;p6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43" name="Google Shape;343;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4" name="Google Shape;344;p60"/>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5" name="Google Shape;345;p60"/>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6" name="Google Shape;346;p60"/>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7" name="Google Shape;347;p60"/>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8" name="Google Shape;348;p60"/>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9" name="Google Shape;349;p60"/>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0" name="Google Shape;350;p60"/>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1" name="Google Shape;351;p60"/>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52" name="Google Shape;352;p60"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53"/>
        <p:cNvGrpSpPr/>
        <p:nvPr/>
      </p:nvGrpSpPr>
      <p:grpSpPr>
        <a:xfrm>
          <a:off x="0" y="0"/>
          <a:ext cx="0" cy="0"/>
          <a:chOff x="0" y="0"/>
          <a:chExt cx="0" cy="0"/>
        </a:xfrm>
      </p:grpSpPr>
      <p:pic>
        <p:nvPicPr>
          <p:cNvPr id="354" name="Google Shape;354;p6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55" name="Google Shape;355;p6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6" name="Google Shape;356;p6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57" name="Google Shape;357;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8" name="Google Shape;358;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9" name="Google Shape;359;p6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60" name="Google Shape;360;p6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61" name="Google Shape;361;p6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62" name="Google Shape;362;p6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63" name="Google Shape;363;p6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4" name="Google Shape;364;p61"/>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5" name="Google Shape;365;p61"/>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6" name="Google Shape;366;p61"/>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7" name="Google Shape;367;p6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8" name="Google Shape;368;p6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9" name="Google Shape;369;p61"/>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0" name="Google Shape;370;p6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1" name="Google Shape;371;p61"/>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2" name="Google Shape;372;p61"/>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73" name="Google Shape;373;p61"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374" name="Google Shape;374;p61"/>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75" name="Google Shape;375;p61"/>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76" name="Google Shape;376;p61"/>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7"/>
        <p:cNvGrpSpPr/>
        <p:nvPr/>
      </p:nvGrpSpPr>
      <p:grpSpPr>
        <a:xfrm>
          <a:off x="0" y="0"/>
          <a:ext cx="0" cy="0"/>
          <a:chOff x="0" y="0"/>
          <a:chExt cx="0" cy="0"/>
        </a:xfrm>
      </p:grpSpPr>
      <p:pic>
        <p:nvPicPr>
          <p:cNvPr id="378" name="Google Shape;378;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79" name="Google Shape;379;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0" name="Google Shape;380;p6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81" name="Google Shape;381;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82" name="Google Shape;382;p6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3" name="Google Shape;383;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4" name="Google Shape;384;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5" name="Google Shape;385;p6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386" name="Google Shape;386;p6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87" name="Google Shape;387;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8" name="Google Shape;388;p62"/>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9" name="Google Shape;389;p62"/>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90"/>
        <p:cNvGrpSpPr/>
        <p:nvPr/>
      </p:nvGrpSpPr>
      <p:grpSpPr>
        <a:xfrm>
          <a:off x="0" y="0"/>
          <a:ext cx="0" cy="0"/>
          <a:chOff x="0" y="0"/>
          <a:chExt cx="0" cy="0"/>
        </a:xfrm>
      </p:grpSpPr>
      <p:pic>
        <p:nvPicPr>
          <p:cNvPr id="391" name="Google Shape;391;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92" name="Google Shape;392;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3" name="Google Shape;393;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4" name="Google Shape;394;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5" name="Google Shape;395;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96" name="Google Shape;396;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97" name="Google Shape;397;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8" name="Google Shape;398;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9" name="Google Shape;399;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00" name="Google Shape;400;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1" name="Google Shape;401;p63"/>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2" name="Google Shape;402;p63"/>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403"/>
        <p:cNvGrpSpPr/>
        <p:nvPr/>
      </p:nvGrpSpPr>
      <p:grpSpPr>
        <a:xfrm>
          <a:off x="0" y="0"/>
          <a:ext cx="0" cy="0"/>
          <a:chOff x="0" y="0"/>
          <a:chExt cx="0" cy="0"/>
        </a:xfrm>
      </p:grpSpPr>
      <p:pic>
        <p:nvPicPr>
          <p:cNvPr id="404" name="Google Shape;404;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05" name="Google Shape;405;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6" name="Google Shape;406;p64"/>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07" name="Google Shape;407;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08" name="Google Shape;408;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9" name="Google Shape;409;p6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10" name="Google Shape;410;p64"/>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1" name="Google Shape;411;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12" name="Google Shape;412;p6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13" name="Google Shape;413;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4" name="Google Shape;414;p64"/>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5" name="Google Shape;415;p64"/>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6" name="Google Shape;416;p64"/>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7" name="Google Shape;417;p64"/>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8" name="Google Shape;418;p64"/>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9" name="Google Shape;419;p64"/>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0" name="Google Shape;420;p64"/>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21"/>
        <p:cNvGrpSpPr/>
        <p:nvPr/>
      </p:nvGrpSpPr>
      <p:grpSpPr>
        <a:xfrm>
          <a:off x="0" y="0"/>
          <a:ext cx="0" cy="0"/>
          <a:chOff x="0" y="0"/>
          <a:chExt cx="0" cy="0"/>
        </a:xfrm>
      </p:grpSpPr>
      <p:pic>
        <p:nvPicPr>
          <p:cNvPr id="422" name="Google Shape;422;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23" name="Google Shape;423;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4" name="Google Shape;424;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5" name="Google Shape;425;p65"/>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26" name="Google Shape;426;p6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27" name="Google Shape;427;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8" name="Google Shape;428;p6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9" name="Google Shape;429;p6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30" name="Google Shape;430;p6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31" name="Google Shape;431;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2" name="Google Shape;432;p65"/>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33"/>
        <p:cNvGrpSpPr/>
        <p:nvPr/>
      </p:nvGrpSpPr>
      <p:grpSpPr>
        <a:xfrm>
          <a:off x="0" y="0"/>
          <a:ext cx="0" cy="0"/>
          <a:chOff x="0" y="0"/>
          <a:chExt cx="0" cy="0"/>
        </a:xfrm>
      </p:grpSpPr>
      <p:pic>
        <p:nvPicPr>
          <p:cNvPr id="434" name="Google Shape;434;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35" name="Google Shape;435;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6" name="Google Shape;436;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37" name="Google Shape;437;p66"/>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38" name="Google Shape;438;p6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39" name="Google Shape;439;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40" name="Google Shape;440;p6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41" name="Google Shape;441;p6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42" name="Google Shape;442;p6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43" name="Google Shape;443;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4" name="Google Shape;444;p66"/>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5" name="Google Shape;445;p66"/>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46"/>
        <p:cNvGrpSpPr/>
        <p:nvPr/>
      </p:nvGrpSpPr>
      <p:grpSpPr>
        <a:xfrm>
          <a:off x="0" y="0"/>
          <a:ext cx="0" cy="0"/>
          <a:chOff x="0" y="0"/>
          <a:chExt cx="0" cy="0"/>
        </a:xfrm>
      </p:grpSpPr>
      <p:sp>
        <p:nvSpPr>
          <p:cNvPr id="447" name="Google Shape;447;p67"/>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48" name="Google Shape;448;p67"/>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9" name="Google Shape;449;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770098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7"/>
        <p:cNvGrpSpPr/>
        <p:nvPr/>
      </p:nvGrpSpPr>
      <p:grpSpPr>
        <a:xfrm>
          <a:off x="0" y="0"/>
          <a:ext cx="0" cy="0"/>
          <a:chOff x="0" y="0"/>
          <a:chExt cx="0" cy="0"/>
        </a:xfrm>
      </p:grpSpPr>
      <p:sp>
        <p:nvSpPr>
          <p:cNvPr id="38" name="Google Shape;38;p3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30"/>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30"/>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42" name="Google Shape;42;p30"/>
          <p:cNvGrpSpPr/>
          <p:nvPr/>
        </p:nvGrpSpPr>
        <p:grpSpPr>
          <a:xfrm flipH="1">
            <a:off x="-30396" y="6196177"/>
            <a:ext cx="12233029" cy="626186"/>
            <a:chOff x="-30396" y="6196177"/>
            <a:chExt cx="12233029" cy="626186"/>
          </a:xfrm>
        </p:grpSpPr>
        <p:pic>
          <p:nvPicPr>
            <p:cNvPr id="43" name="Google Shape;43;p3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4" name="Google Shape;44;p3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 name="Google Shape;45;p3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6" name="Google Shape;46;p3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 name="Google Shape;47;p3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8" name="Google Shape;48;p3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 name="Google Shape;49;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 name="Google Shape;50;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 name="Google Shape;51;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52" name="Google Shape;52;p30"/>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53" name="Google Shape;53;p30"/>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54" name="Google Shape;54;p30"/>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55" name="Google Shape;55;p30"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55"/>
        <p:cNvGrpSpPr/>
        <p:nvPr/>
      </p:nvGrpSpPr>
      <p:grpSpPr>
        <a:xfrm>
          <a:off x="0" y="0"/>
          <a:ext cx="0" cy="0"/>
          <a:chOff x="0" y="0"/>
          <a:chExt cx="0" cy="0"/>
        </a:xfrm>
      </p:grpSpPr>
      <p:sp>
        <p:nvSpPr>
          <p:cNvPr id="456" name="Google Shape;456;p37"/>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7" name="Google Shape;457;p37"/>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8" name="Google Shape;458;p37"/>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9" name="Google Shape;459;p3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60" name="Google Shape;460;p37"/>
          <p:cNvGrpSpPr/>
          <p:nvPr/>
        </p:nvGrpSpPr>
        <p:grpSpPr>
          <a:xfrm flipH="1">
            <a:off x="-30396" y="6196177"/>
            <a:ext cx="12233149" cy="626186"/>
            <a:chOff x="-30396" y="6196177"/>
            <a:chExt cx="12233149" cy="626186"/>
          </a:xfrm>
        </p:grpSpPr>
        <p:pic>
          <p:nvPicPr>
            <p:cNvPr id="461" name="Google Shape;461;p3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62" name="Google Shape;462;p3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3" name="Google Shape;463;p3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4" name="Google Shape;464;p3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5" name="Google Shape;465;p3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6" name="Google Shape;466;p3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67" name="Google Shape;467;p3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68" name="Google Shape;468;p3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9" name="Google Shape;469;p3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470" name="Google Shape;470;p37"/>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1" name="Google Shape;471;p37"/>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72" name="Google Shape;472;p37"/>
          <p:cNvPicPr preferRelativeResize="0"/>
          <p:nvPr/>
        </p:nvPicPr>
        <p:blipFill rotWithShape="1">
          <a:blip r:embed="rId6">
            <a:alphaModFix/>
          </a:blip>
          <a:srcRect/>
          <a:stretch/>
        </p:blipFill>
        <p:spPr>
          <a:xfrm flipH="1">
            <a:off x="3265450" y="1494950"/>
            <a:ext cx="5661102" cy="47433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473"/>
        <p:cNvGrpSpPr/>
        <p:nvPr/>
      </p:nvGrpSpPr>
      <p:grpSpPr>
        <a:xfrm>
          <a:off x="0" y="0"/>
          <a:ext cx="0" cy="0"/>
          <a:chOff x="0" y="0"/>
          <a:chExt cx="0" cy="0"/>
        </a:xfrm>
      </p:grpSpPr>
      <p:grpSp>
        <p:nvGrpSpPr>
          <p:cNvPr id="474" name="Google Shape;474;p46"/>
          <p:cNvGrpSpPr/>
          <p:nvPr/>
        </p:nvGrpSpPr>
        <p:grpSpPr>
          <a:xfrm flipH="1">
            <a:off x="-30396" y="6196177"/>
            <a:ext cx="12233149" cy="626186"/>
            <a:chOff x="-30396" y="6196177"/>
            <a:chExt cx="12233149" cy="626186"/>
          </a:xfrm>
        </p:grpSpPr>
        <p:pic>
          <p:nvPicPr>
            <p:cNvPr id="475" name="Google Shape;475;p4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476" name="Google Shape;476;p4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7" name="Google Shape;477;p4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8" name="Google Shape;478;p4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9" name="Google Shape;479;p4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80" name="Google Shape;480;p4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81" name="Google Shape;481;p4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82" name="Google Shape;482;p4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483" name="Google Shape;483;p46"/>
            <p:cNvPicPr preferRelativeResize="0"/>
            <p:nvPr/>
          </p:nvPicPr>
          <p:blipFill rotWithShape="1">
            <a:blip r:embed="rId5">
              <a:alphaModFix/>
            </a:blip>
            <a:srcRect/>
            <a:stretch/>
          </p:blipFill>
          <p:spPr>
            <a:xfrm>
              <a:off x="4458273" y="6324412"/>
              <a:ext cx="529889" cy="497951"/>
            </a:xfrm>
            <a:prstGeom prst="rect">
              <a:avLst/>
            </a:prstGeom>
            <a:noFill/>
            <a:ln>
              <a:noFill/>
            </a:ln>
          </p:spPr>
        </p:pic>
      </p:grpSp>
      <p:sp>
        <p:nvSpPr>
          <p:cNvPr id="484" name="Google Shape;484;p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5" name="Google Shape;485;p46"/>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6" name="Google Shape;486;p46"/>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7" name="Google Shape;487;p46"/>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8" name="Google Shape;488;p46"/>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9" name="Google Shape;489;p46"/>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0" name="Google Shape;490;p46"/>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1" name="Google Shape;491;p46"/>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2" name="Google Shape;492;p46"/>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3" name="Google Shape;493;p46"/>
          <p:cNvSpPr>
            <a:spLocks noGrp="1"/>
          </p:cNvSpPr>
          <p:nvPr>
            <p:ph type="pic" idx="9"/>
          </p:nvPr>
        </p:nvSpPr>
        <p:spPr>
          <a:xfrm>
            <a:off x="7967502" y="1420398"/>
            <a:ext cx="3962100" cy="3122700"/>
          </a:xfrm>
          <a:prstGeom prst="rect">
            <a:avLst/>
          </a:prstGeom>
          <a:noFill/>
          <a:ln>
            <a:noFill/>
          </a:ln>
        </p:spPr>
      </p:sp>
      <p:sp>
        <p:nvSpPr>
          <p:cNvPr id="494" name="Google Shape;494;p46"/>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5" name="Google Shape;495;p46"/>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496"/>
        <p:cNvGrpSpPr/>
        <p:nvPr/>
      </p:nvGrpSpPr>
      <p:grpSpPr>
        <a:xfrm>
          <a:off x="0" y="0"/>
          <a:ext cx="0" cy="0"/>
          <a:chOff x="0" y="0"/>
          <a:chExt cx="0" cy="0"/>
        </a:xfrm>
      </p:grpSpPr>
      <p:sp>
        <p:nvSpPr>
          <p:cNvPr id="497" name="Google Shape;497;p68"/>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498" name="Google Shape;498;p6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9" name="Google Shape;499;p68"/>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0" name="Google Shape;500;p68"/>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1" name="Google Shape;501;p6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2" name="Google Shape;502;p68"/>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03" name="Google Shape;503;p6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04" name="Google Shape;504;p6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05" name="Google Shape;505;p6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06" name="Google Shape;506;p6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07" name="Google Shape;507;p6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08" name="Google Shape;508;p6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09" name="Google Shape;509;p6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0" name="Google Shape;510;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1" name="Google Shape;511;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12" name="Google Shape;512;p68"/>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3" name="Google Shape;513;p68"/>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4" name="Google Shape;514;p68"/>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5" name="Google Shape;515;p68"/>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516"/>
        <p:cNvGrpSpPr/>
        <p:nvPr/>
      </p:nvGrpSpPr>
      <p:grpSpPr>
        <a:xfrm>
          <a:off x="0" y="0"/>
          <a:ext cx="0" cy="0"/>
          <a:chOff x="0" y="0"/>
          <a:chExt cx="0" cy="0"/>
        </a:xfrm>
      </p:grpSpPr>
      <p:sp>
        <p:nvSpPr>
          <p:cNvPr id="517" name="Google Shape;517;p6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18" name="Google Shape;518;p6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9" name="Google Shape;519;p69"/>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0" name="Google Shape;520;p6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1" name="Google Shape;521;p6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2" name="Google Shape;522;p6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3" name="Google Shape;523;p6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24" name="Google Shape;524;p6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25" name="Google Shape;525;p6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26" name="Google Shape;526;p6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27" name="Google Shape;527;p69"/>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8" name="Google Shape;528;p69"/>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29" name="Google Shape;529;p69"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530"/>
        <p:cNvGrpSpPr/>
        <p:nvPr/>
      </p:nvGrpSpPr>
      <p:grpSpPr>
        <a:xfrm>
          <a:off x="0" y="0"/>
          <a:ext cx="0" cy="0"/>
          <a:chOff x="0" y="0"/>
          <a:chExt cx="0" cy="0"/>
        </a:xfrm>
      </p:grpSpPr>
      <p:sp>
        <p:nvSpPr>
          <p:cNvPr id="531" name="Google Shape;531;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2" name="Google Shape;532;p70"/>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33" name="Google Shape;533;p70"/>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34" name="Google Shape;534;p7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35" name="Google Shape;535;p7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6" name="Google Shape;536;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7" name="Google Shape;537;p7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9" name="Google Shape;539;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0" name="Google Shape;540;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41" name="Google Shape;541;p7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542" name="Google Shape;542;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543"/>
        <p:cNvGrpSpPr/>
        <p:nvPr/>
      </p:nvGrpSpPr>
      <p:grpSpPr>
        <a:xfrm>
          <a:off x="0" y="0"/>
          <a:ext cx="0" cy="0"/>
          <a:chOff x="0" y="0"/>
          <a:chExt cx="0" cy="0"/>
        </a:xfrm>
      </p:grpSpPr>
      <p:pic>
        <p:nvPicPr>
          <p:cNvPr id="544" name="Google Shape;544;p7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45" name="Google Shape;545;p7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6" name="Google Shape;546;p7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47" name="Google Shape;547;p71"/>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548" name="Google Shape;548;p7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549" name="Google Shape;549;p7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50" name="Google Shape;550;p7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51" name="Google Shape;551;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52" name="Google Shape;552;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53" name="Google Shape;553;p7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4" name="Google Shape;554;p71"/>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5" name="Google Shape;555;p71"/>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6"/>
        <p:cNvGrpSpPr/>
        <p:nvPr/>
      </p:nvGrpSpPr>
      <p:grpSpPr>
        <a:xfrm>
          <a:off x="0" y="0"/>
          <a:ext cx="0" cy="0"/>
          <a:chOff x="0" y="0"/>
          <a:chExt cx="0" cy="0"/>
        </a:xfrm>
      </p:grpSpPr>
      <p:sp>
        <p:nvSpPr>
          <p:cNvPr id="557" name="Google Shape;557;p7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8" name="Google Shape;558;p7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9" name="Google Shape;559;p7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0" name="Google Shape;560;p7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1" name="Google Shape;561;p72"/>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2" name="Google Shape;562;p72"/>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3" name="Google Shape;563;p72"/>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4" name="Google Shape;564;p72"/>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5" name="Google Shape;565;p7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66" name="Google Shape;566;p7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67" name="Google Shape;567;p7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8" name="Google Shape;568;p7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9" name="Google Shape;569;p7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0" name="Google Shape;570;p7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1" name="Google Shape;571;p7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2" name="Google Shape;572;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3" name="Google Shape;573;p7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74" name="Google Shape;574;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75"/>
        <p:cNvGrpSpPr/>
        <p:nvPr/>
      </p:nvGrpSpPr>
      <p:grpSpPr>
        <a:xfrm>
          <a:off x="0" y="0"/>
          <a:ext cx="0" cy="0"/>
          <a:chOff x="0" y="0"/>
          <a:chExt cx="0" cy="0"/>
        </a:xfrm>
      </p:grpSpPr>
      <p:sp>
        <p:nvSpPr>
          <p:cNvPr id="576" name="Google Shape;576;p73"/>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77" name="Google Shape;577;p73"/>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8" name="Google Shape;578;p73"/>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9" name="Google Shape;579;p7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0" name="Google Shape;580;p73"/>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81" name="Google Shape;581;p7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82" name="Google Shape;582;p7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83" name="Google Shape;583;p7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84" name="Google Shape;584;p7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85" name="Google Shape;585;p7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86" name="Google Shape;586;p7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87" name="Google Shape;587;p7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88" name="Google Shape;588;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89" name="Google Shape;589;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90" name="Google Shape;590;p73"/>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91" name="Google Shape;591;p73"/>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92" name="Google Shape;592;p73"/>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593"/>
        <p:cNvGrpSpPr/>
        <p:nvPr/>
      </p:nvGrpSpPr>
      <p:grpSpPr>
        <a:xfrm>
          <a:off x="0" y="0"/>
          <a:ext cx="0" cy="0"/>
          <a:chOff x="0" y="0"/>
          <a:chExt cx="0" cy="0"/>
        </a:xfrm>
      </p:grpSpPr>
      <p:sp>
        <p:nvSpPr>
          <p:cNvPr id="594" name="Google Shape;594;p7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95" name="Google Shape;595;p7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6" name="Google Shape;596;p7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7" name="Google Shape;597;p7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8" name="Google Shape;598;p7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99" name="Google Shape;599;p7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00" name="Google Shape;600;p7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01" name="Google Shape;601;p7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02" name="Google Shape;602;p7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3" name="Google Shape;603;p7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04" name="Google Shape;604;p7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05" name="Google Shape;605;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06" name="Google Shape;606;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07" name="Google Shape;607;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608" name="Google Shape;608;p74"/>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609" name="Google Shape;609;p74"/>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610" name="Google Shape;610;p74"/>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11"/>
        <p:cNvGrpSpPr/>
        <p:nvPr/>
      </p:nvGrpSpPr>
      <p:grpSpPr>
        <a:xfrm>
          <a:off x="0" y="0"/>
          <a:ext cx="0" cy="0"/>
          <a:chOff x="0" y="0"/>
          <a:chExt cx="0" cy="0"/>
        </a:xfrm>
      </p:grpSpPr>
      <p:sp>
        <p:nvSpPr>
          <p:cNvPr id="612" name="Google Shape;612;p7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3" name="Google Shape;613;p7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4" name="Google Shape;614;p7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5" name="Google Shape;615;p7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6" name="Google Shape;616;p7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7" name="Google Shape;617;p7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8" name="Google Shape;618;p7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9" name="Google Shape;619;p7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0" name="Google Shape;620;p75"/>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21" name="Google Shape;621;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22" name="Google Shape;622;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3" name="Google Shape;623;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4" name="Google Shape;624;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5" name="Google Shape;625;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6" name="Google Shape;626;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27" name="Google Shape;627;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28" name="Google Shape;628;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29" name="Google Shape;629;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
        <p:nvSpPr>
          <p:cNvPr id="57" name="Google Shape;57;p35"/>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35"/>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Google Shape;59;p35"/>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35"/>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 name="Google Shape;61;p35"/>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35"/>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35"/>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35"/>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5" name="Google Shape;65;p3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66" name="Google Shape;66;p35"/>
          <p:cNvGrpSpPr/>
          <p:nvPr/>
        </p:nvGrpSpPr>
        <p:grpSpPr>
          <a:xfrm flipH="1">
            <a:off x="-30396" y="6196177"/>
            <a:ext cx="12233029" cy="626186"/>
            <a:chOff x="-30396" y="6196177"/>
            <a:chExt cx="12233029" cy="626186"/>
          </a:xfrm>
        </p:grpSpPr>
        <p:pic>
          <p:nvPicPr>
            <p:cNvPr id="67" name="Google Shape;67;p3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68" name="Google Shape;68;p3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9" name="Google Shape;69;p3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0" name="Google Shape;70;p3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1" name="Google Shape;71;p3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2" name="Google Shape;72;p3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3" name="Google Shape;73;p3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 name="Google Shape;74;p3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5" name="Google Shape;75;p3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630"/>
        <p:cNvGrpSpPr/>
        <p:nvPr/>
      </p:nvGrpSpPr>
      <p:grpSpPr>
        <a:xfrm>
          <a:off x="0" y="0"/>
          <a:ext cx="0" cy="0"/>
          <a:chOff x="0" y="0"/>
          <a:chExt cx="0" cy="0"/>
        </a:xfrm>
      </p:grpSpPr>
      <p:pic>
        <p:nvPicPr>
          <p:cNvPr id="631" name="Google Shape;631;p7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32" name="Google Shape;632;p7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3" name="Google Shape;633;p7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34" name="Google Shape;634;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35" name="Google Shape;635;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36" name="Google Shape;636;p7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37" name="Google Shape;637;p7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38" name="Google Shape;638;p7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39" name="Google Shape;639;p7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40" name="Google Shape;640;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1" name="Google Shape;641;p76"/>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2" name="Google Shape;642;p76"/>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3" name="Google Shape;643;p76"/>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4" name="Google Shape;644;p76"/>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5" name="Google Shape;645;p76"/>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6" name="Google Shape;646;p76"/>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7" name="Google Shape;647;p76"/>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8" name="Google Shape;648;p76"/>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49" name="Google Shape;649;p76"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650"/>
        <p:cNvGrpSpPr/>
        <p:nvPr/>
      </p:nvGrpSpPr>
      <p:grpSpPr>
        <a:xfrm>
          <a:off x="0" y="0"/>
          <a:ext cx="0" cy="0"/>
          <a:chOff x="0" y="0"/>
          <a:chExt cx="0" cy="0"/>
        </a:xfrm>
      </p:grpSpPr>
      <p:pic>
        <p:nvPicPr>
          <p:cNvPr id="651" name="Google Shape;651;p77"/>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52" name="Google Shape;652;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3" name="Google Shape;653;p7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54" name="Google Shape;654;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55" name="Google Shape;655;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56" name="Google Shape;656;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57" name="Google Shape;657;p7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58" name="Google Shape;658;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59" name="Google Shape;659;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60" name="Google Shape;660;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1" name="Google Shape;661;p7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2" name="Google Shape;662;p7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3" name="Google Shape;663;p7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4" name="Google Shape;664;p7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5" name="Google Shape;665;p7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6" name="Google Shape;666;p7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7" name="Google Shape;667;p7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8" name="Google Shape;668;p7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69" name="Google Shape;669;p77"/>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70" name="Google Shape;670;p77"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671" name="Google Shape;671;p77"/>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72" name="Google Shape;672;p77"/>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73" name="Google Shape;673;p77"/>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674"/>
        <p:cNvGrpSpPr/>
        <p:nvPr/>
      </p:nvGrpSpPr>
      <p:grpSpPr>
        <a:xfrm>
          <a:off x="0" y="0"/>
          <a:ext cx="0" cy="0"/>
          <a:chOff x="0" y="0"/>
          <a:chExt cx="0" cy="0"/>
        </a:xfrm>
      </p:grpSpPr>
      <p:pic>
        <p:nvPicPr>
          <p:cNvPr id="675" name="Google Shape;675;p78"/>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76" name="Google Shape;676;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7" name="Google Shape;677;p7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8" name="Google Shape;678;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79" name="Google Shape;679;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0" name="Google Shape;680;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81" name="Google Shape;681;p7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2" name="Google Shape;682;p7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83" name="Google Shape;683;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84" name="Google Shape;684;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5" name="Google Shape;685;p78"/>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6" name="Google Shape;686;p78"/>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687"/>
        <p:cNvGrpSpPr/>
        <p:nvPr/>
      </p:nvGrpSpPr>
      <p:grpSpPr>
        <a:xfrm>
          <a:off x="0" y="0"/>
          <a:ext cx="0" cy="0"/>
          <a:chOff x="0" y="0"/>
          <a:chExt cx="0" cy="0"/>
        </a:xfrm>
      </p:grpSpPr>
      <p:pic>
        <p:nvPicPr>
          <p:cNvPr id="688" name="Google Shape;688;p79"/>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89" name="Google Shape;689;p7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0" name="Google Shape;690;p7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1" name="Google Shape;691;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92" name="Google Shape;692;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3" name="Google Shape;693;p7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94" name="Google Shape;694;p7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5" name="Google Shape;695;p7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96" name="Google Shape;696;p7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97" name="Google Shape;697;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8" name="Google Shape;698;p79"/>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9" name="Google Shape;699;p79"/>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0" name="Google Shape;700;p79"/>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1" name="Google Shape;701;p79"/>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2" name="Google Shape;702;p79"/>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3" name="Google Shape;703;p79"/>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04" name="Google Shape;704;p79"/>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05"/>
        <p:cNvGrpSpPr/>
        <p:nvPr/>
      </p:nvGrpSpPr>
      <p:grpSpPr>
        <a:xfrm>
          <a:off x="0" y="0"/>
          <a:ext cx="0" cy="0"/>
          <a:chOff x="0" y="0"/>
          <a:chExt cx="0" cy="0"/>
        </a:xfrm>
      </p:grpSpPr>
      <p:pic>
        <p:nvPicPr>
          <p:cNvPr id="706" name="Google Shape;706;p8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07" name="Google Shape;707;p8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8" name="Google Shape;708;p8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9" name="Google Shape;709;p80"/>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10" name="Google Shape;710;p80"/>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11" name="Google Shape;711;p8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2" name="Google Shape;712;p8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3" name="Google Shape;713;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14" name="Google Shape;714;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15" name="Google Shape;715;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6" name="Google Shape;716;p80"/>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17"/>
        <p:cNvGrpSpPr/>
        <p:nvPr/>
      </p:nvGrpSpPr>
      <p:grpSpPr>
        <a:xfrm>
          <a:off x="0" y="0"/>
          <a:ext cx="0" cy="0"/>
          <a:chOff x="0" y="0"/>
          <a:chExt cx="0" cy="0"/>
        </a:xfrm>
      </p:grpSpPr>
      <p:pic>
        <p:nvPicPr>
          <p:cNvPr id="718" name="Google Shape;718;p8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19" name="Google Shape;719;p8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0" name="Google Shape;720;p8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1" name="Google Shape;721;p81"/>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22" name="Google Shape;722;p8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23" name="Google Shape;723;p8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4" name="Google Shape;724;p8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25" name="Google Shape;725;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26" name="Google Shape;726;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27" name="Google Shape;727;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8" name="Google Shape;728;p81"/>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9" name="Google Shape;729;p81"/>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730"/>
        <p:cNvGrpSpPr/>
        <p:nvPr/>
      </p:nvGrpSpPr>
      <p:grpSpPr>
        <a:xfrm>
          <a:off x="0" y="0"/>
          <a:ext cx="0" cy="0"/>
          <a:chOff x="0" y="0"/>
          <a:chExt cx="0" cy="0"/>
        </a:xfrm>
      </p:grpSpPr>
      <p:sp>
        <p:nvSpPr>
          <p:cNvPr id="731" name="Google Shape;731;p82"/>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732" name="Google Shape;732;p82"/>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3" name="Google Shape;733;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739"/>
        <p:cNvGrpSpPr/>
        <p:nvPr/>
      </p:nvGrpSpPr>
      <p:grpSpPr>
        <a:xfrm>
          <a:off x="0" y="0"/>
          <a:ext cx="0" cy="0"/>
          <a:chOff x="0" y="0"/>
          <a:chExt cx="0" cy="0"/>
        </a:xfrm>
      </p:grpSpPr>
      <p:sp>
        <p:nvSpPr>
          <p:cNvPr id="740" name="Google Shape;740;p40"/>
          <p:cNvSpPr txBox="1">
            <a:spLocks noGrp="1"/>
          </p:cNvSpPr>
          <p:nvPr>
            <p:ph type="title"/>
          </p:nvPr>
        </p:nvSpPr>
        <p:spPr>
          <a:xfrm>
            <a:off x="332740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1" name="Google Shape;741;p40"/>
          <p:cNvGrpSpPr/>
          <p:nvPr/>
        </p:nvGrpSpPr>
        <p:grpSpPr>
          <a:xfrm flipH="1">
            <a:off x="3757659" y="6196177"/>
            <a:ext cx="8097437" cy="626186"/>
            <a:chOff x="179447" y="6196177"/>
            <a:chExt cx="8097437" cy="626186"/>
          </a:xfrm>
        </p:grpSpPr>
        <p:pic>
          <p:nvPicPr>
            <p:cNvPr id="742" name="Google Shape;742;p40"/>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743" name="Google Shape;743;p40"/>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4" name="Google Shape;744;p4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5" name="Google Shape;745;p4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46" name="Google Shape;746;p4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747" name="Google Shape;747;p4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748" name="Google Shape;748;p4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grpSp>
      <p:sp>
        <p:nvSpPr>
          <p:cNvPr id="749" name="Google Shape;749;p40"/>
          <p:cNvSpPr txBox="1">
            <a:spLocks noGrp="1"/>
          </p:cNvSpPr>
          <p:nvPr>
            <p:ph type="body" idx="1"/>
          </p:nvPr>
        </p:nvSpPr>
        <p:spPr>
          <a:xfrm>
            <a:off x="8967862"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0" name="Google Shape;750;p40"/>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1" name="Google Shape;751;p40"/>
          <p:cNvSpPr txBox="1">
            <a:spLocks noGrp="1"/>
          </p:cNvSpPr>
          <p:nvPr>
            <p:ph type="body" idx="3"/>
          </p:nvPr>
        </p:nvSpPr>
        <p:spPr>
          <a:xfrm>
            <a:off x="142610" y="1454588"/>
            <a:ext cx="3258591"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2" name="Google Shape;752;p40"/>
          <p:cNvSpPr txBox="1">
            <a:spLocks noGrp="1"/>
          </p:cNvSpPr>
          <p:nvPr>
            <p:ph type="body" idx="4"/>
          </p:nvPr>
        </p:nvSpPr>
        <p:spPr>
          <a:xfrm>
            <a:off x="142609" y="2645354"/>
            <a:ext cx="3258592"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3" name="Google Shape;753;p40"/>
          <p:cNvSpPr>
            <a:spLocks noGrp="1"/>
          </p:cNvSpPr>
          <p:nvPr>
            <p:ph type="pic" idx="5"/>
          </p:nvPr>
        </p:nvSpPr>
        <p:spPr>
          <a:xfrm>
            <a:off x="336904" y="4407656"/>
            <a:ext cx="2926080" cy="1947672"/>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754"/>
        <p:cNvGrpSpPr/>
        <p:nvPr/>
      </p:nvGrpSpPr>
      <p:grpSpPr>
        <a:xfrm>
          <a:off x="0" y="0"/>
          <a:ext cx="0" cy="0"/>
          <a:chOff x="0" y="0"/>
          <a:chExt cx="0" cy="0"/>
        </a:xfrm>
      </p:grpSpPr>
      <p:sp>
        <p:nvSpPr>
          <p:cNvPr id="755" name="Google Shape;755;p4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56" name="Google Shape;756;p41"/>
          <p:cNvGrpSpPr/>
          <p:nvPr/>
        </p:nvGrpSpPr>
        <p:grpSpPr>
          <a:xfrm>
            <a:off x="3598397" y="6190158"/>
            <a:ext cx="8441706" cy="621572"/>
            <a:chOff x="3598397" y="6190158"/>
            <a:chExt cx="8441706" cy="621572"/>
          </a:xfrm>
        </p:grpSpPr>
        <p:cxnSp>
          <p:nvCxnSpPr>
            <p:cNvPr id="757" name="Google Shape;757;p41"/>
            <p:cNvCxnSpPr/>
            <p:nvPr/>
          </p:nvCxnSpPr>
          <p:spPr>
            <a:xfrm>
              <a:off x="9634993" y="6560687"/>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58" name="Google Shape;758;p41"/>
            <p:cNvCxnSpPr/>
            <p:nvPr/>
          </p:nvCxnSpPr>
          <p:spPr>
            <a:xfrm>
              <a:off x="6900226" y="6562755"/>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59" name="Google Shape;759;p41"/>
            <p:cNvCxnSpPr/>
            <p:nvPr/>
          </p:nvCxnSpPr>
          <p:spPr>
            <a:xfrm>
              <a:off x="4077699" y="6573387"/>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0" name="Google Shape;760;p41"/>
            <p:cNvPicPr preferRelativeResize="0"/>
            <p:nvPr/>
          </p:nvPicPr>
          <p:blipFill rotWithShape="1">
            <a:blip r:embed="rId2">
              <a:alphaModFix/>
            </a:blip>
            <a:srcRect/>
            <a:stretch/>
          </p:blipFill>
          <p:spPr>
            <a:xfrm>
              <a:off x="3598397" y="6229847"/>
              <a:ext cx="491969" cy="536174"/>
            </a:xfrm>
            <a:prstGeom prst="rect">
              <a:avLst/>
            </a:prstGeom>
            <a:noFill/>
            <a:ln>
              <a:noFill/>
            </a:ln>
          </p:spPr>
        </p:pic>
        <p:pic>
          <p:nvPicPr>
            <p:cNvPr id="761" name="Google Shape;761;p41" descr="A picture containing vector graphics&#10;&#10;Description automatically generated"/>
            <p:cNvPicPr preferRelativeResize="0"/>
            <p:nvPr/>
          </p:nvPicPr>
          <p:blipFill rotWithShape="1">
            <a:blip r:embed="rId3">
              <a:alphaModFix/>
            </a:blip>
            <a:srcRect/>
            <a:stretch/>
          </p:blipFill>
          <p:spPr>
            <a:xfrm>
              <a:off x="6170222" y="6190158"/>
              <a:ext cx="687747" cy="615553"/>
            </a:xfrm>
            <a:prstGeom prst="rect">
              <a:avLst/>
            </a:prstGeom>
            <a:noFill/>
            <a:ln>
              <a:noFill/>
            </a:ln>
          </p:spPr>
        </p:pic>
        <p:pic>
          <p:nvPicPr>
            <p:cNvPr id="762" name="Google Shape;762;p41"/>
            <p:cNvPicPr preferRelativeResize="0"/>
            <p:nvPr/>
          </p:nvPicPr>
          <p:blipFill rotWithShape="1">
            <a:blip r:embed="rId4">
              <a:alphaModFix/>
            </a:blip>
            <a:srcRect/>
            <a:stretch/>
          </p:blipFill>
          <p:spPr>
            <a:xfrm>
              <a:off x="9033506" y="6313780"/>
              <a:ext cx="529889" cy="497950"/>
            </a:xfrm>
            <a:prstGeom prst="rect">
              <a:avLst/>
            </a:prstGeom>
            <a:noFill/>
            <a:ln>
              <a:noFill/>
            </a:ln>
          </p:spPr>
        </p:pic>
        <p:pic>
          <p:nvPicPr>
            <p:cNvPr id="763" name="Google Shape;763;p41"/>
            <p:cNvPicPr preferRelativeResize="0"/>
            <p:nvPr/>
          </p:nvPicPr>
          <p:blipFill rotWithShape="1">
            <a:blip r:embed="rId5">
              <a:alphaModFix/>
            </a:blip>
            <a:srcRect/>
            <a:stretch/>
          </p:blipFill>
          <p:spPr>
            <a:xfrm>
              <a:off x="11730173" y="6238372"/>
              <a:ext cx="309930" cy="493979"/>
            </a:xfrm>
            <a:prstGeom prst="rect">
              <a:avLst/>
            </a:prstGeom>
            <a:noFill/>
            <a:ln>
              <a:noFill/>
            </a:ln>
          </p:spPr>
        </p:pic>
      </p:grpSp>
      <p:sp>
        <p:nvSpPr>
          <p:cNvPr id="764" name="Google Shape;764;p41"/>
          <p:cNvSpPr>
            <a:spLocks noGrp="1"/>
          </p:cNvSpPr>
          <p:nvPr>
            <p:ph type="pic" idx="2"/>
          </p:nvPr>
        </p:nvSpPr>
        <p:spPr>
          <a:xfrm>
            <a:off x="9282749" y="1283634"/>
            <a:ext cx="2377440" cy="3172968"/>
          </a:xfrm>
          <a:prstGeom prst="rect">
            <a:avLst/>
          </a:prstGeom>
          <a:noFill/>
          <a:ln>
            <a:noFill/>
          </a:ln>
        </p:spPr>
      </p:sp>
      <p:sp>
        <p:nvSpPr>
          <p:cNvPr id="765" name="Google Shape;765;p41"/>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66" name="Google Shape;766;p41"/>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7" name="Google Shape;767;p41"/>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8" name="Google Shape;768;p41"/>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41"/>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770" name="Google Shape;770;p41"/>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771" name="Google Shape;771;p41"/>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772" name="Google Shape;772;p41"/>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100000"/>
              </a:lnSpc>
              <a:spcBef>
                <a:spcPts val="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773" name="Google Shape;773;p41"/>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774"/>
        <p:cNvGrpSpPr/>
        <p:nvPr/>
      </p:nvGrpSpPr>
      <p:grpSpPr>
        <a:xfrm>
          <a:off x="0" y="0"/>
          <a:ext cx="0" cy="0"/>
          <a:chOff x="0" y="0"/>
          <a:chExt cx="0" cy="0"/>
        </a:xfrm>
      </p:grpSpPr>
      <p:sp>
        <p:nvSpPr>
          <p:cNvPr id="775" name="Google Shape;775;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6" name="Google Shape;776;p43"/>
          <p:cNvCxnSpPr/>
          <p:nvPr/>
        </p:nvCxnSpPr>
        <p:spPr>
          <a:xfrm>
            <a:off x="9652095"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77" name="Google Shape;777;p43"/>
          <p:cNvCxnSpPr/>
          <p:nvPr/>
        </p:nvCxnSpPr>
        <p:spPr>
          <a:xfrm>
            <a:off x="6982576" y="6579701"/>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78" name="Google Shape;778;p43"/>
          <p:cNvCxnSpPr/>
          <p:nvPr/>
        </p:nvCxnSpPr>
        <p:spPr>
          <a:xfrm>
            <a:off x="4183056" y="6591573"/>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79" name="Google Shape;779;p43"/>
          <p:cNvPicPr preferRelativeResize="0"/>
          <p:nvPr/>
        </p:nvPicPr>
        <p:blipFill rotWithShape="1">
          <a:blip r:embed="rId2">
            <a:alphaModFix/>
          </a:blip>
          <a:srcRect/>
          <a:stretch/>
        </p:blipFill>
        <p:spPr>
          <a:xfrm>
            <a:off x="3652987" y="6183253"/>
            <a:ext cx="491969" cy="536174"/>
          </a:xfrm>
          <a:prstGeom prst="rect">
            <a:avLst/>
          </a:prstGeom>
          <a:noFill/>
          <a:ln>
            <a:noFill/>
          </a:ln>
        </p:spPr>
      </p:pic>
      <p:pic>
        <p:nvPicPr>
          <p:cNvPr id="780" name="Google Shape;780;p43" descr="A picture containing vector graphics&#10;&#10;Description automatically generated"/>
          <p:cNvPicPr preferRelativeResize="0"/>
          <p:nvPr/>
        </p:nvPicPr>
        <p:blipFill rotWithShape="1">
          <a:blip r:embed="rId3">
            <a:alphaModFix/>
          </a:blip>
          <a:srcRect/>
          <a:stretch/>
        </p:blipFill>
        <p:spPr>
          <a:xfrm flipH="1">
            <a:off x="6340762" y="6181034"/>
            <a:ext cx="687747" cy="615553"/>
          </a:xfrm>
          <a:prstGeom prst="rect">
            <a:avLst/>
          </a:prstGeom>
          <a:noFill/>
          <a:ln>
            <a:noFill/>
          </a:ln>
        </p:spPr>
      </p:pic>
      <p:pic>
        <p:nvPicPr>
          <p:cNvPr id="781" name="Google Shape;781;p43"/>
          <p:cNvPicPr preferRelativeResize="0"/>
          <p:nvPr/>
        </p:nvPicPr>
        <p:blipFill rotWithShape="1">
          <a:blip r:embed="rId4">
            <a:alphaModFix/>
          </a:blip>
          <a:srcRect/>
          <a:stretch/>
        </p:blipFill>
        <p:spPr>
          <a:xfrm flipH="1">
            <a:off x="9103156" y="6330726"/>
            <a:ext cx="529889" cy="497950"/>
          </a:xfrm>
          <a:prstGeom prst="rect">
            <a:avLst/>
          </a:prstGeom>
          <a:noFill/>
          <a:ln>
            <a:noFill/>
          </a:ln>
        </p:spPr>
      </p:pic>
      <p:pic>
        <p:nvPicPr>
          <p:cNvPr id="782" name="Google Shape;782;p43"/>
          <p:cNvPicPr preferRelativeResize="0"/>
          <p:nvPr/>
        </p:nvPicPr>
        <p:blipFill rotWithShape="1">
          <a:blip r:embed="rId5">
            <a:alphaModFix/>
          </a:blip>
          <a:srcRect/>
          <a:stretch/>
        </p:blipFill>
        <p:spPr>
          <a:xfrm flipH="1">
            <a:off x="11677425" y="6181034"/>
            <a:ext cx="309930" cy="493979"/>
          </a:xfrm>
          <a:prstGeom prst="rect">
            <a:avLst/>
          </a:prstGeom>
          <a:noFill/>
          <a:ln>
            <a:noFill/>
          </a:ln>
        </p:spPr>
      </p:pic>
      <p:sp>
        <p:nvSpPr>
          <p:cNvPr id="783" name="Google Shape;783;p43"/>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4" name="Google Shape;784;p43"/>
          <p:cNvSpPr>
            <a:spLocks noGrp="1"/>
          </p:cNvSpPr>
          <p:nvPr>
            <p:ph type="pic" idx="2"/>
          </p:nvPr>
        </p:nvSpPr>
        <p:spPr>
          <a:xfrm>
            <a:off x="8832388" y="1251284"/>
            <a:ext cx="3251581" cy="2498913"/>
          </a:xfrm>
          <a:prstGeom prst="rect">
            <a:avLst/>
          </a:prstGeom>
          <a:noFill/>
          <a:ln>
            <a:noFill/>
          </a:ln>
        </p:spPr>
      </p:sp>
      <p:sp>
        <p:nvSpPr>
          <p:cNvPr id="785" name="Google Shape;785;p43"/>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76"/>
        <p:cNvGrpSpPr/>
        <p:nvPr/>
      </p:nvGrpSpPr>
      <p:grpSpPr>
        <a:xfrm>
          <a:off x="0" y="0"/>
          <a:ext cx="0" cy="0"/>
          <a:chOff x="0" y="0"/>
          <a:chExt cx="0" cy="0"/>
        </a:xfrm>
      </p:grpSpPr>
      <p:sp>
        <p:nvSpPr>
          <p:cNvPr id="77" name="Google Shape;77;p4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8" name="Google Shape;78;p42"/>
          <p:cNvPicPr preferRelativeResize="0"/>
          <p:nvPr/>
        </p:nvPicPr>
        <p:blipFill rotWithShape="1">
          <a:blip r:embed="rId2">
            <a:alphaModFix/>
          </a:blip>
          <a:srcRect/>
          <a:stretch/>
        </p:blipFill>
        <p:spPr>
          <a:xfrm flipH="1">
            <a:off x="9808453" y="6206803"/>
            <a:ext cx="309931" cy="493980"/>
          </a:xfrm>
          <a:prstGeom prst="rect">
            <a:avLst/>
          </a:prstGeom>
          <a:noFill/>
          <a:ln>
            <a:noFill/>
          </a:ln>
        </p:spPr>
      </p:pic>
      <p:cxnSp>
        <p:nvCxnSpPr>
          <p:cNvPr id="79" name="Google Shape;79;p4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42"/>
          <p:cNvCxnSpPr/>
          <p:nvPr/>
        </p:nvCxnSpPr>
        <p:spPr>
          <a:xfrm>
            <a:off x="7859203" y="658997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 name="Google Shape;81;p42"/>
          <p:cNvCxnSpPr/>
          <p:nvPr/>
        </p:nvCxnSpPr>
        <p:spPr>
          <a:xfrm>
            <a:off x="51731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2" name="Google Shape;82;p42"/>
          <p:cNvCxnSpPr/>
          <p:nvPr/>
        </p:nvCxnSpPr>
        <p:spPr>
          <a:xfrm>
            <a:off x="2421228"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 name="Google Shape;83;p4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4" name="Google Shape;84;p42"/>
          <p:cNvPicPr preferRelativeResize="0"/>
          <p:nvPr/>
        </p:nvPicPr>
        <p:blipFill rotWithShape="1">
          <a:blip r:embed="rId3">
            <a:alphaModFix/>
          </a:blip>
          <a:srcRect/>
          <a:stretch/>
        </p:blipFill>
        <p:spPr>
          <a:xfrm>
            <a:off x="1967359" y="6221541"/>
            <a:ext cx="491969" cy="536174"/>
          </a:xfrm>
          <a:prstGeom prst="rect">
            <a:avLst/>
          </a:prstGeom>
          <a:noFill/>
          <a:ln>
            <a:noFill/>
          </a:ln>
        </p:spPr>
      </p:pic>
      <p:pic>
        <p:nvPicPr>
          <p:cNvPr id="85" name="Google Shape;85;p42"/>
          <p:cNvPicPr preferRelativeResize="0"/>
          <p:nvPr/>
        </p:nvPicPr>
        <p:blipFill rotWithShape="1">
          <a:blip r:embed="rId4">
            <a:alphaModFix/>
          </a:blip>
          <a:srcRect/>
          <a:stretch/>
        </p:blipFill>
        <p:spPr>
          <a:xfrm flipH="1">
            <a:off x="7253432" y="6321950"/>
            <a:ext cx="529889" cy="497950"/>
          </a:xfrm>
          <a:prstGeom prst="rect">
            <a:avLst/>
          </a:prstGeom>
          <a:noFill/>
          <a:ln>
            <a:noFill/>
          </a:ln>
        </p:spPr>
      </p:pic>
      <p:pic>
        <p:nvPicPr>
          <p:cNvPr id="86" name="Google Shape;86;p42" descr="A picture containing vector graphics&#10;&#10;Description automatically generated"/>
          <p:cNvPicPr preferRelativeResize="0"/>
          <p:nvPr/>
        </p:nvPicPr>
        <p:blipFill rotWithShape="1">
          <a:blip r:embed="rId5">
            <a:alphaModFix/>
          </a:blip>
          <a:srcRect/>
          <a:stretch/>
        </p:blipFill>
        <p:spPr>
          <a:xfrm flipH="1">
            <a:off x="4466402" y="6165066"/>
            <a:ext cx="687747" cy="615553"/>
          </a:xfrm>
          <a:prstGeom prst="rect">
            <a:avLst/>
          </a:prstGeom>
          <a:noFill/>
          <a:ln>
            <a:noFill/>
          </a:ln>
        </p:spPr>
      </p:pic>
      <p:sp>
        <p:nvSpPr>
          <p:cNvPr id="87" name="Google Shape;87;p4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88" name="Google Shape;88;p4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89" name="Google Shape;89;p4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90" name="Google Shape;90;p4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91" name="Google Shape;91;p4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92" name="Google Shape;92;p4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93" name="Google Shape;93;p4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
        <p:nvSpPr>
          <p:cNvPr id="94" name="Google Shape;94;p4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2pPr>
            <a:lvl3pPr marL="1371600" marR="0" lvl="2"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4pPr>
            <a:lvl5pPr marL="2286000" marR="0" lvl="4"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5pPr>
            <a:lvl6pPr marL="2743200" marR="0" lvl="5"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6pPr>
            <a:lvl7pPr marL="3200400" marR="0" lvl="6"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7pPr>
            <a:lvl8pPr marL="3657600" marR="0" lvl="7"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8pPr>
            <a:lvl9pPr marL="4114800" marR="0" lvl="8"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786"/>
        <p:cNvGrpSpPr/>
        <p:nvPr/>
      </p:nvGrpSpPr>
      <p:grpSpPr>
        <a:xfrm>
          <a:off x="0" y="0"/>
          <a:ext cx="0" cy="0"/>
          <a:chOff x="0" y="0"/>
          <a:chExt cx="0" cy="0"/>
        </a:xfrm>
      </p:grpSpPr>
      <p:sp>
        <p:nvSpPr>
          <p:cNvPr id="787" name="Google Shape;787;p50"/>
          <p:cNvSpPr txBox="1">
            <a:spLocks noGrp="1"/>
          </p:cNvSpPr>
          <p:nvPr>
            <p:ph type="title"/>
          </p:nvPr>
        </p:nvSpPr>
        <p:spPr>
          <a:xfrm>
            <a:off x="3170727"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88" name="Google Shape;788;p50"/>
          <p:cNvGrpSpPr/>
          <p:nvPr/>
        </p:nvGrpSpPr>
        <p:grpSpPr>
          <a:xfrm flipH="1">
            <a:off x="3722198" y="6196177"/>
            <a:ext cx="8086608" cy="626186"/>
            <a:chOff x="190275" y="6196177"/>
            <a:chExt cx="8086608" cy="626186"/>
          </a:xfrm>
        </p:grpSpPr>
        <p:cxnSp>
          <p:nvCxnSpPr>
            <p:cNvPr id="789" name="Google Shape;789;p5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0" name="Google Shape;790;p5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91" name="Google Shape;791;p5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792" name="Google Shape;792;p5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793" name="Google Shape;793;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94" name="Google Shape;794;p5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795" name="Google Shape;795;p50"/>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796" name="Google Shape;796;p50"/>
          <p:cNvSpPr>
            <a:spLocks noGrp="1"/>
          </p:cNvSpPr>
          <p:nvPr>
            <p:ph type="pic" idx="2"/>
          </p:nvPr>
        </p:nvSpPr>
        <p:spPr>
          <a:xfrm>
            <a:off x="9093038" y="1058781"/>
            <a:ext cx="2715768" cy="2715768"/>
          </a:xfrm>
          <a:prstGeom prst="rect">
            <a:avLst/>
          </a:prstGeom>
          <a:noFill/>
          <a:ln>
            <a:noFill/>
          </a:ln>
        </p:spPr>
      </p:sp>
      <p:sp>
        <p:nvSpPr>
          <p:cNvPr id="797" name="Google Shape;797;p5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8" name="Google Shape;798;p5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9" name="Google Shape;799;p5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0" name="Google Shape;800;p5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1" name="Google Shape;801;p5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2" name="Google Shape;802;p5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3" name="Google Shape;803;p5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804"/>
        <p:cNvGrpSpPr/>
        <p:nvPr/>
      </p:nvGrpSpPr>
      <p:grpSpPr>
        <a:xfrm>
          <a:off x="0" y="0"/>
          <a:ext cx="0" cy="0"/>
          <a:chOff x="0" y="0"/>
          <a:chExt cx="0" cy="0"/>
        </a:xfrm>
      </p:grpSpPr>
      <p:sp>
        <p:nvSpPr>
          <p:cNvPr id="805" name="Google Shape;805;p5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6" name="Google Shape;806;p51"/>
          <p:cNvSpPr>
            <a:spLocks noGrp="1"/>
          </p:cNvSpPr>
          <p:nvPr>
            <p:ph type="pic" idx="2"/>
          </p:nvPr>
        </p:nvSpPr>
        <p:spPr>
          <a:xfrm>
            <a:off x="8953152" y="1444919"/>
            <a:ext cx="2916936" cy="2596896"/>
          </a:xfrm>
          <a:prstGeom prst="rect">
            <a:avLst/>
          </a:prstGeom>
          <a:noFill/>
          <a:ln>
            <a:noFill/>
          </a:ln>
        </p:spPr>
      </p:sp>
      <p:sp>
        <p:nvSpPr>
          <p:cNvPr id="807" name="Google Shape;807;p51"/>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808" name="Google Shape;808;p51"/>
          <p:cNvGrpSpPr/>
          <p:nvPr/>
        </p:nvGrpSpPr>
        <p:grpSpPr>
          <a:xfrm flipH="1">
            <a:off x="3783480" y="6168314"/>
            <a:ext cx="8086608" cy="626186"/>
            <a:chOff x="190275" y="6196177"/>
            <a:chExt cx="8086608" cy="626186"/>
          </a:xfrm>
        </p:grpSpPr>
        <p:cxnSp>
          <p:nvCxnSpPr>
            <p:cNvPr id="809" name="Google Shape;809;p5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0" name="Google Shape;810;p5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1" name="Google Shape;811;p5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12" name="Google Shape;812;p5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13" name="Google Shape;813;p5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14" name="Google Shape;814;p5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15" name="Google Shape;815;p51"/>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16" name="Google Shape;816;p51"/>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817"/>
        <p:cNvGrpSpPr/>
        <p:nvPr/>
      </p:nvGrpSpPr>
      <p:grpSpPr>
        <a:xfrm>
          <a:off x="0" y="0"/>
          <a:ext cx="0" cy="0"/>
          <a:chOff x="0" y="0"/>
          <a:chExt cx="0" cy="0"/>
        </a:xfrm>
      </p:grpSpPr>
      <p:sp>
        <p:nvSpPr>
          <p:cNvPr id="818" name="Google Shape;818;p52"/>
          <p:cNvSpPr>
            <a:spLocks noGrp="1"/>
          </p:cNvSpPr>
          <p:nvPr>
            <p:ph type="pic" idx="2"/>
          </p:nvPr>
        </p:nvSpPr>
        <p:spPr>
          <a:xfrm>
            <a:off x="9810967" y="1562916"/>
            <a:ext cx="1152144" cy="1143000"/>
          </a:xfrm>
          <a:prstGeom prst="rect">
            <a:avLst/>
          </a:prstGeom>
          <a:noFill/>
          <a:ln>
            <a:noFill/>
          </a:ln>
        </p:spPr>
      </p:sp>
      <p:sp>
        <p:nvSpPr>
          <p:cNvPr id="819" name="Google Shape;819;p52"/>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0" name="Google Shape;820;p52"/>
          <p:cNvSpPr>
            <a:spLocks noGrp="1"/>
          </p:cNvSpPr>
          <p:nvPr>
            <p:ph type="pic" idx="3"/>
          </p:nvPr>
        </p:nvSpPr>
        <p:spPr>
          <a:xfrm>
            <a:off x="9757009" y="3260706"/>
            <a:ext cx="1216152" cy="987552"/>
          </a:xfrm>
          <a:prstGeom prst="rect">
            <a:avLst/>
          </a:prstGeom>
          <a:noFill/>
          <a:ln>
            <a:noFill/>
          </a:ln>
        </p:spPr>
      </p:sp>
      <p:sp>
        <p:nvSpPr>
          <p:cNvPr id="821" name="Google Shape;821;p52"/>
          <p:cNvSpPr>
            <a:spLocks noGrp="1"/>
          </p:cNvSpPr>
          <p:nvPr>
            <p:ph type="pic" idx="4"/>
          </p:nvPr>
        </p:nvSpPr>
        <p:spPr>
          <a:xfrm>
            <a:off x="9810967" y="4777725"/>
            <a:ext cx="1143000" cy="1143000"/>
          </a:xfrm>
          <a:prstGeom prst="rect">
            <a:avLst/>
          </a:prstGeom>
          <a:noFill/>
          <a:ln>
            <a:noFill/>
          </a:ln>
        </p:spPr>
      </p:sp>
      <p:grpSp>
        <p:nvGrpSpPr>
          <p:cNvPr id="822" name="Google Shape;822;p52"/>
          <p:cNvGrpSpPr/>
          <p:nvPr/>
        </p:nvGrpSpPr>
        <p:grpSpPr>
          <a:xfrm flipH="1">
            <a:off x="3835175" y="6137099"/>
            <a:ext cx="8086608" cy="626186"/>
            <a:chOff x="190275" y="6196177"/>
            <a:chExt cx="8086608" cy="626186"/>
          </a:xfrm>
        </p:grpSpPr>
        <p:cxnSp>
          <p:nvCxnSpPr>
            <p:cNvPr id="823" name="Google Shape;823;p5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4" name="Google Shape;824;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5" name="Google Shape;825;p5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26" name="Google Shape;826;p5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27" name="Google Shape;827;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28" name="Google Shape;828;p5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29" name="Google Shape;829;p52"/>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30" name="Google Shape;830;p5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831"/>
        <p:cNvGrpSpPr/>
        <p:nvPr/>
      </p:nvGrpSpPr>
      <p:grpSpPr>
        <a:xfrm>
          <a:off x="0" y="0"/>
          <a:ext cx="0" cy="0"/>
          <a:chOff x="0" y="0"/>
          <a:chExt cx="0" cy="0"/>
        </a:xfrm>
      </p:grpSpPr>
      <p:sp>
        <p:nvSpPr>
          <p:cNvPr id="832" name="Google Shape;832;p83"/>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3" name="Google Shape;833;p83"/>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4" name="Google Shape;834;p83"/>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5" name="Google Shape;835;p83"/>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836" name="Google Shape;836;p83"/>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37" name="Google Shape;837;p83"/>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38" name="Google Shape;838;p83"/>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39" name="Google Shape;839;p8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40" name="Google Shape;840;p8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41" name="Google Shape;841;p8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42" name="Google Shape;842;p83"/>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843" name="Google Shape;843;p83"/>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44" name="Google Shape;844;p83"/>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45" name="Google Shape;845;p83"/>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46" name="Google Shape;846;p83"/>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7"/>
        <p:cNvGrpSpPr/>
        <p:nvPr/>
      </p:nvGrpSpPr>
      <p:grpSpPr>
        <a:xfrm>
          <a:off x="0" y="0"/>
          <a:ext cx="0" cy="0"/>
          <a:chOff x="0" y="0"/>
          <a:chExt cx="0" cy="0"/>
        </a:xfrm>
      </p:grpSpPr>
      <p:sp>
        <p:nvSpPr>
          <p:cNvPr id="848" name="Google Shape;848;p84"/>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9" name="Google Shape;849;p84"/>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0" name="Google Shape;850;p84"/>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1" name="Google Shape;851;p84"/>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2" name="Google Shape;852;p84"/>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853" name="Google Shape;853;p84"/>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4" name="Google Shape;854;p84"/>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55" name="Google Shape;855;p84"/>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6" name="Google Shape;856;p8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57" name="Google Shape;857;p8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58" name="Google Shape;858;p8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59" name="Google Shape;859;p84"/>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60"/>
        <p:cNvGrpSpPr/>
        <p:nvPr/>
      </p:nvGrpSpPr>
      <p:grpSpPr>
        <a:xfrm>
          <a:off x="0" y="0"/>
          <a:ext cx="0" cy="0"/>
          <a:chOff x="0" y="0"/>
          <a:chExt cx="0" cy="0"/>
        </a:xfrm>
      </p:grpSpPr>
      <p:sp>
        <p:nvSpPr>
          <p:cNvPr id="861" name="Google Shape;861;p85"/>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2" name="Google Shape;862;p85"/>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863" name="Google Shape;863;p85"/>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64" name="Google Shape;864;p85"/>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65" name="Google Shape;865;p85"/>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66" name="Google Shape;866;p85"/>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867" name="Google Shape;867;p85"/>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868" name="Google Shape;868;p85"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9"/>
        <p:cNvGrpSpPr/>
        <p:nvPr/>
      </p:nvGrpSpPr>
      <p:grpSpPr>
        <a:xfrm>
          <a:off x="0" y="0"/>
          <a:ext cx="0" cy="0"/>
          <a:chOff x="0" y="0"/>
          <a:chExt cx="0" cy="0"/>
        </a:xfrm>
      </p:grpSpPr>
      <p:sp>
        <p:nvSpPr>
          <p:cNvPr id="870" name="Google Shape;870;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71" name="Google Shape;871;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2" name="Google Shape;872;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3" name="Google Shape;873;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4" name="Google Shape;874;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75" name="Google Shape;875;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76" name="Google Shape;876;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77" name="Google Shape;877;p86"/>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78"/>
        <p:cNvGrpSpPr/>
        <p:nvPr/>
      </p:nvGrpSpPr>
      <p:grpSpPr>
        <a:xfrm>
          <a:off x="0" y="0"/>
          <a:ext cx="0" cy="0"/>
          <a:chOff x="0" y="0"/>
          <a:chExt cx="0" cy="0"/>
        </a:xfrm>
      </p:grpSpPr>
      <p:sp>
        <p:nvSpPr>
          <p:cNvPr id="879" name="Google Shape;879;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0" name="Google Shape;880;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81" name="Google Shape;881;p87"/>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82" name="Google Shape;882;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83" name="Google Shape;883;p87"/>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884" name="Google Shape;884;p87"/>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85" name="Google Shape;885;p87"/>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86" name="Google Shape;886;p87"/>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87"/>
        <p:cNvGrpSpPr/>
        <p:nvPr/>
      </p:nvGrpSpPr>
      <p:grpSpPr>
        <a:xfrm>
          <a:off x="0" y="0"/>
          <a:ext cx="0" cy="0"/>
          <a:chOff x="0" y="0"/>
          <a:chExt cx="0" cy="0"/>
        </a:xfrm>
      </p:grpSpPr>
      <p:sp>
        <p:nvSpPr>
          <p:cNvPr id="888" name="Google Shape;888;p88"/>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89" name="Google Shape;889;p88"/>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90" name="Google Shape;890;p88"/>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91" name="Google Shape;891;p88"/>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92" name="Google Shape;892;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93" name="Google Shape;893;p88"/>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894" name="Google Shape;894;p88"/>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895" name="Google Shape;895;p88"/>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96" name="Google Shape;896;p88"/>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97" name="Google Shape;897;p88"/>
          <p:cNvSpPr>
            <a:spLocks noGrp="1"/>
          </p:cNvSpPr>
          <p:nvPr>
            <p:ph type="pic" idx="2"/>
          </p:nvPr>
        </p:nvSpPr>
        <p:spPr>
          <a:xfrm>
            <a:off x="457146" y="524736"/>
            <a:ext cx="2514600" cy="2935224"/>
          </a:xfrm>
          <a:prstGeom prst="rect">
            <a:avLst/>
          </a:prstGeom>
          <a:noFill/>
          <a:ln>
            <a:noFill/>
          </a:ln>
        </p:spPr>
      </p:sp>
      <p:sp>
        <p:nvSpPr>
          <p:cNvPr id="898" name="Google Shape;898;p88"/>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899"/>
        <p:cNvGrpSpPr/>
        <p:nvPr/>
      </p:nvGrpSpPr>
      <p:grpSpPr>
        <a:xfrm>
          <a:off x="0" y="0"/>
          <a:ext cx="0" cy="0"/>
          <a:chOff x="0" y="0"/>
          <a:chExt cx="0" cy="0"/>
        </a:xfrm>
      </p:grpSpPr>
      <p:cxnSp>
        <p:nvCxnSpPr>
          <p:cNvPr id="900" name="Google Shape;900;p89"/>
          <p:cNvCxnSpPr/>
          <p:nvPr/>
        </p:nvCxnSpPr>
        <p:spPr>
          <a:xfrm>
            <a:off x="8741578" y="2917991"/>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901" name="Google Shape;901;p89"/>
          <p:cNvCxnSpPr/>
          <p:nvPr/>
        </p:nvCxnSpPr>
        <p:spPr>
          <a:xfrm flipH="1">
            <a:off x="6455065" y="2990983"/>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902" name="Google Shape;902;p8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03" name="Google Shape;903;p89"/>
          <p:cNvCxnSpPr/>
          <p:nvPr/>
        </p:nvCxnSpPr>
        <p:spPr>
          <a:xfrm rot="10800000">
            <a:off x="9712000" y="6542053"/>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4" name="Google Shape;904;p89"/>
          <p:cNvCxnSpPr/>
          <p:nvPr/>
        </p:nvCxnSpPr>
        <p:spPr>
          <a:xfrm rot="10800000">
            <a:off x="7010611" y="6542053"/>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05" name="Google Shape;905;p89"/>
          <p:cNvCxnSpPr/>
          <p:nvPr/>
        </p:nvCxnSpPr>
        <p:spPr>
          <a:xfrm rot="10800000">
            <a:off x="4227564" y="6557036"/>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6" name="Google Shape;906;p89"/>
          <p:cNvPicPr preferRelativeResize="0"/>
          <p:nvPr/>
        </p:nvPicPr>
        <p:blipFill rotWithShape="1">
          <a:blip r:embed="rId2">
            <a:alphaModFix/>
          </a:blip>
          <a:srcRect/>
          <a:stretch/>
        </p:blipFill>
        <p:spPr>
          <a:xfrm flipH="1">
            <a:off x="3644056" y="6196177"/>
            <a:ext cx="491969" cy="536174"/>
          </a:xfrm>
          <a:prstGeom prst="rect">
            <a:avLst/>
          </a:prstGeom>
          <a:noFill/>
          <a:ln>
            <a:noFill/>
          </a:ln>
        </p:spPr>
      </p:pic>
      <p:pic>
        <p:nvPicPr>
          <p:cNvPr id="907" name="Google Shape;907;p89" descr="A picture containing vector graphics&#10;&#10;Description automatically generated"/>
          <p:cNvPicPr preferRelativeResize="0"/>
          <p:nvPr/>
        </p:nvPicPr>
        <p:blipFill rotWithShape="1">
          <a:blip r:embed="rId3">
            <a:alphaModFix/>
          </a:blip>
          <a:srcRect/>
          <a:stretch/>
        </p:blipFill>
        <p:spPr>
          <a:xfrm flipH="1">
            <a:off x="6335564" y="6135390"/>
            <a:ext cx="687747" cy="615553"/>
          </a:xfrm>
          <a:prstGeom prst="rect">
            <a:avLst/>
          </a:prstGeom>
          <a:noFill/>
          <a:ln>
            <a:noFill/>
          </a:ln>
        </p:spPr>
      </p:pic>
      <p:pic>
        <p:nvPicPr>
          <p:cNvPr id="908" name="Google Shape;908;p89"/>
          <p:cNvPicPr preferRelativeResize="0"/>
          <p:nvPr/>
        </p:nvPicPr>
        <p:blipFill rotWithShape="1">
          <a:blip r:embed="rId4">
            <a:alphaModFix/>
          </a:blip>
          <a:srcRect/>
          <a:stretch/>
        </p:blipFill>
        <p:spPr>
          <a:xfrm flipH="1">
            <a:off x="9131311" y="6328033"/>
            <a:ext cx="529889" cy="497950"/>
          </a:xfrm>
          <a:prstGeom prst="rect">
            <a:avLst/>
          </a:prstGeom>
          <a:noFill/>
          <a:ln>
            <a:noFill/>
          </a:ln>
        </p:spPr>
      </p:pic>
      <p:pic>
        <p:nvPicPr>
          <p:cNvPr id="909" name="Google Shape;909;p89"/>
          <p:cNvPicPr preferRelativeResize="0"/>
          <p:nvPr/>
        </p:nvPicPr>
        <p:blipFill rotWithShape="1">
          <a:blip r:embed="rId5">
            <a:alphaModFix/>
          </a:blip>
          <a:srcRect/>
          <a:stretch/>
        </p:blipFill>
        <p:spPr>
          <a:xfrm flipH="1">
            <a:off x="11680552" y="6196177"/>
            <a:ext cx="309931" cy="493980"/>
          </a:xfrm>
          <a:prstGeom prst="rect">
            <a:avLst/>
          </a:prstGeom>
          <a:noFill/>
          <a:ln>
            <a:noFill/>
          </a:ln>
        </p:spPr>
      </p:pic>
      <p:sp>
        <p:nvSpPr>
          <p:cNvPr id="910" name="Google Shape;910;p89"/>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1" name="Google Shape;911;p89"/>
          <p:cNvSpPr>
            <a:spLocks noGrp="1"/>
          </p:cNvSpPr>
          <p:nvPr>
            <p:ph type="pic" idx="2"/>
          </p:nvPr>
        </p:nvSpPr>
        <p:spPr>
          <a:xfrm>
            <a:off x="-2140391" y="893700"/>
            <a:ext cx="3041400" cy="2786400"/>
          </a:xfrm>
          <a:prstGeom prst="rect">
            <a:avLst/>
          </a:prstGeom>
          <a:noFill/>
          <a:ln>
            <a:noFill/>
          </a:ln>
        </p:spPr>
      </p:sp>
      <p:sp>
        <p:nvSpPr>
          <p:cNvPr id="912" name="Google Shape;912;p89"/>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3" name="Google Shape;913;p89"/>
          <p:cNvSpPr/>
          <p:nvPr/>
        </p:nvSpPr>
        <p:spPr>
          <a:xfrm>
            <a:off x="7724295" y="4357531"/>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14" name="Google Shape;914;p89"/>
          <p:cNvSpPr/>
          <p:nvPr/>
        </p:nvSpPr>
        <p:spPr>
          <a:xfrm>
            <a:off x="5164695" y="33215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15" name="Google Shape;915;p89"/>
          <p:cNvSpPr/>
          <p:nvPr/>
        </p:nvSpPr>
        <p:spPr>
          <a:xfrm>
            <a:off x="6988792" y="21953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16" name="Google Shape;916;p89"/>
          <p:cNvSpPr/>
          <p:nvPr/>
        </p:nvSpPr>
        <p:spPr>
          <a:xfrm>
            <a:off x="8923683" y="3315571"/>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17" name="Google Shape;917;p89"/>
          <p:cNvSpPr txBox="1">
            <a:spLocks noGrp="1"/>
          </p:cNvSpPr>
          <p:nvPr>
            <p:ph type="body" idx="4"/>
          </p:nvPr>
        </p:nvSpPr>
        <p:spPr>
          <a:xfrm>
            <a:off x="3775964" y="245017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8" name="Google Shape;918;p89"/>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9" name="Google Shape;919;p89"/>
          <p:cNvSpPr txBox="1">
            <a:spLocks noGrp="1"/>
          </p:cNvSpPr>
          <p:nvPr>
            <p:ph type="body" idx="6"/>
          </p:nvPr>
        </p:nvSpPr>
        <p:spPr>
          <a:xfrm>
            <a:off x="6070742" y="4864394"/>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0" name="Google Shape;920;p89"/>
          <p:cNvSpPr txBox="1">
            <a:spLocks noGrp="1"/>
          </p:cNvSpPr>
          <p:nvPr>
            <p:ph type="body" idx="7"/>
          </p:nvPr>
        </p:nvSpPr>
        <p:spPr>
          <a:xfrm>
            <a:off x="2773532" y="4471443"/>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5"/>
        <p:cNvGrpSpPr/>
        <p:nvPr/>
      </p:nvGrpSpPr>
      <p:grpSpPr>
        <a:xfrm>
          <a:off x="0" y="0"/>
          <a:ext cx="0" cy="0"/>
          <a:chOff x="0" y="0"/>
          <a:chExt cx="0" cy="0"/>
        </a:xfrm>
      </p:grpSpPr>
      <p:sp>
        <p:nvSpPr>
          <p:cNvPr id="96" name="Google Shape;96;p4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 name="Google Shape;97;p44" descr="A picture containing text, person, indoor, table&#10;&#10;Description automatically generated"/>
          <p:cNvPicPr preferRelativeResize="0"/>
          <p:nvPr/>
        </p:nvPicPr>
        <p:blipFill rotWithShape="1">
          <a:blip r:embed="rId2">
            <a:alphaModFix/>
          </a:blip>
          <a:srcRect/>
          <a:stretch/>
        </p:blipFill>
        <p:spPr>
          <a:xfrm flipH="1">
            <a:off x="230605" y="1668803"/>
            <a:ext cx="6486175" cy="4320880"/>
          </a:xfrm>
          <a:prstGeom prst="rect">
            <a:avLst/>
          </a:prstGeom>
          <a:noFill/>
          <a:ln>
            <a:noFill/>
          </a:ln>
        </p:spPr>
      </p:pic>
      <p:sp>
        <p:nvSpPr>
          <p:cNvPr id="98" name="Google Shape;98;p44"/>
          <p:cNvSpPr/>
          <p:nvPr/>
        </p:nvSpPr>
        <p:spPr>
          <a:xfrm flipH="1">
            <a:off x="3992034" y="4753267"/>
            <a:ext cx="3808179" cy="1571145"/>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99" name="Google Shape;99;p44"/>
          <p:cNvSpPr/>
          <p:nvPr/>
        </p:nvSpPr>
        <p:spPr>
          <a:xfrm flipH="1">
            <a:off x="8159998" y="2966421"/>
            <a:ext cx="3801397" cy="1571144"/>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00" name="Google Shape;100;p44"/>
          <p:cNvGrpSpPr/>
          <p:nvPr/>
        </p:nvGrpSpPr>
        <p:grpSpPr>
          <a:xfrm flipH="1">
            <a:off x="-30396" y="6196177"/>
            <a:ext cx="12233029" cy="626185"/>
            <a:chOff x="-30396" y="6196177"/>
            <a:chExt cx="12233029" cy="626185"/>
          </a:xfrm>
        </p:grpSpPr>
        <p:pic>
          <p:nvPicPr>
            <p:cNvPr id="101" name="Google Shape;101;p44"/>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02" name="Google Shape;102;p4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3" name="Google Shape;103;p4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 name="Google Shape;104;p4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5" name="Google Shape;105;p4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 name="Google Shape;106;p4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 name="Google Shape;107;p4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8" name="Google Shape;108;p44"/>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09" name="Google Shape;109;p4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0" name="Google Shape;110;p44"/>
          <p:cNvSpPr/>
          <p:nvPr/>
        </p:nvSpPr>
        <p:spPr>
          <a:xfrm flipH="1">
            <a:off x="7881053" y="4623894"/>
            <a:ext cx="3801397" cy="1571144"/>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1" name="Google Shape;111;p44"/>
          <p:cNvSpPr/>
          <p:nvPr/>
        </p:nvSpPr>
        <p:spPr>
          <a:xfrm flipH="1">
            <a:off x="7724320" y="1307808"/>
            <a:ext cx="3206776" cy="1571145"/>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2" name="Google Shape;112;p44"/>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Google Shape;113;p44"/>
          <p:cNvSpPr txBox="1">
            <a:spLocks noGrp="1"/>
          </p:cNvSpPr>
          <p:nvPr>
            <p:ph type="body" idx="2"/>
          </p:nvPr>
        </p:nvSpPr>
        <p:spPr>
          <a:xfrm>
            <a:off x="3610286" y="4819504"/>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44"/>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5" name="Google Shape;115;p44"/>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921"/>
        <p:cNvGrpSpPr/>
        <p:nvPr/>
      </p:nvGrpSpPr>
      <p:grpSpPr>
        <a:xfrm>
          <a:off x="0" y="0"/>
          <a:ext cx="0" cy="0"/>
          <a:chOff x="0" y="0"/>
          <a:chExt cx="0" cy="0"/>
        </a:xfrm>
      </p:grpSpPr>
      <p:sp>
        <p:nvSpPr>
          <p:cNvPr id="922" name="Google Shape;922;p9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3" name="Google Shape;923;p90"/>
          <p:cNvCxnSpPr/>
          <p:nvPr/>
        </p:nvCxnSpPr>
        <p:spPr>
          <a:xfrm>
            <a:off x="9648500" y="655316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4" name="Google Shape;924;p90"/>
          <p:cNvCxnSpPr/>
          <p:nvPr/>
        </p:nvCxnSpPr>
        <p:spPr>
          <a:xfrm>
            <a:off x="6966904" y="65786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25" name="Google Shape;925;p90"/>
          <p:cNvCxnSpPr/>
          <p:nvPr/>
        </p:nvCxnSpPr>
        <p:spPr>
          <a:xfrm>
            <a:off x="4128032" y="6567453"/>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6" name="Google Shape;926;p90"/>
          <p:cNvPicPr preferRelativeResize="0"/>
          <p:nvPr/>
        </p:nvPicPr>
        <p:blipFill rotWithShape="1">
          <a:blip r:embed="rId2">
            <a:alphaModFix/>
          </a:blip>
          <a:srcRect/>
          <a:stretch/>
        </p:blipFill>
        <p:spPr>
          <a:xfrm>
            <a:off x="3594542" y="6214830"/>
            <a:ext cx="491969" cy="536174"/>
          </a:xfrm>
          <a:prstGeom prst="rect">
            <a:avLst/>
          </a:prstGeom>
          <a:noFill/>
          <a:ln>
            <a:noFill/>
          </a:ln>
        </p:spPr>
      </p:pic>
      <p:pic>
        <p:nvPicPr>
          <p:cNvPr id="927" name="Google Shape;927;p90" descr="A picture containing vector graphics&#10;&#10;Description automatically generated"/>
          <p:cNvPicPr preferRelativeResize="0"/>
          <p:nvPr/>
        </p:nvPicPr>
        <p:blipFill rotWithShape="1">
          <a:blip r:embed="rId3">
            <a:alphaModFix/>
          </a:blip>
          <a:srcRect/>
          <a:stretch/>
        </p:blipFill>
        <p:spPr>
          <a:xfrm>
            <a:off x="6261432" y="6138496"/>
            <a:ext cx="687747" cy="615553"/>
          </a:xfrm>
          <a:prstGeom prst="rect">
            <a:avLst/>
          </a:prstGeom>
          <a:noFill/>
          <a:ln>
            <a:noFill/>
          </a:ln>
        </p:spPr>
      </p:pic>
      <p:pic>
        <p:nvPicPr>
          <p:cNvPr id="928" name="Google Shape;928;p90"/>
          <p:cNvPicPr preferRelativeResize="0"/>
          <p:nvPr/>
        </p:nvPicPr>
        <p:blipFill rotWithShape="1">
          <a:blip r:embed="rId4">
            <a:alphaModFix/>
          </a:blip>
          <a:srcRect/>
          <a:stretch/>
        </p:blipFill>
        <p:spPr>
          <a:xfrm>
            <a:off x="9089667" y="6316925"/>
            <a:ext cx="529889" cy="497950"/>
          </a:xfrm>
          <a:prstGeom prst="rect">
            <a:avLst/>
          </a:prstGeom>
          <a:noFill/>
          <a:ln>
            <a:noFill/>
          </a:ln>
        </p:spPr>
      </p:pic>
      <p:pic>
        <p:nvPicPr>
          <p:cNvPr id="929" name="Google Shape;929;p90"/>
          <p:cNvPicPr preferRelativeResize="0"/>
          <p:nvPr/>
        </p:nvPicPr>
        <p:blipFill rotWithShape="1">
          <a:blip r:embed="rId5">
            <a:alphaModFix/>
          </a:blip>
          <a:srcRect/>
          <a:stretch/>
        </p:blipFill>
        <p:spPr>
          <a:xfrm>
            <a:off x="11772744" y="6244263"/>
            <a:ext cx="309931" cy="493980"/>
          </a:xfrm>
          <a:prstGeom prst="rect">
            <a:avLst/>
          </a:prstGeom>
          <a:noFill/>
          <a:ln>
            <a:noFill/>
          </a:ln>
        </p:spPr>
      </p:pic>
      <p:sp>
        <p:nvSpPr>
          <p:cNvPr id="930" name="Google Shape;930;p90"/>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1" name="Google Shape;931;p90"/>
          <p:cNvSpPr>
            <a:spLocks noGrp="1"/>
          </p:cNvSpPr>
          <p:nvPr>
            <p:ph type="pic" idx="2"/>
          </p:nvPr>
        </p:nvSpPr>
        <p:spPr>
          <a:xfrm>
            <a:off x="8885583" y="1586830"/>
            <a:ext cx="3041400" cy="2786400"/>
          </a:xfrm>
          <a:prstGeom prst="rect">
            <a:avLst/>
          </a:prstGeom>
          <a:noFill/>
          <a:ln>
            <a:noFill/>
          </a:ln>
        </p:spPr>
      </p:sp>
      <p:sp>
        <p:nvSpPr>
          <p:cNvPr id="932" name="Google Shape;932;p90"/>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937"/>
        <p:cNvGrpSpPr/>
        <p:nvPr/>
      </p:nvGrpSpPr>
      <p:grpSpPr>
        <a:xfrm>
          <a:off x="0" y="0"/>
          <a:ext cx="0" cy="0"/>
          <a:chOff x="0" y="0"/>
          <a:chExt cx="0" cy="0"/>
        </a:xfrm>
      </p:grpSpPr>
      <p:sp>
        <p:nvSpPr>
          <p:cNvPr id="938" name="Google Shape;938;g1dc9a448596_0_1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39" name="Google Shape;939;g1dc9a448596_0_145"/>
          <p:cNvPicPr preferRelativeResize="0"/>
          <p:nvPr/>
        </p:nvPicPr>
        <p:blipFill rotWithShape="1">
          <a:blip r:embed="rId2">
            <a:alphaModFix/>
          </a:blip>
          <a:srcRect/>
          <a:stretch/>
        </p:blipFill>
        <p:spPr>
          <a:xfrm flipH="1">
            <a:off x="9808453" y="6206803"/>
            <a:ext cx="309931" cy="493980"/>
          </a:xfrm>
          <a:prstGeom prst="rect">
            <a:avLst/>
          </a:prstGeom>
          <a:noFill/>
          <a:ln>
            <a:noFill/>
          </a:ln>
        </p:spPr>
      </p:pic>
      <p:cxnSp>
        <p:nvCxnSpPr>
          <p:cNvPr id="940" name="Google Shape;940;g1dc9a448596_0_1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1" name="Google Shape;941;g1dc9a448596_0_145"/>
          <p:cNvCxnSpPr/>
          <p:nvPr/>
        </p:nvCxnSpPr>
        <p:spPr>
          <a:xfrm>
            <a:off x="7859203" y="658997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2" name="Google Shape;942;g1dc9a448596_0_145"/>
          <p:cNvCxnSpPr/>
          <p:nvPr/>
        </p:nvCxnSpPr>
        <p:spPr>
          <a:xfrm>
            <a:off x="51731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3" name="Google Shape;943;g1dc9a448596_0_145"/>
          <p:cNvCxnSpPr/>
          <p:nvPr/>
        </p:nvCxnSpPr>
        <p:spPr>
          <a:xfrm>
            <a:off x="2421228"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4" name="Google Shape;944;g1dc9a448596_0_1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5" name="Google Shape;945;g1dc9a448596_0_145"/>
          <p:cNvPicPr preferRelativeResize="0"/>
          <p:nvPr/>
        </p:nvPicPr>
        <p:blipFill rotWithShape="1">
          <a:blip r:embed="rId3">
            <a:alphaModFix/>
          </a:blip>
          <a:srcRect/>
          <a:stretch/>
        </p:blipFill>
        <p:spPr>
          <a:xfrm>
            <a:off x="1967359" y="6221541"/>
            <a:ext cx="491969" cy="536174"/>
          </a:xfrm>
          <a:prstGeom prst="rect">
            <a:avLst/>
          </a:prstGeom>
          <a:noFill/>
          <a:ln>
            <a:noFill/>
          </a:ln>
        </p:spPr>
      </p:pic>
      <p:pic>
        <p:nvPicPr>
          <p:cNvPr id="946" name="Google Shape;946;g1dc9a448596_0_145"/>
          <p:cNvPicPr preferRelativeResize="0"/>
          <p:nvPr/>
        </p:nvPicPr>
        <p:blipFill rotWithShape="1">
          <a:blip r:embed="rId4">
            <a:alphaModFix/>
          </a:blip>
          <a:srcRect/>
          <a:stretch/>
        </p:blipFill>
        <p:spPr>
          <a:xfrm flipH="1">
            <a:off x="7253432" y="6321950"/>
            <a:ext cx="529889" cy="497950"/>
          </a:xfrm>
          <a:prstGeom prst="rect">
            <a:avLst/>
          </a:prstGeom>
          <a:noFill/>
          <a:ln>
            <a:noFill/>
          </a:ln>
        </p:spPr>
      </p:pic>
      <p:pic>
        <p:nvPicPr>
          <p:cNvPr id="947" name="Google Shape;947;g1dc9a448596_0_145" descr="A picture containing vector graphics&#10;&#10;Description automatically generated"/>
          <p:cNvPicPr preferRelativeResize="0"/>
          <p:nvPr/>
        </p:nvPicPr>
        <p:blipFill rotWithShape="1">
          <a:blip r:embed="rId5">
            <a:alphaModFix/>
          </a:blip>
          <a:srcRect/>
          <a:stretch/>
        </p:blipFill>
        <p:spPr>
          <a:xfrm flipH="1">
            <a:off x="4466402" y="6165066"/>
            <a:ext cx="687747" cy="615553"/>
          </a:xfrm>
          <a:prstGeom prst="rect">
            <a:avLst/>
          </a:prstGeom>
          <a:noFill/>
          <a:ln>
            <a:noFill/>
          </a:ln>
        </p:spPr>
      </p:pic>
      <p:sp>
        <p:nvSpPr>
          <p:cNvPr id="948" name="Google Shape;948;g1dc9a448596_0_1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49" name="Google Shape;949;g1dc9a448596_0_1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50" name="Google Shape;950;g1dc9a448596_0_1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51" name="Google Shape;951;g1dc9a448596_0_1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52" name="Google Shape;952;g1dc9a448596_0_1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53" name="Google Shape;953;g1dc9a448596_0_1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54" name="Google Shape;954;g1dc9a448596_0_1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55" name="Google Shape;955;g1dc9a448596_0_1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56"/>
        <p:cNvGrpSpPr/>
        <p:nvPr/>
      </p:nvGrpSpPr>
      <p:grpSpPr>
        <a:xfrm>
          <a:off x="0" y="0"/>
          <a:ext cx="0" cy="0"/>
          <a:chOff x="0" y="0"/>
          <a:chExt cx="0" cy="0"/>
        </a:xfrm>
      </p:grpSpPr>
      <p:sp>
        <p:nvSpPr>
          <p:cNvPr id="957" name="Google Shape;957;g1dc9a448596_0_16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g1dc9a448596_0_16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g1dc9a448596_0_16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0" name="Google Shape;960;g1dc9a448596_0_16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61" name="Google Shape;961;g1dc9a448596_0_164"/>
          <p:cNvGrpSpPr/>
          <p:nvPr/>
        </p:nvGrpSpPr>
        <p:grpSpPr>
          <a:xfrm flipH="1">
            <a:off x="-30516" y="6196177"/>
            <a:ext cx="12233149" cy="626186"/>
            <a:chOff x="-30396" y="6196177"/>
            <a:chExt cx="12233149" cy="626186"/>
          </a:xfrm>
        </p:grpSpPr>
        <p:pic>
          <p:nvPicPr>
            <p:cNvPr id="962" name="Google Shape;962;g1dc9a448596_0_16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63" name="Google Shape;963;g1dc9a448596_0_16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4" name="Google Shape;964;g1dc9a448596_0_16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5" name="Google Shape;965;g1dc9a448596_0_16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6" name="Google Shape;966;g1dc9a448596_0_16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7" name="Google Shape;967;g1dc9a448596_0_16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8" name="Google Shape;968;g1dc9a448596_0_1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69" name="Google Shape;969;g1dc9a448596_0_16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70" name="Google Shape;970;g1dc9a448596_0_1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971" name="Google Shape;971;g1dc9a448596_0_164"/>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972" name="Google Shape;972;g1dc9a448596_0_164"/>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973" name="Google Shape;973;g1dc9a448596_0_164"/>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974" name="Google Shape;974;g1dc9a448596_0_164"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75"/>
        <p:cNvGrpSpPr/>
        <p:nvPr/>
      </p:nvGrpSpPr>
      <p:grpSpPr>
        <a:xfrm>
          <a:off x="0" y="0"/>
          <a:ext cx="0" cy="0"/>
          <a:chOff x="0" y="0"/>
          <a:chExt cx="0" cy="0"/>
        </a:xfrm>
      </p:grpSpPr>
      <p:sp>
        <p:nvSpPr>
          <p:cNvPr id="976" name="Google Shape;976;g1dc9a448596_0_18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7" name="Google Shape;977;g1dc9a448596_0_18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8" name="Google Shape;978;g1dc9a448596_0_18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9" name="Google Shape;979;g1dc9a448596_0_18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g1dc9a448596_0_18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g1dc9a448596_0_18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g1dc9a448596_0_18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3" name="Google Shape;983;g1dc9a448596_0_18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4" name="Google Shape;984;g1dc9a448596_0_18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985" name="Google Shape;985;g1dc9a448596_0_183"/>
          <p:cNvGrpSpPr/>
          <p:nvPr/>
        </p:nvGrpSpPr>
        <p:grpSpPr>
          <a:xfrm flipH="1">
            <a:off x="-30516" y="6196177"/>
            <a:ext cx="12233149" cy="626186"/>
            <a:chOff x="-30396" y="6196177"/>
            <a:chExt cx="12233149" cy="626186"/>
          </a:xfrm>
        </p:grpSpPr>
        <p:pic>
          <p:nvPicPr>
            <p:cNvPr id="986" name="Google Shape;986;g1dc9a448596_0_1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87" name="Google Shape;987;g1dc9a448596_0_18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8" name="Google Shape;988;g1dc9a448596_0_1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9" name="Google Shape;989;g1dc9a448596_0_1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0" name="Google Shape;990;g1dc9a448596_0_1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1" name="Google Shape;991;g1dc9a448596_0_1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92" name="Google Shape;992;g1dc9a448596_0_1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3" name="Google Shape;993;g1dc9a448596_0_1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994" name="Google Shape;994;g1dc9a448596_0_1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95"/>
        <p:cNvGrpSpPr/>
        <p:nvPr/>
      </p:nvGrpSpPr>
      <p:grpSpPr>
        <a:xfrm>
          <a:off x="0" y="0"/>
          <a:ext cx="0" cy="0"/>
          <a:chOff x="0" y="0"/>
          <a:chExt cx="0" cy="0"/>
        </a:xfrm>
      </p:grpSpPr>
      <p:sp>
        <p:nvSpPr>
          <p:cNvPr id="996" name="Google Shape;996;g1dc9a448596_0_20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97" name="Google Shape;997;g1dc9a448596_0_203" descr="A picture containing text, person, indoor, table&#10;&#10;Description automatically generated"/>
          <p:cNvPicPr preferRelativeResize="0"/>
          <p:nvPr/>
        </p:nvPicPr>
        <p:blipFill rotWithShape="1">
          <a:blip r:embed="rId2">
            <a:alphaModFix/>
          </a:blip>
          <a:srcRect/>
          <a:stretch/>
        </p:blipFill>
        <p:spPr>
          <a:xfrm flipH="1">
            <a:off x="230605" y="1668803"/>
            <a:ext cx="6486175" cy="4320879"/>
          </a:xfrm>
          <a:prstGeom prst="rect">
            <a:avLst/>
          </a:prstGeom>
          <a:noFill/>
          <a:ln>
            <a:noFill/>
          </a:ln>
        </p:spPr>
      </p:pic>
      <p:sp>
        <p:nvSpPr>
          <p:cNvPr id="998" name="Google Shape;998;g1dc9a448596_0_203"/>
          <p:cNvSpPr/>
          <p:nvPr/>
        </p:nvSpPr>
        <p:spPr>
          <a:xfrm flipH="1">
            <a:off x="3992013" y="4753267"/>
            <a:ext cx="3808200" cy="1571100"/>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999" name="Google Shape;999;g1dc9a448596_0_203"/>
          <p:cNvSpPr/>
          <p:nvPr/>
        </p:nvSpPr>
        <p:spPr>
          <a:xfrm flipH="1">
            <a:off x="8160095" y="2966421"/>
            <a:ext cx="3801300" cy="1571100"/>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000" name="Google Shape;1000;g1dc9a448596_0_203"/>
          <p:cNvGrpSpPr/>
          <p:nvPr/>
        </p:nvGrpSpPr>
        <p:grpSpPr>
          <a:xfrm flipH="1">
            <a:off x="-30516" y="6196177"/>
            <a:ext cx="12233149" cy="626185"/>
            <a:chOff x="-30396" y="6196177"/>
            <a:chExt cx="12233149" cy="626185"/>
          </a:xfrm>
        </p:grpSpPr>
        <p:pic>
          <p:nvPicPr>
            <p:cNvPr id="1001" name="Google Shape;1001;g1dc9a448596_0_203"/>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002" name="Google Shape;1002;g1dc9a448596_0_20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3" name="Google Shape;1003;g1dc9a448596_0_20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4" name="Google Shape;1004;g1dc9a448596_0_20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5" name="Google Shape;1005;g1dc9a448596_0_20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6" name="Google Shape;1006;g1dc9a448596_0_20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7" name="Google Shape;1007;g1dc9a448596_0_20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08" name="Google Shape;1008;g1dc9a448596_0_203"/>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009" name="Google Shape;1009;g1dc9a448596_0_20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010" name="Google Shape;1010;g1dc9a448596_0_203"/>
          <p:cNvSpPr/>
          <p:nvPr/>
        </p:nvSpPr>
        <p:spPr>
          <a:xfrm flipH="1">
            <a:off x="7881150" y="4623894"/>
            <a:ext cx="3801300" cy="1571100"/>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011" name="Google Shape;1011;g1dc9a448596_0_203"/>
          <p:cNvSpPr/>
          <p:nvPr/>
        </p:nvSpPr>
        <p:spPr>
          <a:xfrm flipH="1">
            <a:off x="7724396" y="1307808"/>
            <a:ext cx="3206700" cy="1571100"/>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012" name="Google Shape;1012;g1dc9a448596_0_20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g1dc9a448596_0_203"/>
          <p:cNvSpPr txBox="1">
            <a:spLocks noGrp="1"/>
          </p:cNvSpPr>
          <p:nvPr>
            <p:ph type="body" idx="2"/>
          </p:nvPr>
        </p:nvSpPr>
        <p:spPr>
          <a:xfrm>
            <a:off x="3610286" y="4819504"/>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g1dc9a448596_0_20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g1dc9a448596_0_20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16"/>
        <p:cNvGrpSpPr/>
        <p:nvPr/>
      </p:nvGrpSpPr>
      <p:grpSpPr>
        <a:xfrm>
          <a:off x="0" y="0"/>
          <a:ext cx="0" cy="0"/>
          <a:chOff x="0" y="0"/>
          <a:chExt cx="0" cy="0"/>
        </a:xfrm>
      </p:grpSpPr>
      <p:pic>
        <p:nvPicPr>
          <p:cNvPr id="1017" name="Google Shape;1017;g1dc9a448596_0_224"/>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018" name="Google Shape;1018;g1dc9a448596_0_2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9" name="Google Shape;1019;g1dc9a448596_0_224"/>
          <p:cNvSpPr/>
          <p:nvPr/>
        </p:nvSpPr>
        <p:spPr>
          <a:xfrm flipH="1">
            <a:off x="264130" y="3054772"/>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020" name="Google Shape;1020;g1dc9a448596_0_224"/>
          <p:cNvGrpSpPr/>
          <p:nvPr/>
        </p:nvGrpSpPr>
        <p:grpSpPr>
          <a:xfrm flipH="1">
            <a:off x="-30516" y="6196177"/>
            <a:ext cx="12233149" cy="626185"/>
            <a:chOff x="-30396" y="6196177"/>
            <a:chExt cx="12233149" cy="626185"/>
          </a:xfrm>
        </p:grpSpPr>
        <p:pic>
          <p:nvPicPr>
            <p:cNvPr id="1021" name="Google Shape;1021;g1dc9a448596_0_224"/>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022" name="Google Shape;1022;g1dc9a448596_0_2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3" name="Google Shape;1023;g1dc9a448596_0_22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4" name="Google Shape;1024;g1dc9a448596_0_2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5" name="Google Shape;1025;g1dc9a448596_0_22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6" name="Google Shape;1026;g1dc9a448596_0_2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7" name="Google Shape;1027;g1dc9a448596_0_22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028" name="Google Shape;1028;g1dc9a448596_0_224"/>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029" name="Google Shape;1029;g1dc9a448596_0_22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030" name="Google Shape;1030;g1dc9a448596_0_224"/>
          <p:cNvSpPr/>
          <p:nvPr/>
        </p:nvSpPr>
        <p:spPr>
          <a:xfrm flipH="1">
            <a:off x="2097244" y="1411024"/>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031" name="Google Shape;1031;g1dc9a448596_0_224"/>
          <p:cNvSpPr/>
          <p:nvPr/>
        </p:nvSpPr>
        <p:spPr>
          <a:xfrm flipH="1">
            <a:off x="429205" y="4682677"/>
            <a:ext cx="5789100" cy="13932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032" name="Google Shape;1032;g1dc9a448596_0_22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g1dc9a448596_0_22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g1dc9a448596_0_22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35"/>
        <p:cNvGrpSpPr/>
        <p:nvPr/>
      </p:nvGrpSpPr>
      <p:grpSpPr>
        <a:xfrm>
          <a:off x="0" y="0"/>
          <a:ext cx="0" cy="0"/>
          <a:chOff x="0" y="0"/>
          <a:chExt cx="0" cy="0"/>
        </a:xfrm>
      </p:grpSpPr>
      <p:sp>
        <p:nvSpPr>
          <p:cNvPr id="1036" name="Google Shape;1036;g1dc9a448596_0_243"/>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7" name="Google Shape;1037;g1dc9a448596_0_243"/>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g1dc9a448596_0_243"/>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39" name="Google Shape;1039;g1dc9a448596_0_243"/>
          <p:cNvGrpSpPr/>
          <p:nvPr/>
        </p:nvGrpSpPr>
        <p:grpSpPr>
          <a:xfrm>
            <a:off x="1" y="5607273"/>
            <a:ext cx="12196128" cy="83414"/>
            <a:chOff x="-33239" y="5603791"/>
            <a:chExt cx="9147325" cy="83414"/>
          </a:xfrm>
        </p:grpSpPr>
        <p:cxnSp>
          <p:nvCxnSpPr>
            <p:cNvPr id="1040" name="Google Shape;1040;g1dc9a448596_0_24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041" name="Google Shape;1041;g1dc9a448596_0_24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47"/>
        <p:cNvGrpSpPr/>
        <p:nvPr/>
      </p:nvGrpSpPr>
      <p:grpSpPr>
        <a:xfrm>
          <a:off x="0" y="0"/>
          <a:ext cx="0" cy="0"/>
          <a:chOff x="0" y="0"/>
          <a:chExt cx="0" cy="0"/>
        </a:xfrm>
      </p:grpSpPr>
      <p:sp>
        <p:nvSpPr>
          <p:cNvPr id="1048" name="Google Shape;1048;g26d084a983e_0_17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9" name="Google Shape;1049;g26d084a983e_0_17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g26d084a983e_0_176"/>
          <p:cNvSpPr txBox="1">
            <a:spLocks noGrp="1"/>
          </p:cNvSpPr>
          <p:nvPr>
            <p:ph type="body" idx="2"/>
          </p:nvPr>
        </p:nvSpPr>
        <p:spPr>
          <a:xfrm>
            <a:off x="260350" y="1577974"/>
            <a:ext cx="3088500" cy="4746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g26d084a983e_0_176"/>
          <p:cNvSpPr txBox="1">
            <a:spLocks noGrp="1"/>
          </p:cNvSpPr>
          <p:nvPr>
            <p:ph type="body" idx="3"/>
          </p:nvPr>
        </p:nvSpPr>
        <p:spPr>
          <a:xfrm>
            <a:off x="3847875"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52" name="Google Shape;1052;g26d084a983e_0_176"/>
          <p:cNvGrpSpPr/>
          <p:nvPr/>
        </p:nvGrpSpPr>
        <p:grpSpPr>
          <a:xfrm flipH="1">
            <a:off x="354867" y="6196177"/>
            <a:ext cx="8086609" cy="626185"/>
            <a:chOff x="3847875" y="6196177"/>
            <a:chExt cx="8086609" cy="626185"/>
          </a:xfrm>
        </p:grpSpPr>
        <p:cxnSp>
          <p:nvCxnSpPr>
            <p:cNvPr id="1053" name="Google Shape;1053;g26d084a983e_0_17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4" name="Google Shape;1054;g26d084a983e_0_17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55" name="Google Shape;1055;g26d084a983e_0_17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6" name="Google Shape;1056;g26d084a983e_0_17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057" name="Google Shape;1057;g26d084a983e_0_17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058" name="Google Shape;1058;g26d084a983e_0_17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059" name="Google Shape;1059;g26d084a983e_0_176"/>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060" name="Google Shape;1060;g26d084a983e_0_176"/>
          <p:cNvSpPr txBox="1">
            <a:spLocks noGrp="1"/>
          </p:cNvSpPr>
          <p:nvPr>
            <p:ph type="body" idx="4"/>
          </p:nvPr>
        </p:nvSpPr>
        <p:spPr>
          <a:xfrm>
            <a:off x="9058038"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061"/>
        <p:cNvGrpSpPr/>
        <p:nvPr/>
      </p:nvGrpSpPr>
      <p:grpSpPr>
        <a:xfrm>
          <a:off x="0" y="0"/>
          <a:ext cx="0" cy="0"/>
          <a:chOff x="0" y="0"/>
          <a:chExt cx="0" cy="0"/>
        </a:xfrm>
      </p:grpSpPr>
      <p:sp>
        <p:nvSpPr>
          <p:cNvPr id="1062" name="Google Shape;1062;g26d084a983e_0_19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063" name="Google Shape;1063;g26d084a983e_0_190"/>
          <p:cNvGrpSpPr/>
          <p:nvPr/>
        </p:nvGrpSpPr>
        <p:grpSpPr>
          <a:xfrm flipH="1">
            <a:off x="308142" y="6045571"/>
            <a:ext cx="8086606" cy="626186"/>
            <a:chOff x="3847875" y="6196177"/>
            <a:chExt cx="8086606" cy="626186"/>
          </a:xfrm>
        </p:grpSpPr>
        <p:cxnSp>
          <p:nvCxnSpPr>
            <p:cNvPr id="1064" name="Google Shape;1064;g26d084a983e_0_1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5" name="Google Shape;1065;g26d084a983e_0_19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066" name="Google Shape;1066;g26d084a983e_0_19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067" name="Google Shape;1067;g26d084a983e_0_1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068" name="Google Shape;1068;g26d084a983e_0_19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069" name="Google Shape;1069;g26d084a983e_0_19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070" name="Google Shape;1070;g26d084a983e_0_190"/>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1071" name="Google Shape;1071;g26d084a983e_0_19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2" name="Google Shape;1072;g26d084a983e_0_190"/>
          <p:cNvSpPr>
            <a:spLocks noGrp="1"/>
          </p:cNvSpPr>
          <p:nvPr>
            <p:ph type="pic" idx="2"/>
          </p:nvPr>
        </p:nvSpPr>
        <p:spPr>
          <a:xfrm>
            <a:off x="457146" y="524736"/>
            <a:ext cx="2514600" cy="2935200"/>
          </a:xfrm>
          <a:prstGeom prst="rect">
            <a:avLst/>
          </a:prstGeom>
          <a:noFill/>
          <a:ln>
            <a:noFill/>
          </a:ln>
        </p:spPr>
      </p:sp>
      <p:sp>
        <p:nvSpPr>
          <p:cNvPr id="1073" name="Google Shape;1073;g26d084a983e_0_19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 1">
    <p:spTree>
      <p:nvGrpSpPr>
        <p:cNvPr id="1" name="Shape 1074"/>
        <p:cNvGrpSpPr/>
        <p:nvPr/>
      </p:nvGrpSpPr>
      <p:grpSpPr>
        <a:xfrm>
          <a:off x="0" y="0"/>
          <a:ext cx="0" cy="0"/>
          <a:chOff x="0" y="0"/>
          <a:chExt cx="0" cy="0"/>
        </a:xfrm>
      </p:grpSpPr>
      <p:pic>
        <p:nvPicPr>
          <p:cNvPr id="1075" name="Google Shape;1075;g26d084a983e_0_203" descr="A group of people sitting at a table&#10;&#10;Description automatically generated"/>
          <p:cNvPicPr preferRelativeResize="0"/>
          <p:nvPr/>
        </p:nvPicPr>
        <p:blipFill rotWithShape="1">
          <a:blip r:embed="rId2">
            <a:alphaModFix/>
          </a:blip>
          <a:srcRect l="13031" t="9822" r="20918" b="27809"/>
          <a:stretch/>
        </p:blipFill>
        <p:spPr>
          <a:xfrm>
            <a:off x="2066781" y="3289625"/>
            <a:ext cx="4293731" cy="2702860"/>
          </a:xfrm>
          <a:prstGeom prst="rect">
            <a:avLst/>
          </a:prstGeom>
          <a:noFill/>
          <a:ln w="22225" cap="flat" cmpd="sng">
            <a:solidFill>
              <a:srgbClr val="666666"/>
            </a:solidFill>
            <a:prstDash val="solid"/>
            <a:round/>
            <a:headEnd type="none" w="sm" len="sm"/>
            <a:tailEnd type="none" w="sm" len="sm"/>
          </a:ln>
        </p:spPr>
      </p:pic>
      <p:sp>
        <p:nvSpPr>
          <p:cNvPr id="1076" name="Google Shape;1076;g26d084a983e_0_20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7" name="Google Shape;1077;g26d084a983e_0_203"/>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g26d084a983e_0_203"/>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g26d084a983e_0_203"/>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80" name="Google Shape;1080;g26d084a983e_0_203"/>
          <p:cNvGrpSpPr/>
          <p:nvPr/>
        </p:nvGrpSpPr>
        <p:grpSpPr>
          <a:xfrm flipH="1">
            <a:off x="245139" y="6196177"/>
            <a:ext cx="8086609" cy="626185"/>
            <a:chOff x="3847875" y="6196177"/>
            <a:chExt cx="8086609" cy="626185"/>
          </a:xfrm>
        </p:grpSpPr>
        <p:cxnSp>
          <p:nvCxnSpPr>
            <p:cNvPr id="1081" name="Google Shape;1081;g26d084a983e_0_20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82" name="Google Shape;1082;g26d084a983e_0_20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083" name="Google Shape;1083;g26d084a983e_0_20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84" name="Google Shape;1084;g26d084a983e_0_203"/>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085" name="Google Shape;1085;g26d084a983e_0_203" descr="A picture containing vector graphics&#10;&#10;Description automatically generated"/>
            <p:cNvPicPr preferRelativeResize="0"/>
            <p:nvPr/>
          </p:nvPicPr>
          <p:blipFill rotWithShape="1">
            <a:blip r:embed="rId4">
              <a:alphaModFix/>
            </a:blip>
            <a:srcRect/>
            <a:stretch/>
          </p:blipFill>
          <p:spPr>
            <a:xfrm>
              <a:off x="8721174" y="6196177"/>
              <a:ext cx="687747" cy="615553"/>
            </a:xfrm>
            <a:prstGeom prst="rect">
              <a:avLst/>
            </a:prstGeom>
            <a:noFill/>
            <a:ln>
              <a:noFill/>
            </a:ln>
          </p:spPr>
        </p:pic>
        <p:pic>
          <p:nvPicPr>
            <p:cNvPr id="1086" name="Google Shape;1086;g26d084a983e_0_203"/>
            <p:cNvPicPr preferRelativeResize="0"/>
            <p:nvPr/>
          </p:nvPicPr>
          <p:blipFill rotWithShape="1">
            <a:blip r:embed="rId5">
              <a:alphaModFix/>
            </a:blip>
            <a:srcRect/>
            <a:stretch/>
          </p:blipFill>
          <p:spPr>
            <a:xfrm>
              <a:off x="6134673" y="6324412"/>
              <a:ext cx="529889" cy="497950"/>
            </a:xfrm>
            <a:prstGeom prst="rect">
              <a:avLst/>
            </a:prstGeom>
            <a:noFill/>
            <a:ln>
              <a:noFill/>
            </a:ln>
          </p:spPr>
        </p:pic>
        <p:pic>
          <p:nvPicPr>
            <p:cNvPr id="1087" name="Google Shape;1087;g26d084a983e_0_203"/>
            <p:cNvPicPr preferRelativeResize="0"/>
            <p:nvPr/>
          </p:nvPicPr>
          <p:blipFill rotWithShape="1">
            <a:blip r:embed="rId6">
              <a:alphaModFix/>
            </a:blip>
            <a:srcRect/>
            <a:stretch/>
          </p:blipFill>
          <p:spPr>
            <a:xfrm>
              <a:off x="3847875" y="6251086"/>
              <a:ext cx="309931" cy="493980"/>
            </a:xfrm>
            <a:prstGeom prst="rect">
              <a:avLst/>
            </a:prstGeom>
            <a:noFill/>
            <a:ln>
              <a:noFill/>
            </a:ln>
          </p:spPr>
        </p:pic>
      </p:grpSp>
      <p:sp>
        <p:nvSpPr>
          <p:cNvPr id="1088" name="Google Shape;1088;g26d084a983e_0_203"/>
          <p:cNvSpPr txBox="1">
            <a:spLocks noGrp="1"/>
          </p:cNvSpPr>
          <p:nvPr>
            <p:ph type="body" idx="4"/>
          </p:nvPr>
        </p:nvSpPr>
        <p:spPr>
          <a:xfrm rot="-2153581">
            <a:off x="3698465" y="2197679"/>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g26d084a983e_0_203"/>
          <p:cNvSpPr/>
          <p:nvPr/>
        </p:nvSpPr>
        <p:spPr>
          <a:xfrm rot="949913">
            <a:off x="4759794" y="1549933"/>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090" name="Google Shape;1090;g26d084a983e_0_203"/>
          <p:cNvSpPr txBox="1">
            <a:spLocks noGrp="1"/>
          </p:cNvSpPr>
          <p:nvPr>
            <p:ph type="body" idx="5"/>
          </p:nvPr>
        </p:nvSpPr>
        <p:spPr>
          <a:xfrm rot="860453">
            <a:off x="8789257" y="1869145"/>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g26d084a983e_0_203"/>
          <p:cNvSpPr/>
          <p:nvPr/>
        </p:nvSpPr>
        <p:spPr>
          <a:xfrm rot="-2036101" flipH="1">
            <a:off x="-57472" y="1812681"/>
            <a:ext cx="3328065" cy="2381766"/>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092" name="Google Shape;1092;g26d084a983e_0_203"/>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6"/>
        <p:cNvGrpSpPr/>
        <p:nvPr/>
      </p:nvGrpSpPr>
      <p:grpSpPr>
        <a:xfrm>
          <a:off x="0" y="0"/>
          <a:ext cx="0" cy="0"/>
          <a:chOff x="0" y="0"/>
          <a:chExt cx="0" cy="0"/>
        </a:xfrm>
      </p:grpSpPr>
      <p:pic>
        <p:nvPicPr>
          <p:cNvPr id="117" name="Google Shape;117;p45"/>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18" name="Google Shape;118;p4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 name="Google Shape;119;p45"/>
          <p:cNvSpPr/>
          <p:nvPr/>
        </p:nvSpPr>
        <p:spPr>
          <a:xfrm flipH="1">
            <a:off x="264033" y="3054772"/>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20" name="Google Shape;120;p45"/>
          <p:cNvGrpSpPr/>
          <p:nvPr/>
        </p:nvGrpSpPr>
        <p:grpSpPr>
          <a:xfrm flipH="1">
            <a:off x="-30396" y="6196177"/>
            <a:ext cx="12233029" cy="626185"/>
            <a:chOff x="-30396" y="6196177"/>
            <a:chExt cx="12233029" cy="626185"/>
          </a:xfrm>
        </p:grpSpPr>
        <p:pic>
          <p:nvPicPr>
            <p:cNvPr id="121" name="Google Shape;121;p45"/>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22" name="Google Shape;122;p4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3" name="Google Shape;123;p4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4" name="Google Shape;124;p4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5" name="Google Shape;125;p4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4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7" name="Google Shape;127;p45"/>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28" name="Google Shape;128;p45"/>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29" name="Google Shape;129;p45"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30" name="Google Shape;130;p45"/>
          <p:cNvSpPr/>
          <p:nvPr/>
        </p:nvSpPr>
        <p:spPr>
          <a:xfrm flipH="1">
            <a:off x="2097147" y="1411024"/>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31" name="Google Shape;131;p45"/>
          <p:cNvSpPr/>
          <p:nvPr/>
        </p:nvSpPr>
        <p:spPr>
          <a:xfrm flipH="1">
            <a:off x="429266" y="4682677"/>
            <a:ext cx="5789039" cy="139317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32" name="Google Shape;132;p45"/>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45"/>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45"/>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1093"/>
        <p:cNvGrpSpPr/>
        <p:nvPr/>
      </p:nvGrpSpPr>
      <p:grpSpPr>
        <a:xfrm>
          <a:off x="0" y="0"/>
          <a:ext cx="0" cy="0"/>
          <a:chOff x="0" y="0"/>
          <a:chExt cx="0" cy="0"/>
        </a:xfrm>
      </p:grpSpPr>
      <p:sp>
        <p:nvSpPr>
          <p:cNvPr id="1094" name="Google Shape;1094;g26d084a983e_0_22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5" name="Google Shape;1095;g26d084a983e_0_222"/>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g26d084a983e_0_222"/>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g26d084a983e_0_222"/>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98" name="Google Shape;1098;g26d084a983e_0_222"/>
          <p:cNvGrpSpPr/>
          <p:nvPr/>
        </p:nvGrpSpPr>
        <p:grpSpPr>
          <a:xfrm flipH="1">
            <a:off x="245139" y="6196177"/>
            <a:ext cx="8086609" cy="626185"/>
            <a:chOff x="3847875" y="6196177"/>
            <a:chExt cx="8086609" cy="626185"/>
          </a:xfrm>
        </p:grpSpPr>
        <p:cxnSp>
          <p:nvCxnSpPr>
            <p:cNvPr id="1099" name="Google Shape;1099;g26d084a983e_0_22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0" name="Google Shape;1100;g26d084a983e_0_22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01" name="Google Shape;1101;g26d084a983e_0_22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2" name="Google Shape;1102;g26d084a983e_0_22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103" name="Google Shape;1103;g26d084a983e_0_22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104" name="Google Shape;1104;g26d084a983e_0_22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105" name="Google Shape;1105;g26d084a983e_0_222"/>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106" name="Google Shape;1106;g26d084a983e_0_222"/>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g26d084a983e_0_222"/>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g26d084a983e_0_222"/>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109"/>
        <p:cNvGrpSpPr/>
        <p:nvPr/>
      </p:nvGrpSpPr>
      <p:grpSpPr>
        <a:xfrm>
          <a:off x="0" y="0"/>
          <a:ext cx="0" cy="0"/>
          <a:chOff x="0" y="0"/>
          <a:chExt cx="0" cy="0"/>
        </a:xfrm>
      </p:grpSpPr>
      <p:sp>
        <p:nvSpPr>
          <p:cNvPr id="1110" name="Google Shape;1110;g26d084a983e_0_23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111" name="Google Shape;1111;g26d084a983e_0_238"/>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112" name="Google Shape;1112;g26d084a983e_0_238"/>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13" name="Google Shape;1113;g26d084a983e_0_23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4" name="Google Shape;1114;g26d084a983e_0_23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5" name="Google Shape;1115;g26d084a983e_0_238"/>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116" name="Google Shape;1116;g26d084a983e_0_238"/>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117" name="Google Shape;1117;g26d084a983e_0_238"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118" name="Google Shape;1118;g26d084a983e_0_238"/>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9" name="Google Shape;1119;g26d084a983e_0_238"/>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0" name="Google Shape;1120;g26d084a983e_0_238"/>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g26d084a983e_0_238"/>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g26d084a983e_0_238"/>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123"/>
        <p:cNvGrpSpPr/>
        <p:nvPr/>
      </p:nvGrpSpPr>
      <p:grpSpPr>
        <a:xfrm>
          <a:off x="0" y="0"/>
          <a:ext cx="0" cy="0"/>
          <a:chOff x="0" y="0"/>
          <a:chExt cx="0" cy="0"/>
        </a:xfrm>
      </p:grpSpPr>
      <p:sp>
        <p:nvSpPr>
          <p:cNvPr id="1124" name="Google Shape;1124;g26d084a983e_0_2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125" name="Google Shape;1125;g26d084a983e_0_2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6" name="Google Shape;1126;g26d084a983e_0_2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27" name="Google Shape;1127;g26d084a983e_0_2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8" name="Google Shape;1128;g26d084a983e_0_2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29" name="Google Shape;1129;g26d084a983e_0_2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30" name="Google Shape;1130;g26d084a983e_0_2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31" name="Google Shape;1131;g26d084a983e_0_2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132" name="Google Shape;1132;g26d084a983e_0_25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3" name="Google Shape;1133;g26d084a983e_0_252"/>
          <p:cNvSpPr>
            <a:spLocks noGrp="1"/>
          </p:cNvSpPr>
          <p:nvPr>
            <p:ph type="pic" idx="2"/>
          </p:nvPr>
        </p:nvSpPr>
        <p:spPr>
          <a:xfrm>
            <a:off x="8832388" y="1251284"/>
            <a:ext cx="3251700" cy="2499000"/>
          </a:xfrm>
          <a:prstGeom prst="rect">
            <a:avLst/>
          </a:prstGeom>
          <a:noFill/>
          <a:ln>
            <a:noFill/>
          </a:ln>
        </p:spPr>
      </p:sp>
      <p:sp>
        <p:nvSpPr>
          <p:cNvPr id="1134" name="Google Shape;1134;g26d084a983e_0_252"/>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135"/>
        <p:cNvGrpSpPr/>
        <p:nvPr/>
      </p:nvGrpSpPr>
      <p:grpSpPr>
        <a:xfrm>
          <a:off x="0" y="0"/>
          <a:ext cx="0" cy="0"/>
          <a:chOff x="0" y="0"/>
          <a:chExt cx="0" cy="0"/>
        </a:xfrm>
      </p:grpSpPr>
      <p:sp>
        <p:nvSpPr>
          <p:cNvPr id="1136" name="Google Shape;1136;g26d084a983e_0_26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137" name="Google Shape;1137;g26d084a983e_0_26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8" name="Google Shape;1138;g26d084a983e_0_26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39" name="Google Shape;1139;g26d084a983e_0_26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0" name="Google Shape;1140;g26d084a983e_0_26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41" name="Google Shape;1141;g26d084a983e_0_26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42" name="Google Shape;1142;g26d084a983e_0_26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43" name="Google Shape;1143;g26d084a983e_0_26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144" name="Google Shape;1144;g26d084a983e_0_264"/>
          <p:cNvSpPr>
            <a:spLocks noGrp="1"/>
          </p:cNvSpPr>
          <p:nvPr>
            <p:ph type="pic" idx="2"/>
          </p:nvPr>
        </p:nvSpPr>
        <p:spPr>
          <a:xfrm>
            <a:off x="9209369" y="1251283"/>
            <a:ext cx="2404500" cy="2949900"/>
          </a:xfrm>
          <a:prstGeom prst="rect">
            <a:avLst/>
          </a:prstGeom>
          <a:noFill/>
          <a:ln>
            <a:noFill/>
          </a:ln>
        </p:spPr>
      </p:sp>
      <p:sp>
        <p:nvSpPr>
          <p:cNvPr id="1145" name="Google Shape;1145;g26d084a983e_0_264"/>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6" name="Google Shape;1146;g26d084a983e_0_264"/>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g26d084a983e_0_264"/>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48"/>
        <p:cNvGrpSpPr/>
        <p:nvPr/>
      </p:nvGrpSpPr>
      <p:grpSpPr>
        <a:xfrm>
          <a:off x="0" y="0"/>
          <a:ext cx="0" cy="0"/>
          <a:chOff x="0" y="0"/>
          <a:chExt cx="0" cy="0"/>
        </a:xfrm>
      </p:grpSpPr>
      <p:sp>
        <p:nvSpPr>
          <p:cNvPr id="1149" name="Google Shape;1149;g26d084a983e_0_27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150"/>
        <p:cNvGrpSpPr/>
        <p:nvPr/>
      </p:nvGrpSpPr>
      <p:grpSpPr>
        <a:xfrm>
          <a:off x="0" y="0"/>
          <a:ext cx="0" cy="0"/>
          <a:chOff x="0" y="0"/>
          <a:chExt cx="0" cy="0"/>
        </a:xfrm>
      </p:grpSpPr>
      <p:sp>
        <p:nvSpPr>
          <p:cNvPr id="1151" name="Google Shape;1151;g26d084a983e_0_27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152" name="Google Shape;1152;g26d084a983e_0_27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53" name="Google Shape;1153;g26d084a983e_0_27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154" name="Google Shape;1154;g26d084a983e_0_27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5" name="Google Shape;1155;g26d084a983e_0_2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156" name="Google Shape;1156;g26d084a983e_0_2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57" name="Google Shape;1157;g26d084a983e_0_2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158" name="Google Shape;1158;g26d084a983e_0_27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159" name="Google Shape;1159;g26d084a983e_0_279"/>
          <p:cNvSpPr>
            <a:spLocks noGrp="1"/>
          </p:cNvSpPr>
          <p:nvPr>
            <p:ph type="pic" idx="2"/>
          </p:nvPr>
        </p:nvSpPr>
        <p:spPr>
          <a:xfrm>
            <a:off x="8916576" y="1661249"/>
            <a:ext cx="2990100" cy="2715900"/>
          </a:xfrm>
          <a:prstGeom prst="rect">
            <a:avLst/>
          </a:prstGeom>
          <a:noFill/>
          <a:ln>
            <a:noFill/>
          </a:ln>
        </p:spPr>
      </p:sp>
      <p:sp>
        <p:nvSpPr>
          <p:cNvPr id="1160" name="Google Shape;1160;g26d084a983e_0_279"/>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1" name="Google Shape;1161;g26d084a983e_0_279"/>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g26d084a983e_0_279"/>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3" name="Google Shape;1163;g26d084a983e_0_279"/>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164"/>
        <p:cNvGrpSpPr/>
        <p:nvPr/>
      </p:nvGrpSpPr>
      <p:grpSpPr>
        <a:xfrm>
          <a:off x="0" y="0"/>
          <a:ext cx="0" cy="0"/>
          <a:chOff x="0" y="0"/>
          <a:chExt cx="0" cy="0"/>
        </a:xfrm>
      </p:grpSpPr>
      <p:sp>
        <p:nvSpPr>
          <p:cNvPr id="1165" name="Google Shape;1165;g26d084a983e_0_29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166" name="Google Shape;1166;g26d084a983e_0_29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7" name="Google Shape;1167;g26d084a983e_0_29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8" name="Google Shape;1168;g26d084a983e_0_29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69" name="Google Shape;1169;g26d084a983e_0_29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70" name="Google Shape;1170;g26d084a983e_0_2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71" name="Google Shape;1171;g26d084a983e_0_29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172" name="Google Shape;1172;g26d084a983e_0_29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73" name="Google Shape;1173;g26d084a983e_0_293"/>
          <p:cNvSpPr>
            <a:spLocks noGrp="1"/>
          </p:cNvSpPr>
          <p:nvPr>
            <p:ph type="pic" idx="2"/>
          </p:nvPr>
        </p:nvSpPr>
        <p:spPr>
          <a:xfrm>
            <a:off x="9093038" y="1058781"/>
            <a:ext cx="2715900" cy="2715900"/>
          </a:xfrm>
          <a:prstGeom prst="rect">
            <a:avLst/>
          </a:prstGeom>
          <a:noFill/>
          <a:ln>
            <a:noFill/>
          </a:ln>
        </p:spPr>
      </p:sp>
      <p:sp>
        <p:nvSpPr>
          <p:cNvPr id="1174" name="Google Shape;1174;g26d084a983e_0_29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5" name="Google Shape;1175;g26d084a983e_0_29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6" name="Google Shape;1176;g26d084a983e_0_29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7" name="Google Shape;1177;g26d084a983e_0_29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8" name="Google Shape;1178;g26d084a983e_0_29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9" name="Google Shape;1179;g26d084a983e_0_29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0" name="Google Shape;1180;g26d084a983e_0_29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181"/>
        <p:cNvGrpSpPr/>
        <p:nvPr/>
      </p:nvGrpSpPr>
      <p:grpSpPr>
        <a:xfrm>
          <a:off x="0" y="0"/>
          <a:ext cx="0" cy="0"/>
          <a:chOff x="0" y="0"/>
          <a:chExt cx="0" cy="0"/>
        </a:xfrm>
      </p:grpSpPr>
      <p:sp>
        <p:nvSpPr>
          <p:cNvPr id="1182" name="Google Shape;1182;g26d084a983e_0_3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83" name="Google Shape;1183;g26d084a983e_0_310"/>
          <p:cNvSpPr>
            <a:spLocks noGrp="1"/>
          </p:cNvSpPr>
          <p:nvPr>
            <p:ph type="pic" idx="2"/>
          </p:nvPr>
        </p:nvSpPr>
        <p:spPr>
          <a:xfrm>
            <a:off x="9510134" y="1431036"/>
            <a:ext cx="1965900" cy="3996000"/>
          </a:xfrm>
          <a:prstGeom prst="rect">
            <a:avLst/>
          </a:prstGeom>
          <a:noFill/>
          <a:ln>
            <a:noFill/>
          </a:ln>
        </p:spPr>
      </p:sp>
      <p:cxnSp>
        <p:nvCxnSpPr>
          <p:cNvPr id="1184" name="Google Shape;1184;g26d084a983e_0_3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5" name="Google Shape;1185;g26d084a983e_0_3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6" name="Google Shape;1186;g26d084a983e_0_3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187" name="Google Shape;1187;g26d084a983e_0_3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188" name="Google Shape;1188;g26d084a983e_0_3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189" name="Google Shape;1189;g26d084a983e_0_3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190" name="Google Shape;1190;g26d084a983e_0_3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191" name="Google Shape;1191;g26d084a983e_0_310"/>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g26d084a983e_0_310"/>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g26d084a983e_0_310"/>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g26d084a983e_0_310"/>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5" name="Google Shape;1195;g26d084a983e_0_310"/>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6" name="Google Shape;1196;g26d084a983e_0_310"/>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7" name="Google Shape;1197;g26d084a983e_0_310"/>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8" name="Google Shape;1198;g26d084a983e_0_310"/>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5"/>
        <p:cNvGrpSpPr/>
        <p:nvPr/>
      </p:nvGrpSpPr>
      <p:grpSpPr>
        <a:xfrm>
          <a:off x="0" y="0"/>
          <a:ext cx="0" cy="0"/>
          <a:chOff x="0" y="0"/>
          <a:chExt cx="0" cy="0"/>
        </a:xfrm>
      </p:grpSpPr>
      <p:sp>
        <p:nvSpPr>
          <p:cNvPr id="136" name="Google Shape;136;p53"/>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Arial"/>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53"/>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53"/>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Arial"/>
                <a:ea typeface="Arial"/>
                <a:cs typeface="Arial"/>
                <a:sym typeface="Arial"/>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Arial"/>
                <a:ea typeface="Arial"/>
                <a:cs typeface="Arial"/>
                <a:sym typeface="Arial"/>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139" name="Google Shape;139;p53"/>
          <p:cNvGrpSpPr/>
          <p:nvPr/>
        </p:nvGrpSpPr>
        <p:grpSpPr>
          <a:xfrm>
            <a:off x="0" y="5607273"/>
            <a:ext cx="12196432" cy="83414"/>
            <a:chOff x="-33239" y="5603791"/>
            <a:chExt cx="9147324" cy="83414"/>
          </a:xfrm>
        </p:grpSpPr>
        <p:cxnSp>
          <p:nvCxnSpPr>
            <p:cNvPr id="140" name="Google Shape;140;p5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1" name="Google Shape;141;p5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Figure out the word">
  <p:cSld name="Title Figure out the word">
    <p:spTree>
      <p:nvGrpSpPr>
        <p:cNvPr id="1" name="Shape 147"/>
        <p:cNvGrpSpPr/>
        <p:nvPr/>
      </p:nvGrpSpPr>
      <p:grpSpPr>
        <a:xfrm>
          <a:off x="0" y="0"/>
          <a:ext cx="0" cy="0"/>
          <a:chOff x="0" y="0"/>
          <a:chExt cx="0" cy="0"/>
        </a:xfrm>
      </p:grpSpPr>
      <p:pic>
        <p:nvPicPr>
          <p:cNvPr id="148" name="Google Shape;148;p32"/>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149" name="Google Shape;149;p32"/>
          <p:cNvGrpSpPr/>
          <p:nvPr/>
        </p:nvGrpSpPr>
        <p:grpSpPr>
          <a:xfrm>
            <a:off x="0" y="5607273"/>
            <a:ext cx="12214159" cy="1252536"/>
            <a:chOff x="-33239" y="5603791"/>
            <a:chExt cx="9160619" cy="1252536"/>
          </a:xfrm>
        </p:grpSpPr>
        <p:sp>
          <p:nvSpPr>
            <p:cNvPr id="150" name="Google Shape;150;p32"/>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51" name="Google Shape;151;p32"/>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52" name="Google Shape;152;p32"/>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153" name="Google Shape;153;p32"/>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Arial"/>
              <a:buNone/>
              <a:defRPr sz="375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4" name="Google Shape;154;p32"/>
          <p:cNvPicPr preferRelativeResize="0"/>
          <p:nvPr/>
        </p:nvPicPr>
        <p:blipFill rotWithShape="1">
          <a:blip r:embed="rId3">
            <a:alphaModFix/>
          </a:blip>
          <a:srcRect/>
          <a:stretch/>
        </p:blipFill>
        <p:spPr>
          <a:xfrm>
            <a:off x="497162" y="5918379"/>
            <a:ext cx="2339648" cy="711925"/>
          </a:xfrm>
          <a:prstGeom prst="rect">
            <a:avLst/>
          </a:prstGeom>
          <a:noFill/>
          <a:ln>
            <a:noFill/>
          </a:ln>
        </p:spPr>
      </p:pic>
      <p:sp>
        <p:nvSpPr>
          <p:cNvPr id="155" name="Google Shape;155;p32"/>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6.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8"/>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 name="Google Shape;16;p28"/>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28"/>
          <p:cNvPicPr preferRelativeResize="0"/>
          <p:nvPr/>
        </p:nvPicPr>
        <p:blipFill rotWithShape="1">
          <a:blip r:embed="rId9">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grpSp>
        <p:nvGrpSpPr>
          <p:cNvPr id="143" name="Google Shape;143;p31"/>
          <p:cNvGrpSpPr/>
          <p:nvPr/>
        </p:nvGrpSpPr>
        <p:grpSpPr>
          <a:xfrm>
            <a:off x="0" y="5607273"/>
            <a:ext cx="12214159" cy="1252536"/>
            <a:chOff x="-33239" y="5603791"/>
            <a:chExt cx="9160619" cy="1252536"/>
          </a:xfrm>
        </p:grpSpPr>
        <p:sp>
          <p:nvSpPr>
            <p:cNvPr id="144" name="Google Shape;144;p31"/>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45" name="Google Shape;145;p31"/>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46" name="Google Shape;146;p3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33"/>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76" name="Google Shape;176;p33"/>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77" name="Google Shape;177;p33"/>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178" name="Google Shape;178;p33"/>
          <p:cNvPicPr preferRelativeResize="0"/>
          <p:nvPr/>
        </p:nvPicPr>
        <p:blipFill rotWithShape="1">
          <a:blip r:embed="rId20">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73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0"/>
        <p:cNvGrpSpPr/>
        <p:nvPr/>
      </p:nvGrpSpPr>
      <p:grpSpPr>
        <a:xfrm>
          <a:off x="0" y="0"/>
          <a:ext cx="0" cy="0"/>
          <a:chOff x="0" y="0"/>
          <a:chExt cx="0" cy="0"/>
        </a:xfrm>
      </p:grpSpPr>
      <p:sp>
        <p:nvSpPr>
          <p:cNvPr id="451" name="Google Shape;451;p36"/>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452" name="Google Shape;452;p3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453" name="Google Shape;453;p36"/>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454" name="Google Shape;454;p36"/>
          <p:cNvPicPr preferRelativeResize="0"/>
          <p:nvPr/>
        </p:nvPicPr>
        <p:blipFill rotWithShape="1">
          <a:blip r:embed="rId19">
            <a:alphaModFix/>
          </a:blip>
          <a:srcRect/>
          <a:stretch/>
        </p:blipFill>
        <p:spPr>
          <a:xfrm>
            <a:off x="274564"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4"/>
        <p:cNvGrpSpPr/>
        <p:nvPr/>
      </p:nvGrpSpPr>
      <p:grpSpPr>
        <a:xfrm>
          <a:off x="0" y="0"/>
          <a:ext cx="0" cy="0"/>
          <a:chOff x="0" y="0"/>
          <a:chExt cx="0" cy="0"/>
        </a:xfrm>
      </p:grpSpPr>
      <p:sp>
        <p:nvSpPr>
          <p:cNvPr id="735" name="Google Shape;735;p39"/>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736" name="Google Shape;736;p39"/>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37" name="Google Shape;737;p39"/>
          <p:cNvPicPr preferRelativeResize="0"/>
          <p:nvPr/>
        </p:nvPicPr>
        <p:blipFill rotWithShape="1">
          <a:blip r:embed="rId16">
            <a:alphaModFix/>
          </a:blip>
          <a:srcRect/>
          <a:stretch/>
        </p:blipFill>
        <p:spPr>
          <a:xfrm>
            <a:off x="360166" y="169846"/>
            <a:ext cx="2816352" cy="856741"/>
          </a:xfrm>
          <a:prstGeom prst="rect">
            <a:avLst/>
          </a:prstGeom>
          <a:noFill/>
          <a:ln>
            <a:noFill/>
          </a:ln>
        </p:spPr>
      </p:pic>
      <p:sp>
        <p:nvSpPr>
          <p:cNvPr id="738" name="Google Shape;738;p39"/>
          <p:cNvSpPr txBox="1">
            <a:spLocks noGrp="1"/>
          </p:cNvSpPr>
          <p:nvPr>
            <p:ph type="title"/>
          </p:nvPr>
        </p:nvSpPr>
        <p:spPr>
          <a:xfrm>
            <a:off x="6390052"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Arial"/>
              <a:buNone/>
              <a:defRPr sz="4200" b="1" i="0" u="none" strike="noStrike" cap="none">
                <a:solidFill>
                  <a:srgbClr val="0771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3"/>
        <p:cNvGrpSpPr/>
        <p:nvPr/>
      </p:nvGrpSpPr>
      <p:grpSpPr>
        <a:xfrm>
          <a:off x="0" y="0"/>
          <a:ext cx="0" cy="0"/>
          <a:chOff x="0" y="0"/>
          <a:chExt cx="0" cy="0"/>
        </a:xfrm>
      </p:grpSpPr>
      <p:sp>
        <p:nvSpPr>
          <p:cNvPr id="934" name="Google Shape;934;g1dc9a448596_0_1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935" name="Google Shape;935;g1dc9a448596_0_1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936" name="Google Shape;936;g1dc9a448596_0_141"/>
          <p:cNvPicPr preferRelativeResize="0"/>
          <p:nvPr/>
        </p:nvPicPr>
        <p:blipFill rotWithShape="1">
          <a:blip r:embed="rId8">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2"/>
        <p:cNvGrpSpPr/>
        <p:nvPr/>
      </p:nvGrpSpPr>
      <p:grpSpPr>
        <a:xfrm>
          <a:off x="0" y="0"/>
          <a:ext cx="0" cy="0"/>
          <a:chOff x="0" y="0"/>
          <a:chExt cx="0" cy="0"/>
        </a:xfrm>
      </p:grpSpPr>
      <p:sp>
        <p:nvSpPr>
          <p:cNvPr id="1043" name="Google Shape;1043;g26d084a983e_0_17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1044" name="Google Shape;1044;g26d084a983e_0_1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045" name="Google Shape;1045;g26d084a983e_0_171"/>
          <p:cNvSpPr txBox="1">
            <a:spLocks noGrp="1"/>
          </p:cNvSpPr>
          <p:nvPr>
            <p:ph type="title"/>
          </p:nvPr>
        </p:nvSpPr>
        <p:spPr>
          <a:xfrm>
            <a:off x="3219732"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46" name="Google Shape;1046;g26d084a983e_0_171"/>
          <p:cNvPicPr preferRelativeResize="0"/>
          <p:nvPr/>
        </p:nvPicPr>
        <p:blipFill rotWithShape="1">
          <a:blip r:embed="rId13">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1"/>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p>
            <a:pPr marL="0" marR="0" lvl="0" indent="0" algn="l" rtl="0">
              <a:lnSpc>
                <a:spcPct val="90000"/>
              </a:lnSpc>
              <a:spcBef>
                <a:spcPts val="0"/>
              </a:spcBef>
              <a:spcAft>
                <a:spcPts val="0"/>
              </a:spcAft>
              <a:buClr>
                <a:srgbClr val="0771BA"/>
              </a:buClr>
              <a:buSzPts val="5000"/>
              <a:buFont typeface="Arial"/>
              <a:buNone/>
            </a:pPr>
            <a:r>
              <a:rPr lang="ar"/>
              <a:t>Workshop guide</a:t>
            </a:r>
            <a:endParaRPr/>
          </a:p>
        </p:txBody>
      </p:sp>
      <p:sp>
        <p:nvSpPr>
          <p:cNvPr id="1204" name="Google Shape;1204;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457200" marR="0" lvl="0" indent="-228600" algn="ctr" rtl="0">
              <a:lnSpc>
                <a:spcPct val="90000"/>
              </a:lnSpc>
              <a:spcBef>
                <a:spcPts val="1000"/>
              </a:spcBef>
              <a:spcAft>
                <a:spcPts val="0"/>
              </a:spcAft>
              <a:buClr>
                <a:srgbClr val="0771BA"/>
              </a:buClr>
              <a:buSzPts val="4400"/>
              <a:buFont typeface="Arial"/>
              <a:buNone/>
            </a:pPr>
            <a:endParaRPr>
              <a:solidFill>
                <a:srgbClr val="006FB6"/>
              </a:solidFill>
            </a:endParaRPr>
          </a:p>
          <a:p>
            <a:pPr marL="457200" marR="0" lvl="0" indent="-228600" algn="ctr" rtl="0">
              <a:lnSpc>
                <a:spcPct val="90000"/>
              </a:lnSpc>
              <a:spcBef>
                <a:spcPts val="1000"/>
              </a:spcBef>
              <a:spcAft>
                <a:spcPts val="0"/>
              </a:spcAft>
              <a:buClr>
                <a:srgbClr val="0771BA"/>
              </a:buClr>
              <a:buSzPts val="4400"/>
              <a:buFont typeface="Arial"/>
              <a:buNone/>
            </a:pPr>
            <a:r>
              <a:rPr lang="ar">
                <a:solidFill>
                  <a:srgbClr val="006FB6"/>
                </a:solidFill>
              </a:rPr>
              <a:t>Tell me a story</a:t>
            </a:r>
            <a:endParaRPr/>
          </a:p>
          <a:p>
            <a:pPr marL="457200" marR="0" lvl="0" indent="-228600" algn="ctr" rtl="0">
              <a:lnSpc>
                <a:spcPct val="90000"/>
              </a:lnSpc>
              <a:spcBef>
                <a:spcPts val="1000"/>
              </a:spcBef>
              <a:spcAft>
                <a:spcPts val="0"/>
              </a:spcAft>
              <a:buClr>
                <a:srgbClr val="0771BA"/>
              </a:buClr>
              <a:buSzPts val="4400"/>
              <a:buFont typeface="Arial"/>
              <a:buNone/>
            </a:pPr>
            <a:endParaRPr/>
          </a:p>
        </p:txBody>
      </p:sp>
      <p:sp>
        <p:nvSpPr>
          <p:cNvPr id="1205" name="Google Shape;1205;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ar"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Read notes to prepare. See English slides.</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ar" sz="4000">
                <a:solidFill>
                  <a:srgbClr val="006FB6"/>
                </a:solidFill>
              </a:rPr>
              <a:t>Display slide 2 as families arrive.</a:t>
            </a:r>
            <a:endParaRPr/>
          </a:p>
          <a:p>
            <a:pPr marL="457200" marR="0" lvl="0" indent="-228600" algn="l" rtl="0">
              <a:lnSpc>
                <a:spcPct val="100000"/>
              </a:lnSpc>
              <a:spcBef>
                <a:spcPts val="1000"/>
              </a:spcBef>
              <a:spcAft>
                <a:spcPts val="0"/>
              </a:spcAft>
              <a:buClr>
                <a:srgbClr val="0771BA"/>
              </a:buClr>
              <a:buSzPts val="36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5"/>
          <p:cNvSpPr txBox="1">
            <a:spLocks noGrp="1"/>
          </p:cNvSpPr>
          <p:nvPr>
            <p:ph type="title"/>
          </p:nvPr>
        </p:nvSpPr>
        <p:spPr>
          <a:xfrm>
            <a:off x="3268980"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5000"/>
              <a:buNone/>
            </a:pPr>
            <a:r>
              <a:rPr lang="ar">
                <a:solidFill>
                  <a:srgbClr val="006FB6"/>
                </a:solidFill>
              </a:rPr>
              <a:t>أخبرني بالجزء الأوسط</a:t>
            </a:r>
            <a:endParaRPr/>
          </a:p>
        </p:txBody>
      </p:sp>
      <p:sp>
        <p:nvSpPr>
          <p:cNvPr id="1291" name="Google Shape;1291;p15"/>
          <p:cNvSpPr txBox="1">
            <a:spLocks noGrp="1"/>
          </p:cNvSpPr>
          <p:nvPr>
            <p:ph type="body" idx="1"/>
          </p:nvPr>
        </p:nvSpPr>
        <p:spPr>
          <a:xfrm>
            <a:off x="4634050" y="1479884"/>
            <a:ext cx="7203900" cy="4364100"/>
          </a:xfrm>
          <a:prstGeom prst="rect">
            <a:avLst/>
          </a:prstGeom>
          <a:noFill/>
          <a:ln>
            <a:noFill/>
          </a:ln>
        </p:spPr>
        <p:txBody>
          <a:bodyPr spcFirstLastPara="1" wrap="square" lIns="91425" tIns="45700" rIns="91425" bIns="45700" anchor="t" anchorCtr="0">
            <a:noAutofit/>
          </a:bodyPr>
          <a:lstStyle/>
          <a:p>
            <a:pPr marL="457200" lvl="0" indent="-457200" algn="r" rtl="1">
              <a:lnSpc>
                <a:spcPct val="100000"/>
              </a:lnSpc>
              <a:spcBef>
                <a:spcPts val="1000"/>
              </a:spcBef>
              <a:spcAft>
                <a:spcPts val="0"/>
              </a:spcAft>
              <a:buSzPts val="3600"/>
              <a:buChar char="●"/>
            </a:pPr>
            <a:r>
              <a:rPr lang="ar" sz="3600"/>
              <a:t>اذكر </a:t>
            </a:r>
            <a:r>
              <a:rPr lang="ar" sz="3600" b="1"/>
              <a:t>تفاصيل</a:t>
            </a:r>
            <a:r>
              <a:rPr lang="ar" sz="3600"/>
              <a:t> عما فعلته الشخصية أو كيفية تفاعلها مع الأحداث في القصة. </a:t>
            </a:r>
            <a:endParaRPr/>
          </a:p>
          <a:p>
            <a:pPr marL="457200" lvl="0" indent="0" algn="r" rtl="1">
              <a:lnSpc>
                <a:spcPct val="100000"/>
              </a:lnSpc>
              <a:spcBef>
                <a:spcPts val="1000"/>
              </a:spcBef>
              <a:spcAft>
                <a:spcPts val="0"/>
              </a:spcAft>
              <a:buSzPts val="4000"/>
              <a:buNone/>
            </a:pPr>
            <a:endParaRPr sz="3600"/>
          </a:p>
          <a:p>
            <a:pPr marL="457200" lvl="0" indent="-457200" algn="r" rtl="1">
              <a:lnSpc>
                <a:spcPct val="100000"/>
              </a:lnSpc>
              <a:spcBef>
                <a:spcPts val="1000"/>
              </a:spcBef>
              <a:spcAft>
                <a:spcPts val="0"/>
              </a:spcAft>
              <a:buSzPts val="3600"/>
              <a:buChar char="●"/>
            </a:pPr>
            <a:r>
              <a:rPr lang="ar" sz="3600"/>
              <a:t>قد تكون الشخصية واجهت بعض </a:t>
            </a:r>
            <a:r>
              <a:rPr lang="ar" sz="3600" b="1"/>
              <a:t>التحديات</a:t>
            </a:r>
            <a:r>
              <a:rPr lang="ar" sz="3600"/>
              <a:t>. كيف تغلبت على تلك التحديات؟</a:t>
            </a:r>
            <a:endParaRPr/>
          </a:p>
          <a:p>
            <a:pPr marL="0" lvl="0" indent="0" algn="r" rtl="1">
              <a:lnSpc>
                <a:spcPct val="100000"/>
              </a:lnSpc>
              <a:spcBef>
                <a:spcPts val="1000"/>
              </a:spcBef>
              <a:spcAft>
                <a:spcPts val="0"/>
              </a:spcAft>
              <a:buClr>
                <a:schemeClr val="dk1"/>
              </a:buClr>
              <a:buSzPts val="1100"/>
              <a:buNone/>
            </a:pPr>
            <a:endParaRPr sz="3600"/>
          </a:p>
          <a:p>
            <a:pPr marL="0" lvl="0" indent="0" algn="r" rtl="1">
              <a:lnSpc>
                <a:spcPct val="100000"/>
              </a:lnSpc>
              <a:spcBef>
                <a:spcPts val="1000"/>
              </a:spcBef>
              <a:spcAft>
                <a:spcPts val="0"/>
              </a:spcAft>
              <a:buSzPts val="4000"/>
              <a:buNone/>
            </a:pPr>
            <a:endParaRPr sz="3600"/>
          </a:p>
          <a:p>
            <a:pPr marL="0" lvl="0" indent="0" algn="r" rtl="1">
              <a:lnSpc>
                <a:spcPct val="90000"/>
              </a:lnSpc>
              <a:spcBef>
                <a:spcPts val="1000"/>
              </a:spcBef>
              <a:spcAft>
                <a:spcPts val="0"/>
              </a:spcAft>
              <a:buSzPts val="4000"/>
              <a:buNone/>
            </a:pPr>
            <a:endParaRPr sz="3600"/>
          </a:p>
        </p:txBody>
      </p:sp>
      <p:pic>
        <p:nvPicPr>
          <p:cNvPr id="1292" name="Google Shape;1292;p15" descr="الصورة تحتوي على شخص، طفل، جهاز حاسوب محمول، مكان داخلي&#10;&#10;يُستحدث الوصف في سرية عالية"/>
          <p:cNvPicPr preferRelativeResize="0">
            <a:picLocks noGrp="1"/>
          </p:cNvPicPr>
          <p:nvPr>
            <p:ph type="pic" idx="2"/>
          </p:nvPr>
        </p:nvPicPr>
        <p:blipFill rotWithShape="1">
          <a:blip r:embed="rId3">
            <a:alphaModFix/>
          </a:blip>
          <a:srcRect l="1143" r="1133"/>
          <a:stretch/>
        </p:blipFill>
        <p:spPr>
          <a:xfrm flipH="1">
            <a:off x="145668" y="1537034"/>
            <a:ext cx="3251581" cy="2498914"/>
          </a:xfrm>
          <a:prstGeom prst="rect">
            <a:avLst/>
          </a:prstGeom>
          <a:noFill/>
          <a:ln w="19050" cap="sq" cmpd="sng">
            <a:solidFill>
              <a:srgbClr val="666666"/>
            </a:solidFill>
            <a:prstDash val="solid"/>
            <a:miter lim="800000"/>
            <a:headEnd type="none" w="sm" len="sm"/>
            <a:tailEnd type="none" w="sm" len="sm"/>
          </a:ln>
        </p:spPr>
      </p:pic>
      <p:sp>
        <p:nvSpPr>
          <p:cNvPr id="1293" name="Google Shape;1293;p15"/>
          <p:cNvSpPr txBox="1">
            <a:spLocks noGrp="1"/>
          </p:cNvSpPr>
          <p:nvPr>
            <p:ph type="body" idx="3"/>
          </p:nvPr>
        </p:nvSpPr>
        <p:spPr>
          <a:xfrm>
            <a:off x="320750" y="4222825"/>
            <a:ext cx="2939400" cy="21852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006FB6"/>
              </a:buClr>
              <a:buSzPts val="2100"/>
              <a:buFont typeface="Arial"/>
              <a:buNone/>
            </a:pPr>
            <a:endParaRPr b="1"/>
          </a:p>
          <a:p>
            <a:pPr marL="0" lvl="0" indent="0" algn="ctr" rtl="1">
              <a:lnSpc>
                <a:spcPct val="90000"/>
              </a:lnSpc>
              <a:spcBef>
                <a:spcPts val="0"/>
              </a:spcBef>
              <a:spcAft>
                <a:spcPts val="0"/>
              </a:spcAft>
              <a:buSzPts val="2100"/>
              <a:buNone/>
            </a:pPr>
            <a:r>
              <a:rPr lang="ar" sz="3200"/>
              <a:t>ماذا حدث في وسط القصة؟</a:t>
            </a:r>
            <a:endParaRPr/>
          </a:p>
          <a:p>
            <a:pPr marL="0" lvl="0" indent="0" algn="ctr" rtl="1">
              <a:lnSpc>
                <a:spcPct val="90000"/>
              </a:lnSpc>
              <a:spcBef>
                <a:spcPts val="0"/>
              </a:spcBef>
              <a:spcAft>
                <a:spcPts val="0"/>
              </a:spcAft>
              <a:buClr>
                <a:srgbClr val="006FB6"/>
              </a:buClr>
              <a:buSzPts val="2100"/>
              <a:buFont typeface="Arial"/>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16"/>
          <p:cNvSpPr txBox="1">
            <a:spLocks noGrp="1"/>
          </p:cNvSpPr>
          <p:nvPr>
            <p:ph type="title"/>
          </p:nvPr>
        </p:nvSpPr>
        <p:spPr>
          <a:xfrm>
            <a:off x="3268980"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5000"/>
              <a:buNone/>
            </a:pPr>
            <a:r>
              <a:rPr lang="ar">
                <a:solidFill>
                  <a:srgbClr val="006FB6"/>
                </a:solidFill>
              </a:rPr>
              <a:t>أخبرني بالنهاية</a:t>
            </a:r>
            <a:endParaRPr/>
          </a:p>
        </p:txBody>
      </p:sp>
      <p:sp>
        <p:nvSpPr>
          <p:cNvPr id="1299" name="Google Shape;1299;p16"/>
          <p:cNvSpPr txBox="1">
            <a:spLocks noGrp="1"/>
          </p:cNvSpPr>
          <p:nvPr>
            <p:ph type="body" idx="1"/>
          </p:nvPr>
        </p:nvSpPr>
        <p:spPr>
          <a:xfrm>
            <a:off x="4634050" y="1479884"/>
            <a:ext cx="7203900" cy="4216066"/>
          </a:xfrm>
          <a:prstGeom prst="rect">
            <a:avLst/>
          </a:prstGeom>
          <a:noFill/>
          <a:ln>
            <a:noFill/>
          </a:ln>
        </p:spPr>
        <p:txBody>
          <a:bodyPr spcFirstLastPara="1" wrap="square" lIns="91425" tIns="45700" rIns="91425" bIns="45700" anchor="t" anchorCtr="0">
            <a:noAutofit/>
          </a:bodyPr>
          <a:lstStyle/>
          <a:p>
            <a:pPr marL="457200" lvl="0" indent="-457200" algn="r" rtl="1">
              <a:lnSpc>
                <a:spcPct val="100000"/>
              </a:lnSpc>
              <a:spcBef>
                <a:spcPts val="1000"/>
              </a:spcBef>
              <a:spcAft>
                <a:spcPts val="0"/>
              </a:spcAft>
              <a:buSzPts val="3600"/>
              <a:buChar char="●"/>
            </a:pPr>
            <a:r>
              <a:rPr lang="ar" sz="3600"/>
              <a:t>صف كيف تم حل تلك التحديات وكيف انتهت القصة.</a:t>
            </a:r>
            <a:endParaRPr/>
          </a:p>
          <a:p>
            <a:pPr marL="457200" lvl="0" indent="0" algn="r" rtl="1">
              <a:lnSpc>
                <a:spcPct val="100000"/>
              </a:lnSpc>
              <a:spcBef>
                <a:spcPts val="1000"/>
              </a:spcBef>
              <a:spcAft>
                <a:spcPts val="0"/>
              </a:spcAft>
              <a:buSzPts val="4000"/>
              <a:buNone/>
            </a:pPr>
            <a:endParaRPr sz="2100"/>
          </a:p>
          <a:p>
            <a:pPr marL="457200" lvl="0" indent="-457200" algn="r" rtl="1">
              <a:lnSpc>
                <a:spcPct val="100000"/>
              </a:lnSpc>
              <a:spcBef>
                <a:spcPts val="1000"/>
              </a:spcBef>
              <a:spcAft>
                <a:spcPts val="0"/>
              </a:spcAft>
              <a:buSzPts val="3600"/>
              <a:buChar char="●"/>
            </a:pPr>
            <a:r>
              <a:rPr lang="ar" sz="3600"/>
              <a:t>هل تتعلم الشخصية درسًا مما حدث في القصة؟ </a:t>
            </a:r>
            <a:endParaRPr/>
          </a:p>
          <a:p>
            <a:pPr marL="457200" lvl="0" indent="0" algn="r" rtl="1">
              <a:lnSpc>
                <a:spcPct val="100000"/>
              </a:lnSpc>
              <a:spcBef>
                <a:spcPts val="1000"/>
              </a:spcBef>
              <a:spcAft>
                <a:spcPts val="0"/>
              </a:spcAft>
              <a:buSzPts val="4000"/>
              <a:buNone/>
            </a:pPr>
            <a:endParaRPr sz="2100"/>
          </a:p>
          <a:p>
            <a:pPr marL="457200" lvl="0" indent="-457200" algn="r" rtl="1">
              <a:lnSpc>
                <a:spcPct val="100000"/>
              </a:lnSpc>
              <a:spcBef>
                <a:spcPts val="1000"/>
              </a:spcBef>
              <a:spcAft>
                <a:spcPts val="0"/>
              </a:spcAft>
              <a:buSzPts val="3600"/>
              <a:buChar char="●"/>
            </a:pPr>
            <a:r>
              <a:rPr lang="ar" sz="3600"/>
              <a:t>ما الدرس الذي يمكن أن يتعلمه المستمع من القصة؟ نطلق على ذلك "</a:t>
            </a:r>
            <a:r>
              <a:rPr lang="ar" sz="3600" b="1"/>
              <a:t>مغزى</a:t>
            </a:r>
            <a:r>
              <a:rPr lang="ar" sz="3600"/>
              <a:t>" القصة.</a:t>
            </a:r>
            <a:endParaRPr/>
          </a:p>
          <a:p>
            <a:pPr marL="0" lvl="0" indent="0" algn="r" rtl="1">
              <a:lnSpc>
                <a:spcPct val="100000"/>
              </a:lnSpc>
              <a:spcBef>
                <a:spcPts val="1000"/>
              </a:spcBef>
              <a:spcAft>
                <a:spcPts val="0"/>
              </a:spcAft>
              <a:buClr>
                <a:schemeClr val="dk1"/>
              </a:buClr>
              <a:buSzPts val="1100"/>
              <a:buNone/>
            </a:pPr>
            <a:endParaRPr sz="3600"/>
          </a:p>
          <a:p>
            <a:pPr marL="0" lvl="0" indent="0" algn="r" rtl="1">
              <a:lnSpc>
                <a:spcPct val="100000"/>
              </a:lnSpc>
              <a:spcBef>
                <a:spcPts val="1000"/>
              </a:spcBef>
              <a:spcAft>
                <a:spcPts val="0"/>
              </a:spcAft>
              <a:buClr>
                <a:schemeClr val="dk1"/>
              </a:buClr>
              <a:buSzPts val="1100"/>
              <a:buNone/>
            </a:pPr>
            <a:endParaRPr sz="3600"/>
          </a:p>
          <a:p>
            <a:pPr marL="0" lvl="0" indent="0" algn="r" rtl="1">
              <a:lnSpc>
                <a:spcPct val="100000"/>
              </a:lnSpc>
              <a:spcBef>
                <a:spcPts val="1000"/>
              </a:spcBef>
              <a:spcAft>
                <a:spcPts val="0"/>
              </a:spcAft>
              <a:buClr>
                <a:schemeClr val="dk1"/>
              </a:buClr>
              <a:buSzPts val="1100"/>
              <a:buNone/>
            </a:pPr>
            <a:endParaRPr sz="3600"/>
          </a:p>
          <a:p>
            <a:pPr marL="0" lvl="0" indent="0" algn="r" rtl="1">
              <a:lnSpc>
                <a:spcPct val="100000"/>
              </a:lnSpc>
              <a:spcBef>
                <a:spcPts val="1000"/>
              </a:spcBef>
              <a:spcAft>
                <a:spcPts val="0"/>
              </a:spcAft>
              <a:buSzPts val="4000"/>
              <a:buNone/>
            </a:pPr>
            <a:endParaRPr sz="3600"/>
          </a:p>
          <a:p>
            <a:pPr marL="0" lvl="0" indent="0" algn="r" rtl="1">
              <a:lnSpc>
                <a:spcPct val="90000"/>
              </a:lnSpc>
              <a:spcBef>
                <a:spcPts val="1000"/>
              </a:spcBef>
              <a:spcAft>
                <a:spcPts val="0"/>
              </a:spcAft>
              <a:buSzPts val="4000"/>
              <a:buNone/>
            </a:pPr>
            <a:endParaRPr sz="3600"/>
          </a:p>
        </p:txBody>
      </p:sp>
      <p:pic>
        <p:nvPicPr>
          <p:cNvPr id="1300" name="Google Shape;1300;p16" descr="الصورة تحتوي على شخص، طفل، جهاز حاسوب محمول، مكان داخلي&#10;&#10;يُستحدث الوصف في سرية عالية"/>
          <p:cNvPicPr preferRelativeResize="0">
            <a:picLocks noGrp="1"/>
          </p:cNvPicPr>
          <p:nvPr>
            <p:ph type="pic" idx="2"/>
          </p:nvPr>
        </p:nvPicPr>
        <p:blipFill rotWithShape="1">
          <a:blip r:embed="rId3">
            <a:alphaModFix/>
          </a:blip>
          <a:srcRect l="1143" r="1133"/>
          <a:stretch/>
        </p:blipFill>
        <p:spPr>
          <a:xfrm flipH="1">
            <a:off x="145668" y="1537034"/>
            <a:ext cx="3251581" cy="2498914"/>
          </a:xfrm>
          <a:prstGeom prst="rect">
            <a:avLst/>
          </a:prstGeom>
          <a:noFill/>
          <a:ln w="19050" cap="sq" cmpd="sng">
            <a:solidFill>
              <a:srgbClr val="666666"/>
            </a:solidFill>
            <a:prstDash val="solid"/>
            <a:miter lim="800000"/>
            <a:headEnd type="none" w="sm" len="sm"/>
            <a:tailEnd type="none" w="sm" len="sm"/>
          </a:ln>
        </p:spPr>
      </p:pic>
      <p:sp>
        <p:nvSpPr>
          <p:cNvPr id="1301" name="Google Shape;1301;p16"/>
          <p:cNvSpPr txBox="1">
            <a:spLocks noGrp="1"/>
          </p:cNvSpPr>
          <p:nvPr>
            <p:ph type="body" idx="3"/>
          </p:nvPr>
        </p:nvSpPr>
        <p:spPr>
          <a:xfrm>
            <a:off x="320750" y="4222825"/>
            <a:ext cx="2939400" cy="21852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006FB6"/>
              </a:buClr>
              <a:buSzPts val="2100"/>
              <a:buFont typeface="Arial"/>
              <a:buNone/>
            </a:pPr>
            <a:endParaRPr b="1"/>
          </a:p>
          <a:p>
            <a:pPr marL="0" lvl="0" indent="0" algn="ctr" rtl="1">
              <a:lnSpc>
                <a:spcPct val="90000"/>
              </a:lnSpc>
              <a:spcBef>
                <a:spcPts val="0"/>
              </a:spcBef>
              <a:spcAft>
                <a:spcPts val="0"/>
              </a:spcAft>
              <a:buSzPts val="2100"/>
              <a:buNone/>
            </a:pPr>
            <a:r>
              <a:rPr lang="ar" sz="3200"/>
              <a:t>ماذا يحدث في نهاية القصة؟</a:t>
            </a:r>
            <a:endParaRPr/>
          </a:p>
          <a:p>
            <a:pPr marL="0" lvl="0" indent="0" algn="ctr" rtl="1">
              <a:lnSpc>
                <a:spcPct val="90000"/>
              </a:lnSpc>
              <a:spcBef>
                <a:spcPts val="0"/>
              </a:spcBef>
              <a:spcAft>
                <a:spcPts val="0"/>
              </a:spcAft>
              <a:buClr>
                <a:srgbClr val="006FB6"/>
              </a:buClr>
              <a:buSzPts val="21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7"/>
          <p:cNvSpPr txBox="1">
            <a:spLocks noGrp="1"/>
          </p:cNvSpPr>
          <p:nvPr>
            <p:ph type="ctrTitle"/>
          </p:nvPr>
        </p:nvSpPr>
        <p:spPr>
          <a:xfrm>
            <a:off x="4072874" y="-5297"/>
            <a:ext cx="6844519"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Arial"/>
              <a:buNone/>
            </a:pPr>
            <a:r>
              <a:rPr lang="ar" sz="4000" b="1" i="0" u="none"/>
              <a:t>القراءة = محادثة (من مرحلة الروضة إلى الصف الأول)</a:t>
            </a:r>
            <a:endParaRPr sz="4000"/>
          </a:p>
        </p:txBody>
      </p:sp>
      <p:sp>
        <p:nvSpPr>
          <p:cNvPr id="1307" name="Google Shape;1307;p17"/>
          <p:cNvSpPr txBox="1">
            <a:spLocks noGrp="1"/>
          </p:cNvSpPr>
          <p:nvPr>
            <p:ph type="body" idx="1"/>
          </p:nvPr>
        </p:nvSpPr>
        <p:spPr>
          <a:xfrm>
            <a:off x="8193438" y="3120082"/>
            <a:ext cx="3488018" cy="1236061"/>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a:solidFill>
                  <a:srgbClr val="006FB6"/>
                </a:solidFill>
              </a:rPr>
              <a:t>ما هي الشخصيات في القصة؟</a:t>
            </a:r>
            <a:endParaRPr/>
          </a:p>
        </p:txBody>
      </p:sp>
      <p:sp>
        <p:nvSpPr>
          <p:cNvPr id="1308" name="Google Shape;1308;p17"/>
          <p:cNvSpPr txBox="1">
            <a:spLocks noGrp="1"/>
          </p:cNvSpPr>
          <p:nvPr>
            <p:ph type="body" idx="2"/>
          </p:nvPr>
        </p:nvSpPr>
        <p:spPr>
          <a:xfrm>
            <a:off x="3867150" y="4769184"/>
            <a:ext cx="3772167" cy="1393169"/>
          </a:xfrm>
          <a:prstGeom prst="rect">
            <a:avLst/>
          </a:prstGeom>
          <a:noFill/>
          <a:ln>
            <a:noFill/>
          </a:ln>
        </p:spPr>
        <p:txBody>
          <a:bodyPr spcFirstLastPara="1" wrap="square" lIns="91425" tIns="45700" rIns="91425" bIns="45700" anchor="ctr" anchorCtr="0">
            <a:noAutofit/>
          </a:bodyPr>
          <a:lstStyle/>
          <a:p>
            <a:pPr marL="233361" lvl="0" indent="-4761" algn="r" rtl="1">
              <a:lnSpc>
                <a:spcPct val="90000"/>
              </a:lnSpc>
              <a:spcBef>
                <a:spcPts val="1000"/>
              </a:spcBef>
              <a:spcAft>
                <a:spcPts val="0"/>
              </a:spcAft>
              <a:buClr>
                <a:schemeClr val="dk1"/>
              </a:buClr>
              <a:buSzPts val="1100"/>
              <a:buNone/>
            </a:pPr>
            <a:r>
              <a:rPr lang="ar">
                <a:solidFill>
                  <a:srgbClr val="006FB6"/>
                </a:solidFill>
              </a:rPr>
              <a:t>ما الذي تريده الشخصية؟ هل تعرضت لأية مشكلات؟</a:t>
            </a:r>
            <a:endParaRPr/>
          </a:p>
        </p:txBody>
      </p:sp>
      <p:sp>
        <p:nvSpPr>
          <p:cNvPr id="1309" name="Google Shape;1309;p17"/>
          <p:cNvSpPr txBox="1">
            <a:spLocks noGrp="1"/>
          </p:cNvSpPr>
          <p:nvPr>
            <p:ph type="body" idx="3"/>
          </p:nvPr>
        </p:nvSpPr>
        <p:spPr>
          <a:xfrm>
            <a:off x="7783033" y="1514836"/>
            <a:ext cx="3084730"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a:solidFill>
                  <a:srgbClr val="006FB6"/>
                </a:solidFill>
              </a:rPr>
              <a:t>أين تدور أحداث القصة؟</a:t>
            </a:r>
            <a:endParaRPr/>
          </a:p>
        </p:txBody>
      </p:sp>
      <p:sp>
        <p:nvSpPr>
          <p:cNvPr id="1310" name="Google Shape;1310;p17"/>
          <p:cNvSpPr txBox="1">
            <a:spLocks noGrp="1"/>
          </p:cNvSpPr>
          <p:nvPr>
            <p:ph type="body" idx="4"/>
          </p:nvPr>
        </p:nvSpPr>
        <p:spPr>
          <a:xfrm>
            <a:off x="8259052" y="4633498"/>
            <a:ext cx="3270003" cy="1393169"/>
          </a:xfrm>
          <a:prstGeom prst="rect">
            <a:avLst/>
          </a:prstGeom>
          <a:noFill/>
          <a:ln>
            <a:noFill/>
          </a:ln>
        </p:spPr>
        <p:txBody>
          <a:bodyPr spcFirstLastPara="1" wrap="square" lIns="91425" tIns="45700" rIns="91425" bIns="45700" anchor="ctr" anchorCtr="0">
            <a:noAutofit/>
          </a:bodyPr>
          <a:lstStyle/>
          <a:p>
            <a:pPr marL="9525" lvl="0" indent="0" algn="r" rtl="1">
              <a:lnSpc>
                <a:spcPct val="90000"/>
              </a:lnSpc>
              <a:spcBef>
                <a:spcPts val="1000"/>
              </a:spcBef>
              <a:spcAft>
                <a:spcPts val="0"/>
              </a:spcAft>
              <a:buClr>
                <a:schemeClr val="dk1"/>
              </a:buClr>
              <a:buSzPts val="1100"/>
              <a:buNone/>
            </a:pPr>
            <a:r>
              <a:rPr lang="ar">
                <a:solidFill>
                  <a:srgbClr val="006FB6"/>
                </a:solidFill>
              </a:rPr>
              <a:t>ما الذي دفع الشخصية لاتخاذ قرارها؟</a:t>
            </a:r>
            <a:endParaRPr/>
          </a:p>
        </p:txBody>
      </p:sp>
      <p:pic>
        <p:nvPicPr>
          <p:cNvPr id="1311" name="Google Shape;1311;p17"/>
          <p:cNvPicPr preferRelativeResize="0"/>
          <p:nvPr/>
        </p:nvPicPr>
        <p:blipFill rotWithShape="1">
          <a:blip r:embed="rId3">
            <a:alphaModFix/>
          </a:blip>
          <a:srcRect t="-1666"/>
          <a:stretch/>
        </p:blipFill>
        <p:spPr>
          <a:xfrm flipH="1">
            <a:off x="11192460" y="123408"/>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8"/>
          <p:cNvSpPr txBox="1">
            <a:spLocks noGrp="1"/>
          </p:cNvSpPr>
          <p:nvPr>
            <p:ph type="ctrTitle"/>
          </p:nvPr>
        </p:nvSpPr>
        <p:spPr>
          <a:xfrm>
            <a:off x="2938122" y="72838"/>
            <a:ext cx="8212501" cy="1236452"/>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Arial"/>
              <a:buNone/>
            </a:pPr>
            <a:r>
              <a:rPr lang="ar" sz="3600" b="1" i="0" u="none"/>
              <a:t>القراءة = محادثة (من الصف الثاني إلى الصف الثالث)</a:t>
            </a:r>
            <a:endParaRPr sz="3600"/>
          </a:p>
        </p:txBody>
      </p:sp>
      <p:sp>
        <p:nvSpPr>
          <p:cNvPr id="1317" name="Google Shape;1317;p18"/>
          <p:cNvSpPr txBox="1">
            <a:spLocks noGrp="1"/>
          </p:cNvSpPr>
          <p:nvPr>
            <p:ph type="body" idx="1"/>
          </p:nvPr>
        </p:nvSpPr>
        <p:spPr>
          <a:xfrm>
            <a:off x="346063" y="3276600"/>
            <a:ext cx="3488018" cy="117443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2800"/>
              <a:buNone/>
            </a:pPr>
            <a:r>
              <a:rPr lang="ar">
                <a:solidFill>
                  <a:srgbClr val="006FB6"/>
                </a:solidFill>
              </a:rPr>
              <a:t>لمَ واجهت الشخصية (الشخصيات) بعض التحديات؟</a:t>
            </a:r>
            <a:endParaRPr/>
          </a:p>
        </p:txBody>
      </p:sp>
      <p:sp>
        <p:nvSpPr>
          <p:cNvPr id="1318" name="Google Shape;1318;p18"/>
          <p:cNvSpPr txBox="1">
            <a:spLocks noGrp="1"/>
          </p:cNvSpPr>
          <p:nvPr>
            <p:ph type="body" idx="2"/>
          </p:nvPr>
        </p:nvSpPr>
        <p:spPr>
          <a:xfrm>
            <a:off x="2090072" y="1596240"/>
            <a:ext cx="3747310"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1100"/>
              <a:buNone/>
            </a:pPr>
            <a:r>
              <a:rPr lang="ar">
                <a:solidFill>
                  <a:srgbClr val="006FB6"/>
                </a:solidFill>
              </a:rPr>
              <a:t>ما المكان الذي تجري فيه أحداث القصة؟ من هي الشخصية (الشخصيات)؟</a:t>
            </a:r>
            <a:endParaRPr/>
          </a:p>
        </p:txBody>
      </p:sp>
      <p:sp>
        <p:nvSpPr>
          <p:cNvPr id="1319" name="Google Shape;1319;p18"/>
          <p:cNvSpPr txBox="1">
            <a:spLocks noGrp="1"/>
          </p:cNvSpPr>
          <p:nvPr>
            <p:ph type="body" idx="3"/>
          </p:nvPr>
        </p:nvSpPr>
        <p:spPr>
          <a:xfrm>
            <a:off x="468084" y="4814444"/>
            <a:ext cx="5627916" cy="1393169"/>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a:solidFill>
                  <a:srgbClr val="006FB6"/>
                </a:solidFill>
              </a:rPr>
              <a:t>كيف تنتهي القصة؟ كيف تتغلب الشخصية (الشخصيات) على المشكلة؟</a:t>
            </a:r>
            <a:endParaRPr/>
          </a:p>
        </p:txBody>
      </p:sp>
      <p:pic>
        <p:nvPicPr>
          <p:cNvPr id="1320" name="Google Shape;1320;p18"/>
          <p:cNvPicPr preferRelativeResize="0"/>
          <p:nvPr/>
        </p:nvPicPr>
        <p:blipFill rotWithShape="1">
          <a:blip r:embed="rId3">
            <a:alphaModFix/>
          </a:blip>
          <a:srcRect/>
          <a:stretch/>
        </p:blipFill>
        <p:spPr>
          <a:xfrm flipH="1">
            <a:off x="11392347" y="164145"/>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g1dc9a448596_0_1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الأسر التي تتحدث لغات متعددة</a:t>
            </a:r>
            <a:endParaRPr/>
          </a:p>
        </p:txBody>
      </p:sp>
      <p:sp>
        <p:nvSpPr>
          <p:cNvPr id="1326" name="Google Shape;1326;g1dc9a448596_0_133"/>
          <p:cNvSpPr txBox="1">
            <a:spLocks noGrp="1"/>
          </p:cNvSpPr>
          <p:nvPr>
            <p:ph type="body" idx="1"/>
          </p:nvPr>
        </p:nvSpPr>
        <p:spPr>
          <a:xfrm>
            <a:off x="1109552" y="1489801"/>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200"/>
              <a:buNone/>
            </a:pPr>
            <a:r>
              <a:rPr lang="ar" b="0" i="0" u="none"/>
              <a:t>استخدم قصصًا من أسرتك أو ثقافتك</a:t>
            </a:r>
            <a:endParaRPr/>
          </a:p>
        </p:txBody>
      </p:sp>
      <p:sp>
        <p:nvSpPr>
          <p:cNvPr id="1327" name="Google Shape;1327;g1dc9a448596_0_133"/>
          <p:cNvSpPr txBox="1">
            <a:spLocks noGrp="1"/>
          </p:cNvSpPr>
          <p:nvPr>
            <p:ph type="body" idx="2"/>
          </p:nvPr>
        </p:nvSpPr>
        <p:spPr>
          <a:xfrm>
            <a:off x="1109552" y="2841590"/>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200"/>
              <a:buNone/>
            </a:pPr>
            <a:r>
              <a:rPr lang="ar" b="0" i="0" u="none"/>
              <a:t>استخدم هذا مع الكتب بأي لغة</a:t>
            </a:r>
            <a:endParaRPr/>
          </a:p>
        </p:txBody>
      </p:sp>
      <p:pic>
        <p:nvPicPr>
          <p:cNvPr id="1328" name="Google Shape;1328;g1dc9a448596_0_133"/>
          <p:cNvPicPr preferRelativeResize="0"/>
          <p:nvPr/>
        </p:nvPicPr>
        <p:blipFill rotWithShape="1">
          <a:blip r:embed="rId3">
            <a:alphaModFix/>
          </a:blip>
          <a:srcRect/>
          <a:stretch/>
        </p:blipFill>
        <p:spPr>
          <a:xfrm flipH="1">
            <a:off x="9472374" y="1543801"/>
            <a:ext cx="945152" cy="1001700"/>
          </a:xfrm>
          <a:prstGeom prst="rect">
            <a:avLst/>
          </a:prstGeom>
          <a:noFill/>
          <a:ln>
            <a:noFill/>
          </a:ln>
        </p:spPr>
      </p:pic>
      <p:pic>
        <p:nvPicPr>
          <p:cNvPr id="1329" name="Google Shape;1329;g1dc9a448596_0_133"/>
          <p:cNvPicPr preferRelativeResize="0"/>
          <p:nvPr/>
        </p:nvPicPr>
        <p:blipFill>
          <a:blip r:embed="rId4">
            <a:alphaModFix/>
          </a:blip>
          <a:stretch>
            <a:fillRect/>
          </a:stretch>
        </p:blipFill>
        <p:spPr>
          <a:xfrm>
            <a:off x="9373962" y="2901151"/>
            <a:ext cx="1141982" cy="1055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r" rtl="1">
              <a:lnSpc>
                <a:spcPct val="90000"/>
              </a:lnSpc>
              <a:spcBef>
                <a:spcPts val="0"/>
              </a:spcBef>
              <a:spcAft>
                <a:spcPts val="0"/>
              </a:spcAft>
              <a:buClr>
                <a:srgbClr val="006FB6"/>
              </a:buClr>
              <a:buSzPts val="5000"/>
              <a:buFont typeface="Arial"/>
              <a:buNone/>
            </a:pPr>
            <a:r>
              <a:rPr lang="ar" b="1" i="0" u="none"/>
              <a:t>وقت التدرب</a:t>
            </a:r>
            <a:endParaRPr/>
          </a:p>
        </p:txBody>
      </p:sp>
      <p:sp>
        <p:nvSpPr>
          <p:cNvPr id="1335" name="Google Shape;1335;p19"/>
          <p:cNvSpPr txBox="1">
            <a:spLocks noGrp="1"/>
          </p:cNvSpPr>
          <p:nvPr>
            <p:ph type="body" idx="4"/>
          </p:nvPr>
        </p:nvSpPr>
        <p:spPr>
          <a:xfrm>
            <a:off x="10909297" y="142039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5000" b="1" i="0" u="none"/>
              <a:t>1</a:t>
            </a:r>
            <a:endParaRPr sz="5000"/>
          </a:p>
        </p:txBody>
      </p:sp>
      <p:sp>
        <p:nvSpPr>
          <p:cNvPr id="1336" name="Google Shape;1336;p19"/>
          <p:cNvSpPr txBox="1">
            <a:spLocks noGrp="1"/>
          </p:cNvSpPr>
          <p:nvPr>
            <p:ph type="body" idx="5"/>
          </p:nvPr>
        </p:nvSpPr>
        <p:spPr>
          <a:xfrm>
            <a:off x="10909297" y="383318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5000" b="1" i="0" u="none"/>
              <a:t>3</a:t>
            </a:r>
            <a:endParaRPr sz="5000"/>
          </a:p>
        </p:txBody>
      </p:sp>
      <p:sp>
        <p:nvSpPr>
          <p:cNvPr id="1337" name="Google Shape;1337;p19"/>
          <p:cNvSpPr txBox="1">
            <a:spLocks noGrp="1"/>
          </p:cNvSpPr>
          <p:nvPr>
            <p:ph type="body" idx="7"/>
          </p:nvPr>
        </p:nvSpPr>
        <p:spPr>
          <a:xfrm>
            <a:off x="10909297" y="2635310"/>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5000" b="1" i="0" u="none"/>
              <a:t>2</a:t>
            </a:r>
            <a:endParaRPr sz="5000"/>
          </a:p>
        </p:txBody>
      </p:sp>
      <p:sp>
        <p:nvSpPr>
          <p:cNvPr id="1338" name="Google Shape;1338;p19"/>
          <p:cNvSpPr txBox="1">
            <a:spLocks noGrp="1"/>
          </p:cNvSpPr>
          <p:nvPr>
            <p:ph type="body" idx="14"/>
          </p:nvPr>
        </p:nvSpPr>
        <p:spPr>
          <a:xfrm>
            <a:off x="4620375" y="1420398"/>
            <a:ext cx="2335500" cy="1947000"/>
          </a:xfrm>
          <a:prstGeom prst="rect">
            <a:avLst/>
          </a:prstGeom>
          <a:noFill/>
          <a:ln>
            <a:noFill/>
          </a:ln>
        </p:spPr>
        <p:txBody>
          <a:bodyPr spcFirstLastPara="1" wrap="square" lIns="91425" tIns="45700" rIns="91425" bIns="45700" anchor="t" anchorCtr="0">
            <a:noAutofit/>
          </a:bodyPr>
          <a:lstStyle/>
          <a:p>
            <a:pPr marL="241300" lvl="0" indent="-12700" algn="r" rtl="1">
              <a:lnSpc>
                <a:spcPct val="100000"/>
              </a:lnSpc>
              <a:spcBef>
                <a:spcPts val="0"/>
              </a:spcBef>
              <a:spcAft>
                <a:spcPts val="0"/>
              </a:spcAft>
              <a:buSzPts val="3400"/>
              <a:buNone/>
            </a:pPr>
            <a:r>
              <a:rPr lang="ar" sz="3000" b="0" i="0" u="none"/>
              <a:t>استدعني عندما يكون لديك سؤال!</a:t>
            </a:r>
            <a:endParaRPr/>
          </a:p>
        </p:txBody>
      </p:sp>
      <p:pic>
        <p:nvPicPr>
          <p:cNvPr id="1339" name="Google Shape;1339;p19"/>
          <p:cNvPicPr preferRelativeResize="0"/>
          <p:nvPr/>
        </p:nvPicPr>
        <p:blipFill rotWithShape="1">
          <a:blip r:embed="rId3">
            <a:alphaModFix/>
          </a:blip>
          <a:srcRect l="7548" r="7537"/>
          <a:stretch/>
        </p:blipFill>
        <p:spPr>
          <a:xfrm flipH="1">
            <a:off x="423702" y="1420398"/>
            <a:ext cx="3962194" cy="3122713"/>
          </a:xfrm>
          <a:prstGeom prst="rect">
            <a:avLst/>
          </a:prstGeom>
          <a:noFill/>
          <a:ln>
            <a:noFill/>
          </a:ln>
        </p:spPr>
      </p:pic>
      <p:sp>
        <p:nvSpPr>
          <p:cNvPr id="1340" name="Google Shape;1340;p19"/>
          <p:cNvSpPr txBox="1">
            <a:spLocks noGrp="1"/>
          </p:cNvSpPr>
          <p:nvPr>
            <p:ph type="body" idx="2"/>
          </p:nvPr>
        </p:nvSpPr>
        <p:spPr>
          <a:xfrm>
            <a:off x="5836650" y="171802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فكر في قصة.</a:t>
            </a:r>
            <a:endParaRPr/>
          </a:p>
        </p:txBody>
      </p:sp>
      <p:sp>
        <p:nvSpPr>
          <p:cNvPr id="1341" name="Google Shape;1341;p19"/>
          <p:cNvSpPr txBox="1">
            <a:spLocks noGrp="1"/>
          </p:cNvSpPr>
          <p:nvPr>
            <p:ph type="body" idx="3"/>
          </p:nvPr>
        </p:nvSpPr>
        <p:spPr>
          <a:xfrm>
            <a:off x="6579600" y="2960750"/>
            <a:ext cx="4203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أخبرني بالبداية.</a:t>
            </a:r>
            <a:endParaRPr/>
          </a:p>
        </p:txBody>
      </p:sp>
      <p:sp>
        <p:nvSpPr>
          <p:cNvPr id="1342" name="Google Shape;1342;p19"/>
          <p:cNvSpPr txBox="1">
            <a:spLocks noGrp="1"/>
          </p:cNvSpPr>
          <p:nvPr>
            <p:ph type="body" idx="4"/>
          </p:nvPr>
        </p:nvSpPr>
        <p:spPr>
          <a:xfrm>
            <a:off x="6503399" y="4145761"/>
            <a:ext cx="4305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sz="2800" b="0"/>
              <a:t>أخبرني بالجزء الأوسط.</a:t>
            </a:r>
            <a:endParaRPr/>
          </a:p>
        </p:txBody>
      </p:sp>
      <p:sp>
        <p:nvSpPr>
          <p:cNvPr id="1343" name="Google Shape;1343;p19"/>
          <p:cNvSpPr txBox="1"/>
          <p:nvPr/>
        </p:nvSpPr>
        <p:spPr>
          <a:xfrm>
            <a:off x="10817997" y="5078905"/>
            <a:ext cx="969000" cy="1023300"/>
          </a:xfrm>
          <a:prstGeom prst="rect">
            <a:avLst/>
          </a:prstGeom>
          <a:noFill/>
          <a:ln>
            <a:noFill/>
          </a:ln>
        </p:spPr>
        <p:txBody>
          <a:bodyPr spcFirstLastPara="1" wrap="square" lIns="274300" tIns="45700" rIns="91425" bIns="45700" anchor="t" anchorCtr="0">
            <a:normAutofit/>
          </a:bodyPr>
          <a:lstStyle/>
          <a:p>
            <a:pPr marL="0" marR="0" lvl="0" indent="0" algn="l" rtl="1">
              <a:lnSpc>
                <a:spcPct val="90000"/>
              </a:lnSpc>
              <a:spcBef>
                <a:spcPts val="0"/>
              </a:spcBef>
              <a:spcAft>
                <a:spcPts val="0"/>
              </a:spcAft>
              <a:buClr>
                <a:srgbClr val="000000"/>
              </a:buClr>
              <a:buSzPts val="5000"/>
              <a:buFont typeface="Arial"/>
              <a:buNone/>
            </a:pPr>
            <a:r>
              <a:rPr lang="ar" sz="5000" b="1" i="0" u="none" strike="noStrike" cap="none">
                <a:solidFill>
                  <a:srgbClr val="0771BA"/>
                </a:solidFill>
                <a:latin typeface="Times New Roman"/>
                <a:ea typeface="Times New Roman"/>
                <a:cs typeface="Times New Roman"/>
                <a:sym typeface="Times New Roman"/>
              </a:rPr>
              <a:t>4</a:t>
            </a:r>
            <a:endParaRPr sz="5000" b="1" i="0" u="none" strike="noStrike" cap="none">
              <a:solidFill>
                <a:srgbClr val="0771BA"/>
              </a:solidFill>
              <a:latin typeface="Times New Roman"/>
              <a:ea typeface="Times New Roman"/>
              <a:cs typeface="Times New Roman"/>
              <a:sym typeface="Times New Roman"/>
            </a:endParaRPr>
          </a:p>
        </p:txBody>
      </p:sp>
      <p:sp>
        <p:nvSpPr>
          <p:cNvPr id="1344" name="Google Shape;1344;p19"/>
          <p:cNvSpPr txBox="1"/>
          <p:nvPr/>
        </p:nvSpPr>
        <p:spPr>
          <a:xfrm>
            <a:off x="7360647" y="5155115"/>
            <a:ext cx="3514500" cy="10233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6FB6"/>
              </a:buClr>
              <a:buSzPts val="3200"/>
              <a:buFont typeface="Arial"/>
              <a:buNone/>
            </a:pPr>
            <a:r>
              <a:rPr lang="ar" sz="2800" b="0" i="0" u="none" strike="noStrike" cap="none">
                <a:solidFill>
                  <a:srgbClr val="006FB6"/>
                </a:solidFill>
                <a:latin typeface="Times New Roman"/>
                <a:ea typeface="Times New Roman"/>
                <a:cs typeface="Times New Roman"/>
                <a:sym typeface="Times New Roman"/>
              </a:rPr>
              <a:t>أخبرني بالنهاية.</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g26d084a983e_0_164"/>
          <p:cNvSpPr txBox="1">
            <a:spLocks noGrp="1"/>
          </p:cNvSpPr>
          <p:nvPr>
            <p:ph type="title"/>
          </p:nvPr>
        </p:nvSpPr>
        <p:spPr>
          <a:xfrm>
            <a:off x="2981277" y="0"/>
            <a:ext cx="50625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4200"/>
              <a:buFont typeface="Calibri"/>
              <a:buNone/>
            </a:pPr>
            <a:r>
              <a:rPr lang="ar" sz="4200">
                <a:latin typeface="Calibri"/>
                <a:ea typeface="Calibri"/>
                <a:cs typeface="Calibri"/>
                <a:sym typeface="Calibri"/>
              </a:rPr>
              <a:t>تأمل</a:t>
            </a:r>
            <a:r>
              <a:rPr lang="ar" b="1" i="0" u="none"/>
              <a:t> </a:t>
            </a:r>
            <a:endParaRPr/>
          </a:p>
        </p:txBody>
      </p:sp>
      <p:sp>
        <p:nvSpPr>
          <p:cNvPr id="1350" name="Google Shape;1350;g26d084a983e_0_164"/>
          <p:cNvSpPr txBox="1">
            <a:spLocks noGrp="1"/>
          </p:cNvSpPr>
          <p:nvPr>
            <p:ph type="body" idx="1"/>
          </p:nvPr>
        </p:nvSpPr>
        <p:spPr>
          <a:xfrm>
            <a:off x="457146" y="1992348"/>
            <a:ext cx="7773000" cy="3905700"/>
          </a:xfrm>
          <a:prstGeom prst="rect">
            <a:avLst/>
          </a:prstGeom>
          <a:noFill/>
          <a:ln>
            <a:noFill/>
          </a:ln>
        </p:spPr>
        <p:txBody>
          <a:bodyPr spcFirstLastPara="1" wrap="square" lIns="91425" tIns="45700" rIns="91425" bIns="45700" anchor="t" anchorCtr="0">
            <a:noAutofit/>
          </a:bodyPr>
          <a:lstStyle/>
          <a:p>
            <a:pPr marL="457200" lvl="0" indent="-444500" algn="r" rtl="1">
              <a:spcBef>
                <a:spcPts val="2400"/>
              </a:spcBef>
              <a:spcAft>
                <a:spcPts val="0"/>
              </a:spcAft>
              <a:buSzPts val="3400"/>
              <a:buChar char="•"/>
            </a:pPr>
            <a:r>
              <a:rPr lang="ar">
                <a:latin typeface="Calibri"/>
                <a:ea typeface="Calibri"/>
                <a:cs typeface="Calibri"/>
                <a:sym typeface="Calibri"/>
              </a:rPr>
              <a:t>هل لديك أي أسئلة بشأن النصيحة الخاصة بالقراءة؟ </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تحدث مع طفلك واسأله: هل نحن مستعدون لتجربة هذه النصيحة الخاصة بالقراءة في المنزل؟</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يرجى مشاركة طريقة القيام بذلك في المنزل.</a:t>
            </a:r>
            <a:endParaRPr>
              <a:latin typeface="Calibri"/>
              <a:ea typeface="Calibri"/>
              <a:cs typeface="Calibri"/>
              <a:sym typeface="Calibri"/>
            </a:endParaRPr>
          </a:p>
          <a:p>
            <a:pPr marL="457200" lvl="0" indent="0" algn="r" rtl="1">
              <a:lnSpc>
                <a:spcPct val="100000"/>
              </a:lnSpc>
              <a:spcBef>
                <a:spcPts val="2400"/>
              </a:spcBef>
              <a:spcAft>
                <a:spcPts val="0"/>
              </a:spcAft>
              <a:buNone/>
            </a:pPr>
            <a:endParaRPr/>
          </a:p>
        </p:txBody>
      </p:sp>
      <p:sp>
        <p:nvSpPr>
          <p:cNvPr id="1351" name="Google Shape;1351;g26d084a983e_0_164"/>
          <p:cNvSpPr txBox="1">
            <a:spLocks noGrp="1"/>
          </p:cNvSpPr>
          <p:nvPr>
            <p:ph type="body" idx="3"/>
          </p:nvPr>
        </p:nvSpPr>
        <p:spPr>
          <a:xfrm>
            <a:off x="9020342" y="3945268"/>
            <a:ext cx="2823300" cy="2151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2100"/>
              <a:buFont typeface="Noto Sans Symbols"/>
              <a:buNone/>
            </a:pPr>
            <a:r>
              <a:rPr lang="ar" b="0" i="0" u="none"/>
              <a:t>سيساعد سؤالك شخصًا آخر في الغرفة.</a:t>
            </a:r>
            <a:endParaRPr/>
          </a:p>
        </p:txBody>
      </p:sp>
      <p:pic>
        <p:nvPicPr>
          <p:cNvPr id="1352" name="Google Shape;1352;g26d084a983e_0_164" descr="A close up of a logo&#10;&#10;Description automatically generated"/>
          <p:cNvPicPr preferRelativeResize="0"/>
          <p:nvPr/>
        </p:nvPicPr>
        <p:blipFill rotWithShape="1">
          <a:blip r:embed="rId3">
            <a:alphaModFix/>
          </a:blip>
          <a:srcRect l="6933" r="6933"/>
          <a:stretch/>
        </p:blipFill>
        <p:spPr>
          <a:xfrm>
            <a:off x="9329146" y="73138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24"/>
          <p:cNvSpPr txBox="1">
            <a:spLocks noGrp="1"/>
          </p:cNvSpPr>
          <p:nvPr>
            <p:ph type="title"/>
          </p:nvPr>
        </p:nvSpPr>
        <p:spPr>
          <a:xfrm>
            <a:off x="6096000" y="0"/>
            <a:ext cx="573996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5000"/>
              <a:buFont typeface="Arial"/>
              <a:buNone/>
            </a:pPr>
            <a:r>
              <a:rPr lang="ar" b="1" i="0" u="none"/>
              <a:t>يرجى تقديم الآراء والملاحظات</a:t>
            </a:r>
            <a:endParaRPr/>
          </a:p>
        </p:txBody>
      </p:sp>
      <p:pic>
        <p:nvPicPr>
          <p:cNvPr id="1358" name="Google Shape;1358;p24"/>
          <p:cNvPicPr preferRelativeResize="0">
            <a:picLocks noGrp="1"/>
          </p:cNvPicPr>
          <p:nvPr>
            <p:ph type="pic" idx="2"/>
          </p:nvPr>
        </p:nvPicPr>
        <p:blipFill rotWithShape="1">
          <a:blip r:embed="rId3">
            <a:alphaModFix/>
          </a:blip>
          <a:srcRect l="274" t="-7982" r="274" b="-4522"/>
          <a:stretch/>
        </p:blipFill>
        <p:spPr>
          <a:xfrm flipH="1">
            <a:off x="393352" y="1298240"/>
            <a:ext cx="2916936" cy="2596896"/>
          </a:xfrm>
          <a:prstGeom prst="rect">
            <a:avLst/>
          </a:prstGeom>
          <a:noFill/>
          <a:ln>
            <a:noFill/>
          </a:ln>
        </p:spPr>
      </p:pic>
      <p:sp>
        <p:nvSpPr>
          <p:cNvPr id="1359" name="Google Shape;1359;p24"/>
          <p:cNvSpPr txBox="1">
            <a:spLocks noGrp="1"/>
          </p:cNvSpPr>
          <p:nvPr>
            <p:ph type="body" idx="1"/>
          </p:nvPr>
        </p:nvSpPr>
        <p:spPr>
          <a:xfrm>
            <a:off x="393352" y="3895136"/>
            <a:ext cx="2497138" cy="2368897"/>
          </a:xfrm>
          <a:prstGeom prst="rect">
            <a:avLst/>
          </a:prstGeom>
          <a:noFill/>
          <a:ln>
            <a:noFill/>
          </a:ln>
        </p:spPr>
        <p:txBody>
          <a:bodyPr spcFirstLastPara="1" wrap="square" lIns="91425" tIns="45700" rIns="91425" bIns="45700" anchor="t" anchorCtr="0">
            <a:noAutofit/>
          </a:bodyPr>
          <a:lstStyle/>
          <a:p>
            <a:pPr marL="57150" marR="0" lvl="0" indent="0" algn="r" rtl="1">
              <a:lnSpc>
                <a:spcPct val="90000"/>
              </a:lnSpc>
              <a:spcBef>
                <a:spcPts val="1000"/>
              </a:spcBef>
              <a:spcAft>
                <a:spcPts val="0"/>
              </a:spcAft>
              <a:buClr>
                <a:srgbClr val="006FB6"/>
              </a:buClr>
              <a:buSzPts val="2700"/>
              <a:buFont typeface="Noto Sans Symbols"/>
              <a:buNone/>
            </a:pPr>
            <a:r>
              <a:rPr lang="ar" b="0" i="0" u="none"/>
              <a:t>مساهماتك تحسّن وقتنا معًا.</a:t>
            </a:r>
            <a:endParaRPr/>
          </a:p>
          <a:p>
            <a:pPr marL="57150" marR="0" lvl="0" indent="0" algn="r" rtl="1">
              <a:lnSpc>
                <a:spcPct val="90000"/>
              </a:lnSpc>
              <a:spcBef>
                <a:spcPts val="1000"/>
              </a:spcBef>
              <a:spcAft>
                <a:spcPts val="0"/>
              </a:spcAft>
              <a:buClr>
                <a:srgbClr val="006FB6"/>
              </a:buClr>
              <a:buSzPts val="2700"/>
              <a:buFont typeface="Noto Sans Symbols"/>
              <a:buNone/>
            </a:pPr>
            <a:endParaRPr/>
          </a:p>
        </p:txBody>
      </p:sp>
      <p:pic>
        <p:nvPicPr>
          <p:cNvPr id="1360" name="Google Shape;1360;p2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6563170" y="10707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4"/>
          <p:cNvSpPr txBox="1">
            <a:spLocks noGrp="1"/>
          </p:cNvSpPr>
          <p:nvPr>
            <p:ph type="title"/>
          </p:nvPr>
        </p:nvSpPr>
        <p:spPr>
          <a:xfrm>
            <a:off x="1790692" y="6051814"/>
            <a:ext cx="9156300" cy="5592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SzPts val="3750"/>
              <a:buNone/>
            </a:pPr>
            <a:r>
              <a:rPr lang="ar" sz="4400"/>
              <a:t>قل لي قصة</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5"/>
          <p:cNvSpPr txBox="1">
            <a:spLocks noGrp="1"/>
          </p:cNvSpPr>
          <p:nvPr>
            <p:ph type="body" idx="1"/>
          </p:nvPr>
        </p:nvSpPr>
        <p:spPr>
          <a:xfrm>
            <a:off x="6791383" y="1566002"/>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الترحيب</a:t>
            </a:r>
            <a:endParaRPr/>
          </a:p>
        </p:txBody>
      </p:sp>
      <p:sp>
        <p:nvSpPr>
          <p:cNvPr id="1216" name="Google Shape;1216;p5"/>
          <p:cNvSpPr txBox="1">
            <a:spLocks noGrp="1"/>
          </p:cNvSpPr>
          <p:nvPr>
            <p:ph type="body" idx="3"/>
          </p:nvPr>
        </p:nvSpPr>
        <p:spPr>
          <a:xfrm>
            <a:off x="6956483" y="2653440"/>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نصيحة للقراءة</a:t>
            </a:r>
            <a:endParaRPr/>
          </a:p>
        </p:txBody>
      </p:sp>
      <p:sp>
        <p:nvSpPr>
          <p:cNvPr id="1217" name="Google Shape;1217;p5"/>
          <p:cNvSpPr txBox="1">
            <a:spLocks noGrp="1"/>
          </p:cNvSpPr>
          <p:nvPr>
            <p:ph type="body" idx="4"/>
          </p:nvPr>
        </p:nvSpPr>
        <p:spPr>
          <a:xfrm>
            <a:off x="6931083" y="3817079"/>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وقت الممارسة</a:t>
            </a:r>
            <a:endParaRPr/>
          </a:p>
        </p:txBody>
      </p:sp>
      <p:sp>
        <p:nvSpPr>
          <p:cNvPr id="1218" name="Google Shape;1218;p5"/>
          <p:cNvSpPr txBox="1">
            <a:spLocks noGrp="1"/>
          </p:cNvSpPr>
          <p:nvPr>
            <p:ph type="ctrTitle"/>
          </p:nvPr>
        </p:nvSpPr>
        <p:spPr>
          <a:xfrm>
            <a:off x="7921869" y="0"/>
            <a:ext cx="39751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Arial"/>
              <a:buNone/>
            </a:pPr>
            <a:r>
              <a:rPr lang="ar" b="1" i="0" u="none"/>
              <a:t>جدول الأعمال</a:t>
            </a:r>
            <a:endParaRPr/>
          </a:p>
        </p:txBody>
      </p:sp>
      <p:sp>
        <p:nvSpPr>
          <p:cNvPr id="1219" name="Google Shape;1219;p5"/>
          <p:cNvSpPr txBox="1">
            <a:spLocks noGrp="1"/>
          </p:cNvSpPr>
          <p:nvPr>
            <p:ph type="body" idx="5"/>
          </p:nvPr>
        </p:nvSpPr>
        <p:spPr>
          <a:xfrm>
            <a:off x="6677083" y="4992079"/>
            <a:ext cx="3642601"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التفكُّر والمستجدات</a:t>
            </a:r>
            <a:endParaRPr/>
          </a:p>
        </p:txBody>
      </p:sp>
      <p:pic>
        <p:nvPicPr>
          <p:cNvPr id="1220" name="Google Shape;1220;p5"/>
          <p:cNvPicPr preferRelativeResize="0">
            <a:picLocks noGrp="1"/>
          </p:cNvPicPr>
          <p:nvPr>
            <p:ph type="body" idx="6"/>
          </p:nvPr>
        </p:nvPicPr>
        <p:blipFill rotWithShape="1">
          <a:blip r:embed="rId3">
            <a:alphaModFix/>
          </a:blip>
          <a:srcRect/>
          <a:stretch/>
        </p:blipFill>
        <p:spPr>
          <a:xfrm>
            <a:off x="11110640" y="1504823"/>
            <a:ext cx="573024" cy="908304"/>
          </a:xfrm>
          <a:prstGeom prst="rect">
            <a:avLst/>
          </a:prstGeom>
          <a:noFill/>
          <a:ln>
            <a:noFill/>
          </a:ln>
        </p:spPr>
      </p:pic>
      <p:pic>
        <p:nvPicPr>
          <p:cNvPr id="1221" name="Google Shape;1221;p5"/>
          <p:cNvPicPr preferRelativeResize="0">
            <a:picLocks noGrp="1"/>
          </p:cNvPicPr>
          <p:nvPr>
            <p:ph type="body" idx="7"/>
          </p:nvPr>
        </p:nvPicPr>
        <p:blipFill rotWithShape="1">
          <a:blip r:embed="rId4">
            <a:alphaModFix/>
          </a:blip>
          <a:srcRect/>
          <a:stretch/>
        </p:blipFill>
        <p:spPr>
          <a:xfrm>
            <a:off x="10891838" y="2821020"/>
            <a:ext cx="758825" cy="710260"/>
          </a:xfrm>
          <a:prstGeom prst="rect">
            <a:avLst/>
          </a:prstGeom>
          <a:noFill/>
          <a:ln>
            <a:noFill/>
          </a:ln>
        </p:spPr>
      </p:pic>
      <p:pic>
        <p:nvPicPr>
          <p:cNvPr id="1222" name="Google Shape;1222;p5"/>
          <p:cNvPicPr preferRelativeResize="0">
            <a:picLocks noGrp="1"/>
          </p:cNvPicPr>
          <p:nvPr>
            <p:ph type="body" idx="8"/>
          </p:nvPr>
        </p:nvPicPr>
        <p:blipFill rotWithShape="1">
          <a:blip r:embed="rId5">
            <a:alphaModFix/>
          </a:blip>
          <a:srcRect/>
          <a:stretch/>
        </p:blipFill>
        <p:spPr>
          <a:xfrm>
            <a:off x="10874711" y="3936650"/>
            <a:ext cx="793077" cy="714375"/>
          </a:xfrm>
          <a:prstGeom prst="rect">
            <a:avLst/>
          </a:prstGeom>
          <a:noFill/>
          <a:ln>
            <a:noFill/>
          </a:ln>
        </p:spPr>
      </p:pic>
      <p:pic>
        <p:nvPicPr>
          <p:cNvPr id="1223" name="Google Shape;1223;p5"/>
          <p:cNvPicPr preferRelativeResize="0">
            <a:picLocks noGrp="1"/>
          </p:cNvPicPr>
          <p:nvPr>
            <p:ph type="body" idx="9"/>
          </p:nvPr>
        </p:nvPicPr>
        <p:blipFill rotWithShape="1">
          <a:blip r:embed="rId6">
            <a:alphaModFix/>
          </a:blip>
          <a:srcRect/>
          <a:stretch/>
        </p:blipFill>
        <p:spPr>
          <a:xfrm>
            <a:off x="10942065" y="5088376"/>
            <a:ext cx="658368" cy="719328"/>
          </a:xfrm>
          <a:prstGeom prst="rect">
            <a:avLst/>
          </a:prstGeom>
          <a:noFill/>
          <a:ln>
            <a:noFill/>
          </a:ln>
        </p:spPr>
      </p:pic>
      <p:pic>
        <p:nvPicPr>
          <p:cNvPr id="1224" name="Google Shape;1224;p5"/>
          <p:cNvPicPr preferRelativeResize="0"/>
          <p:nvPr/>
        </p:nvPicPr>
        <p:blipFill rotWithShape="1">
          <a:blip r:embed="rId7">
            <a:alphaModFix/>
          </a:blip>
          <a:srcRect/>
          <a:stretch/>
        </p:blipFill>
        <p:spPr>
          <a:xfrm>
            <a:off x="684762" y="1542556"/>
            <a:ext cx="5444200" cy="456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pPr rtl="1"/>
            <a:r>
              <a:rPr lang="en"/>
              <a:t>استبيان ثقة الأسرة</a:t>
            </a:r>
            <a:endParaRPr/>
          </a:p>
        </p:txBody>
      </p:sp>
      <p:sp>
        <p:nvSpPr>
          <p:cNvPr id="104" name="Google Shape;104;p27"/>
          <p:cNvSpPr txBox="1"/>
          <p:nvPr/>
        </p:nvSpPr>
        <p:spPr>
          <a:xfrm>
            <a:off x="518033" y="1666700"/>
            <a:ext cx="5127200" cy="3902566"/>
          </a:xfrm>
          <a:prstGeom prst="rect">
            <a:avLst/>
          </a:prstGeom>
          <a:noFill/>
          <a:ln>
            <a:noFill/>
          </a:ln>
        </p:spPr>
        <p:txBody>
          <a:bodyPr spcFirstLastPara="1" wrap="square" lIns="121900" tIns="121900" rIns="121900" bIns="121900" anchor="t" anchorCtr="0">
            <a:spAutoFit/>
          </a:bodyPr>
          <a:lstStyle/>
          <a:p>
            <a:pPr rtl="1">
              <a:lnSpc>
                <a:spcPct val="90000"/>
              </a:lnSpc>
              <a:spcBef>
                <a:spcPct val="0"/>
              </a:spcBef>
              <a:spcAft>
                <a:spcPct val="0"/>
              </a:spcAft>
            </a:pPr>
            <a:r>
              <a:rPr lang="en" sz="3200" b="1">
                <a:solidFill>
                  <a:srgbClr val="0771BA"/>
                </a:solidFill>
                <a:latin typeface="Calibri"/>
                <a:ea typeface="Calibri"/>
                <a:cs typeface="Calibri"/>
                <a:sym typeface="Calibri"/>
              </a:rPr>
              <a:t>امسح هذا الرمز لمشاركة رأيك في القراءة مع طفلك. سيتم إدخال المشاركين في سحب للحصول على بطاقة هدايا بقيمة 15 دولارًا. سيتم اختيار فائز واحد لكل مدرسة بعد الورشة الأولى والأخيرة.</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rtl="1">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6"/>
          <p:cNvSpPr txBox="1">
            <a:spLocks noGrp="1"/>
          </p:cNvSpPr>
          <p:nvPr>
            <p:ph type="body" idx="1"/>
          </p:nvPr>
        </p:nvSpPr>
        <p:spPr>
          <a:xfrm>
            <a:off x="943142" y="1489802"/>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230" name="Google Shape;1230;p6"/>
          <p:cNvSpPr txBox="1">
            <a:spLocks noGrp="1"/>
          </p:cNvSpPr>
          <p:nvPr>
            <p:ph type="body" idx="2"/>
          </p:nvPr>
        </p:nvSpPr>
        <p:spPr>
          <a:xfrm>
            <a:off x="943142" y="2653440"/>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231" name="Google Shape;1231;p6"/>
          <p:cNvSpPr txBox="1">
            <a:spLocks noGrp="1"/>
          </p:cNvSpPr>
          <p:nvPr>
            <p:ph type="body" idx="3"/>
          </p:nvPr>
        </p:nvSpPr>
        <p:spPr>
          <a:xfrm>
            <a:off x="943142" y="3817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232" name="Google Shape;1232;p6"/>
          <p:cNvSpPr txBox="1">
            <a:spLocks noGrp="1"/>
          </p:cNvSpPr>
          <p:nvPr>
            <p:ph type="body" idx="4"/>
          </p:nvPr>
        </p:nvSpPr>
        <p:spPr>
          <a:xfrm>
            <a:off x="943142" y="4992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233" name="Google Shape;1233;p6"/>
          <p:cNvSpPr txBox="1">
            <a:spLocks noGrp="1"/>
          </p:cNvSpPr>
          <p:nvPr>
            <p:ph type="body" idx="5"/>
          </p:nvPr>
        </p:nvSpPr>
        <p:spPr>
          <a:xfrm>
            <a:off x="7610338" y="1502511"/>
            <a:ext cx="3435278"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مستعدًا.</a:t>
            </a:r>
            <a:endParaRPr/>
          </a:p>
        </p:txBody>
      </p:sp>
      <p:sp>
        <p:nvSpPr>
          <p:cNvPr id="1234" name="Google Shape;1234;p6"/>
          <p:cNvSpPr txBox="1">
            <a:spLocks noGrp="1"/>
          </p:cNvSpPr>
          <p:nvPr>
            <p:ph type="body" idx="6"/>
          </p:nvPr>
        </p:nvSpPr>
        <p:spPr>
          <a:xfrm>
            <a:off x="7612385" y="2653440"/>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حاضرًا.</a:t>
            </a:r>
            <a:endParaRPr/>
          </a:p>
        </p:txBody>
      </p:sp>
      <p:sp>
        <p:nvSpPr>
          <p:cNvPr id="1235" name="Google Shape;1235;p6"/>
          <p:cNvSpPr txBox="1">
            <a:spLocks noGrp="1"/>
          </p:cNvSpPr>
          <p:nvPr>
            <p:ph type="body" idx="7"/>
          </p:nvPr>
        </p:nvSpPr>
        <p:spPr>
          <a:xfrm>
            <a:off x="7610339" y="3804369"/>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مهذبًا.</a:t>
            </a:r>
            <a:endParaRPr/>
          </a:p>
        </p:txBody>
      </p:sp>
      <p:sp>
        <p:nvSpPr>
          <p:cNvPr id="1236" name="Google Shape;1236;p6"/>
          <p:cNvSpPr txBox="1">
            <a:spLocks noGrp="1"/>
          </p:cNvSpPr>
          <p:nvPr>
            <p:ph type="body" idx="8"/>
          </p:nvPr>
        </p:nvSpPr>
        <p:spPr>
          <a:xfrm>
            <a:off x="7610338" y="4959551"/>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اطرح أسئلة.</a:t>
            </a:r>
            <a:endParaRPr/>
          </a:p>
        </p:txBody>
      </p:sp>
      <p:sp>
        <p:nvSpPr>
          <p:cNvPr id="1237" name="Google Shape;1237;p6"/>
          <p:cNvSpPr txBox="1">
            <a:spLocks noGrp="1"/>
          </p:cNvSpPr>
          <p:nvPr>
            <p:ph type="ctrTitle"/>
          </p:nvPr>
        </p:nvSpPr>
        <p:spPr>
          <a:xfrm>
            <a:off x="3406638" y="32084"/>
            <a:ext cx="84074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Arial"/>
              <a:buNone/>
            </a:pPr>
            <a:r>
              <a:rPr lang="ar" b="1" i="0" u="none"/>
              <a:t>توجيهات ورشة العمل</a:t>
            </a:r>
            <a:endParaRPr/>
          </a:p>
        </p:txBody>
      </p:sp>
      <p:pic>
        <p:nvPicPr>
          <p:cNvPr id="1238" name="Google Shape;1238;p6" descr="Icon&#10;&#10;Description automatically generated"/>
          <p:cNvPicPr preferRelativeResize="0"/>
          <p:nvPr/>
        </p:nvPicPr>
        <p:blipFill rotWithShape="1">
          <a:blip r:embed="rId3">
            <a:alphaModFix/>
          </a:blip>
          <a:srcRect/>
          <a:stretch/>
        </p:blipFill>
        <p:spPr>
          <a:xfrm>
            <a:off x="11171315" y="1601936"/>
            <a:ext cx="585197" cy="831415"/>
          </a:xfrm>
          <a:prstGeom prst="rect">
            <a:avLst/>
          </a:prstGeom>
          <a:noFill/>
          <a:ln>
            <a:noFill/>
          </a:ln>
        </p:spPr>
      </p:pic>
      <p:pic>
        <p:nvPicPr>
          <p:cNvPr id="1239" name="Google Shape;1239;p6" descr="Icon&#10;&#10;Description automatically generated"/>
          <p:cNvPicPr preferRelativeResize="0"/>
          <p:nvPr/>
        </p:nvPicPr>
        <p:blipFill rotWithShape="1">
          <a:blip r:embed="rId4">
            <a:alphaModFix/>
          </a:blip>
          <a:srcRect/>
          <a:stretch/>
        </p:blipFill>
        <p:spPr>
          <a:xfrm>
            <a:off x="11171315" y="5188440"/>
            <a:ext cx="585197" cy="585197"/>
          </a:xfrm>
          <a:prstGeom prst="rect">
            <a:avLst/>
          </a:prstGeom>
          <a:noFill/>
          <a:ln>
            <a:noFill/>
          </a:ln>
        </p:spPr>
      </p:pic>
      <p:pic>
        <p:nvPicPr>
          <p:cNvPr id="1240" name="Google Shape;1240;p6" descr="Icon&#10;&#10;Description automatically generated"/>
          <p:cNvPicPr preferRelativeResize="0"/>
          <p:nvPr/>
        </p:nvPicPr>
        <p:blipFill rotWithShape="1">
          <a:blip r:embed="rId5">
            <a:alphaModFix/>
          </a:blip>
          <a:srcRect/>
          <a:stretch/>
        </p:blipFill>
        <p:spPr>
          <a:xfrm>
            <a:off x="11171315" y="4116743"/>
            <a:ext cx="585197" cy="418227"/>
          </a:xfrm>
          <a:prstGeom prst="rect">
            <a:avLst/>
          </a:prstGeom>
          <a:noFill/>
          <a:ln>
            <a:noFill/>
          </a:ln>
        </p:spPr>
      </p:pic>
      <p:pic>
        <p:nvPicPr>
          <p:cNvPr id="1241" name="Google Shape;1241;p6" descr="Icon&#10;&#10;Description automatically generated"/>
          <p:cNvPicPr preferRelativeResize="0"/>
          <p:nvPr/>
        </p:nvPicPr>
        <p:blipFill rotWithShape="1">
          <a:blip r:embed="rId6">
            <a:alphaModFix/>
          </a:blip>
          <a:srcRect/>
          <a:stretch/>
        </p:blipFill>
        <p:spPr>
          <a:xfrm>
            <a:off x="112991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11"/>
          <p:cNvSpPr txBox="1">
            <a:spLocks noGrp="1"/>
          </p:cNvSpPr>
          <p:nvPr>
            <p:ph type="title"/>
          </p:nvPr>
        </p:nvSpPr>
        <p:spPr>
          <a:xfrm>
            <a:off x="3170298"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100000"/>
              </a:lnSpc>
              <a:spcBef>
                <a:spcPts val="0"/>
              </a:spcBef>
              <a:spcAft>
                <a:spcPts val="0"/>
              </a:spcAft>
              <a:buClr>
                <a:srgbClr val="006FB6"/>
              </a:buClr>
              <a:buSzPts val="5000"/>
              <a:buNone/>
            </a:pPr>
            <a:r>
              <a:rPr lang="ar">
                <a:solidFill>
                  <a:srgbClr val="006FB6"/>
                </a:solidFill>
              </a:rPr>
              <a:t>قل لي قصة</a:t>
            </a:r>
            <a:endParaRPr/>
          </a:p>
        </p:txBody>
      </p:sp>
      <p:sp>
        <p:nvSpPr>
          <p:cNvPr id="1247" name="Google Shape;1247;p11"/>
          <p:cNvSpPr txBox="1">
            <a:spLocks noGrp="1"/>
          </p:cNvSpPr>
          <p:nvPr>
            <p:ph type="body" idx="1"/>
          </p:nvPr>
        </p:nvSpPr>
        <p:spPr>
          <a:xfrm>
            <a:off x="612300" y="4272614"/>
            <a:ext cx="2497200" cy="1643486"/>
          </a:xfrm>
          <a:prstGeom prst="rect">
            <a:avLst/>
          </a:prstGeom>
          <a:noFill/>
          <a:ln>
            <a:noFill/>
          </a:ln>
        </p:spPr>
        <p:txBody>
          <a:bodyPr spcFirstLastPara="1" wrap="square" lIns="91425" tIns="45700" rIns="91425" bIns="45700" anchor="t" anchorCtr="0">
            <a:spAutoFit/>
          </a:bodyPr>
          <a:lstStyle/>
          <a:p>
            <a:pPr marL="0" lvl="0" indent="0" algn="ctr" rtl="1">
              <a:lnSpc>
                <a:spcPct val="90000"/>
              </a:lnSpc>
              <a:spcBef>
                <a:spcPts val="0"/>
              </a:spcBef>
              <a:spcAft>
                <a:spcPts val="0"/>
              </a:spcAft>
              <a:buSzPts val="2100"/>
              <a:buNone/>
            </a:pPr>
            <a:r>
              <a:rPr lang="ar"/>
              <a:t>تساعد هذه النصيحة طفلك على فهم طريقة تنظيم القصص. </a:t>
            </a:r>
            <a:endParaRPr sz="2600"/>
          </a:p>
        </p:txBody>
      </p:sp>
      <p:sp>
        <p:nvSpPr>
          <p:cNvPr id="1248" name="Google Shape;1248;p11"/>
          <p:cNvSpPr txBox="1">
            <a:spLocks noGrp="1"/>
          </p:cNvSpPr>
          <p:nvPr>
            <p:ph type="title" idx="3"/>
          </p:nvPr>
        </p:nvSpPr>
        <p:spPr>
          <a:xfrm>
            <a:off x="10773150" y="2491675"/>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2</a:t>
            </a:r>
            <a:endParaRPr/>
          </a:p>
        </p:txBody>
      </p:sp>
      <p:sp>
        <p:nvSpPr>
          <p:cNvPr id="1249" name="Google Shape;1249;p11"/>
          <p:cNvSpPr txBox="1">
            <a:spLocks noGrp="1"/>
          </p:cNvSpPr>
          <p:nvPr>
            <p:ph type="title" idx="5"/>
          </p:nvPr>
        </p:nvSpPr>
        <p:spPr>
          <a:xfrm>
            <a:off x="10773150" y="3739015"/>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3</a:t>
            </a:r>
            <a:endParaRPr/>
          </a:p>
        </p:txBody>
      </p:sp>
      <p:sp>
        <p:nvSpPr>
          <p:cNvPr id="1250" name="Google Shape;1250;p11"/>
          <p:cNvSpPr txBox="1">
            <a:spLocks noGrp="1"/>
          </p:cNvSpPr>
          <p:nvPr>
            <p:ph type="title" idx="13"/>
          </p:nvPr>
        </p:nvSpPr>
        <p:spPr>
          <a:xfrm>
            <a:off x="10773150" y="1312200"/>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1</a:t>
            </a:r>
            <a:endParaRPr/>
          </a:p>
        </p:txBody>
      </p:sp>
      <p:sp>
        <p:nvSpPr>
          <p:cNvPr id="1251" name="Google Shape;1251;p11"/>
          <p:cNvSpPr txBox="1">
            <a:spLocks noGrp="1"/>
          </p:cNvSpPr>
          <p:nvPr>
            <p:ph type="body" idx="6"/>
          </p:nvPr>
        </p:nvSpPr>
        <p:spPr>
          <a:xfrm>
            <a:off x="6179550" y="1293150"/>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فكر في قصة.</a:t>
            </a:r>
            <a:endParaRPr/>
          </a:p>
        </p:txBody>
      </p:sp>
      <p:sp>
        <p:nvSpPr>
          <p:cNvPr id="1252" name="Google Shape;1252;p11"/>
          <p:cNvSpPr txBox="1">
            <a:spLocks noGrp="1"/>
          </p:cNvSpPr>
          <p:nvPr>
            <p:ph type="body" idx="7"/>
          </p:nvPr>
        </p:nvSpPr>
        <p:spPr>
          <a:xfrm>
            <a:off x="6141450" y="245357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أخبرني بالبداية.</a:t>
            </a:r>
            <a:endParaRPr/>
          </a:p>
        </p:txBody>
      </p:sp>
      <p:sp>
        <p:nvSpPr>
          <p:cNvPr id="1253" name="Google Shape;1253;p11"/>
          <p:cNvSpPr txBox="1">
            <a:spLocks noGrp="1"/>
          </p:cNvSpPr>
          <p:nvPr>
            <p:ph type="body" idx="8"/>
          </p:nvPr>
        </p:nvSpPr>
        <p:spPr>
          <a:xfrm>
            <a:off x="6274788" y="375806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أخبرني بالجزء الأوسط.</a:t>
            </a:r>
            <a:endParaRPr/>
          </a:p>
        </p:txBody>
      </p:sp>
      <p:sp>
        <p:nvSpPr>
          <p:cNvPr id="1254" name="Google Shape;1254;p11"/>
          <p:cNvSpPr txBox="1">
            <a:spLocks noGrp="1"/>
          </p:cNvSpPr>
          <p:nvPr>
            <p:ph type="body" idx="9"/>
          </p:nvPr>
        </p:nvSpPr>
        <p:spPr>
          <a:xfrm>
            <a:off x="5722351" y="4891400"/>
            <a:ext cx="54735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a:t>أخبرني بالنهاية.</a:t>
            </a:r>
            <a:endParaRPr/>
          </a:p>
        </p:txBody>
      </p:sp>
      <p:sp>
        <p:nvSpPr>
          <p:cNvPr id="1255" name="Google Shape;1255;p11"/>
          <p:cNvSpPr txBox="1">
            <a:spLocks noGrp="1"/>
          </p:cNvSpPr>
          <p:nvPr>
            <p:ph type="title" idx="4"/>
          </p:nvPr>
        </p:nvSpPr>
        <p:spPr>
          <a:xfrm>
            <a:off x="10792200" y="4948540"/>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4</a:t>
            </a:r>
            <a:endParaRPr/>
          </a:p>
        </p:txBody>
      </p:sp>
      <p:pic>
        <p:nvPicPr>
          <p:cNvPr id="1256" name="Google Shape;1256;p11"/>
          <p:cNvPicPr preferRelativeResize="0"/>
          <p:nvPr/>
        </p:nvPicPr>
        <p:blipFill rotWithShape="1">
          <a:blip r:embed="rId3">
            <a:alphaModFix/>
          </a:blip>
          <a:srcRect l="-802" t="-28704" r="-811" b="-20103"/>
          <a:stretch/>
        </p:blipFill>
        <p:spPr>
          <a:xfrm flipH="1">
            <a:off x="634049" y="1283634"/>
            <a:ext cx="2377441" cy="31729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تفقد مصطلحات معرفة القراءة والكتابة</a:t>
            </a:r>
            <a:endParaRPr/>
          </a:p>
        </p:txBody>
      </p:sp>
      <p:sp>
        <p:nvSpPr>
          <p:cNvPr id="1262" name="Google Shape;1262;p12"/>
          <p:cNvSpPr txBox="1">
            <a:spLocks noGrp="1"/>
          </p:cNvSpPr>
          <p:nvPr>
            <p:ph type="body" idx="1"/>
          </p:nvPr>
        </p:nvSpPr>
        <p:spPr>
          <a:xfrm>
            <a:off x="301792" y="1623152"/>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a:t>كيفية تنظيم نص. القصة لها بداية ووسط ونهاية.</a:t>
            </a:r>
            <a:endParaRPr/>
          </a:p>
        </p:txBody>
      </p:sp>
      <p:sp>
        <p:nvSpPr>
          <p:cNvPr id="1263" name="Google Shape;1263;p12"/>
          <p:cNvSpPr txBox="1">
            <a:spLocks noGrp="1"/>
          </p:cNvSpPr>
          <p:nvPr>
            <p:ph type="body" idx="5"/>
          </p:nvPr>
        </p:nvSpPr>
        <p:spPr>
          <a:xfrm>
            <a:off x="7320645" y="1559661"/>
            <a:ext cx="34353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b="1"/>
              <a:t>الهيكل</a:t>
            </a:r>
            <a:endParaRPr/>
          </a:p>
        </p:txBody>
      </p:sp>
      <p:sp>
        <p:nvSpPr>
          <p:cNvPr id="1264" name="Google Shape;1264;p12"/>
          <p:cNvSpPr txBox="1">
            <a:spLocks noGrp="1"/>
          </p:cNvSpPr>
          <p:nvPr>
            <p:ph type="body" idx="6"/>
          </p:nvPr>
        </p:nvSpPr>
        <p:spPr>
          <a:xfrm>
            <a:off x="7341742" y="2596290"/>
            <a:ext cx="34332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b="1" i="0" u="none"/>
              <a:t>الحبكة</a:t>
            </a:r>
            <a:endParaRPr b="1"/>
          </a:p>
        </p:txBody>
      </p:sp>
      <p:sp>
        <p:nvSpPr>
          <p:cNvPr id="1265" name="Google Shape;1265;p12"/>
          <p:cNvSpPr txBox="1">
            <a:spLocks noGrp="1"/>
          </p:cNvSpPr>
          <p:nvPr>
            <p:ph type="body" idx="7"/>
          </p:nvPr>
        </p:nvSpPr>
        <p:spPr>
          <a:xfrm>
            <a:off x="7339696" y="3747219"/>
            <a:ext cx="34332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Clr>
                <a:schemeClr val="dk1"/>
              </a:buClr>
              <a:buSzPts val="4000"/>
              <a:buFont typeface="Arial"/>
              <a:buNone/>
            </a:pPr>
            <a:r>
              <a:rPr lang="ar" b="1" i="0" u="none"/>
              <a:t>المكان</a:t>
            </a:r>
            <a:endParaRPr b="1"/>
          </a:p>
        </p:txBody>
      </p:sp>
      <p:sp>
        <p:nvSpPr>
          <p:cNvPr id="1266" name="Google Shape;1266;p12"/>
          <p:cNvSpPr txBox="1">
            <a:spLocks noGrp="1"/>
          </p:cNvSpPr>
          <p:nvPr>
            <p:ph type="body" idx="8"/>
          </p:nvPr>
        </p:nvSpPr>
        <p:spPr>
          <a:xfrm>
            <a:off x="7339695" y="4902401"/>
            <a:ext cx="34332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b="1" i="0" u="none"/>
              <a:t>الشخصية</a:t>
            </a:r>
            <a:endParaRPr b="1"/>
          </a:p>
        </p:txBody>
      </p:sp>
      <p:sp>
        <p:nvSpPr>
          <p:cNvPr id="1267" name="Google Shape;1267;p12"/>
          <p:cNvSpPr txBox="1">
            <a:spLocks noGrp="1"/>
          </p:cNvSpPr>
          <p:nvPr>
            <p:ph type="body" idx="2"/>
          </p:nvPr>
        </p:nvSpPr>
        <p:spPr>
          <a:xfrm>
            <a:off x="263692" y="2596290"/>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b="0" i="0" u="none"/>
              <a:t>تسلسل الأحداث في القصة.</a:t>
            </a:r>
            <a:endParaRPr/>
          </a:p>
        </p:txBody>
      </p:sp>
      <p:sp>
        <p:nvSpPr>
          <p:cNvPr id="1268" name="Google Shape;1268;p12"/>
          <p:cNvSpPr txBox="1">
            <a:spLocks noGrp="1"/>
          </p:cNvSpPr>
          <p:nvPr>
            <p:ph type="body" idx="3"/>
          </p:nvPr>
        </p:nvSpPr>
        <p:spPr>
          <a:xfrm>
            <a:off x="263692" y="3759929"/>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b="0" i="0" u="none"/>
              <a:t>مكان وزمان وقوع أحداث القصة.</a:t>
            </a:r>
            <a:endParaRPr/>
          </a:p>
        </p:txBody>
      </p:sp>
      <p:sp>
        <p:nvSpPr>
          <p:cNvPr id="1269" name="Google Shape;1269;p12"/>
          <p:cNvSpPr txBox="1">
            <a:spLocks noGrp="1"/>
          </p:cNvSpPr>
          <p:nvPr>
            <p:ph type="body" idx="4"/>
          </p:nvPr>
        </p:nvSpPr>
        <p:spPr>
          <a:xfrm>
            <a:off x="263692" y="4934929"/>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r" rtl="1">
              <a:lnSpc>
                <a:spcPct val="90000"/>
              </a:lnSpc>
              <a:spcBef>
                <a:spcPts val="1000"/>
              </a:spcBef>
              <a:spcAft>
                <a:spcPts val="0"/>
              </a:spcAft>
              <a:buSzPts val="3000"/>
              <a:buNone/>
            </a:pPr>
            <a:r>
              <a:rPr lang="ar" b="0" i="0" u="none"/>
              <a:t>شخص ما (أو شيء ما) يفكر ويشعر ويتحدث ويقوم بدور مؤثر في قصة.</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13"/>
          <p:cNvSpPr txBox="1">
            <a:spLocks noGrp="1"/>
          </p:cNvSpPr>
          <p:nvPr>
            <p:ph type="title"/>
          </p:nvPr>
        </p:nvSpPr>
        <p:spPr>
          <a:xfrm>
            <a:off x="3268980"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5000"/>
              <a:buNone/>
            </a:pPr>
            <a:r>
              <a:rPr lang="ar">
                <a:solidFill>
                  <a:srgbClr val="006FB6"/>
                </a:solidFill>
              </a:rPr>
              <a:t>فكر في قصة</a:t>
            </a:r>
            <a:endParaRPr/>
          </a:p>
        </p:txBody>
      </p:sp>
      <p:sp>
        <p:nvSpPr>
          <p:cNvPr id="1275" name="Google Shape;1275;p13"/>
          <p:cNvSpPr txBox="1">
            <a:spLocks noGrp="1"/>
          </p:cNvSpPr>
          <p:nvPr>
            <p:ph type="body" idx="3"/>
          </p:nvPr>
        </p:nvSpPr>
        <p:spPr>
          <a:xfrm>
            <a:off x="522788" y="4370756"/>
            <a:ext cx="2497200" cy="21852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SzPts val="2100"/>
              <a:buNone/>
            </a:pPr>
            <a:r>
              <a:rPr lang="ar"/>
              <a:t>فكر في قصة. كن مبدعًا.</a:t>
            </a:r>
            <a:endParaRPr/>
          </a:p>
        </p:txBody>
      </p:sp>
      <p:pic>
        <p:nvPicPr>
          <p:cNvPr id="1276" name="Google Shape;1276;p13" descr="الصورة تحتوي على شخص، طفل، جهاز حاسوب محمول، مكان داخلي&#10;&#10;يُستحدث الوصف في سرية عالية"/>
          <p:cNvPicPr preferRelativeResize="0">
            <a:picLocks noGrp="1"/>
          </p:cNvPicPr>
          <p:nvPr>
            <p:ph type="pic" idx="2"/>
          </p:nvPr>
        </p:nvPicPr>
        <p:blipFill rotWithShape="1">
          <a:blip r:embed="rId3">
            <a:alphaModFix/>
          </a:blip>
          <a:srcRect l="1139" r="1138"/>
          <a:stretch/>
        </p:blipFill>
        <p:spPr>
          <a:xfrm flipH="1">
            <a:off x="126538" y="1479884"/>
            <a:ext cx="3251581" cy="2498913"/>
          </a:xfrm>
          <a:prstGeom prst="rect">
            <a:avLst/>
          </a:prstGeom>
          <a:noFill/>
          <a:ln w="19050" cap="sq" cmpd="sng">
            <a:solidFill>
              <a:srgbClr val="666666"/>
            </a:solidFill>
            <a:prstDash val="solid"/>
            <a:miter lim="800000"/>
            <a:headEnd type="none" w="sm" len="sm"/>
            <a:tailEnd type="none" w="sm" len="sm"/>
          </a:ln>
        </p:spPr>
      </p:pic>
      <p:sp>
        <p:nvSpPr>
          <p:cNvPr id="1277" name="Google Shape;1277;p13"/>
          <p:cNvSpPr txBox="1"/>
          <p:nvPr/>
        </p:nvSpPr>
        <p:spPr>
          <a:xfrm>
            <a:off x="4260550" y="1490550"/>
            <a:ext cx="7520700" cy="4882500"/>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rgbClr val="006FB6"/>
              </a:buClr>
              <a:buSzPts val="4000"/>
              <a:buFont typeface="Arial"/>
              <a:buNone/>
            </a:pPr>
            <a:r>
              <a:rPr lang="ar" sz="2800" b="0" i="0" u="none" strike="noStrike" cap="none">
                <a:solidFill>
                  <a:srgbClr val="006FB6"/>
                </a:solidFill>
                <a:latin typeface="Times New Roman"/>
                <a:ea typeface="Times New Roman"/>
                <a:cs typeface="Times New Roman"/>
                <a:sym typeface="Times New Roman"/>
              </a:rPr>
              <a:t>اطلب من طفلك التفكير في قصة. </a:t>
            </a:r>
            <a:endParaRPr/>
          </a:p>
          <a:p>
            <a:pPr marL="0" marR="0" lvl="0" indent="0" algn="r" rtl="1">
              <a:lnSpc>
                <a:spcPct val="90000"/>
              </a:lnSpc>
              <a:spcBef>
                <a:spcPts val="0"/>
              </a:spcBef>
              <a:spcAft>
                <a:spcPts val="0"/>
              </a:spcAft>
              <a:buClr>
                <a:srgbClr val="006FB6"/>
              </a:buClr>
              <a:buSzPts val="4000"/>
              <a:buFont typeface="Arial"/>
              <a:buNone/>
            </a:pPr>
            <a:endParaRPr sz="2800" b="0" i="0" u="none" strike="noStrike" cap="none">
              <a:solidFill>
                <a:srgbClr val="006FB6"/>
              </a:solidFill>
              <a:latin typeface="Times New Roman"/>
              <a:ea typeface="Times New Roman"/>
              <a:cs typeface="Times New Roman"/>
              <a:sym typeface="Times New Roman"/>
            </a:endParaRPr>
          </a:p>
          <a:p>
            <a:pPr marL="0" marR="0" lvl="0" indent="0" algn="r" rtl="1">
              <a:lnSpc>
                <a:spcPct val="90000"/>
              </a:lnSpc>
              <a:spcBef>
                <a:spcPts val="0"/>
              </a:spcBef>
              <a:spcAft>
                <a:spcPts val="0"/>
              </a:spcAft>
              <a:buClr>
                <a:srgbClr val="006FB6"/>
              </a:buClr>
              <a:buSzPts val="4000"/>
              <a:buFont typeface="Arial"/>
              <a:buNone/>
            </a:pPr>
            <a:r>
              <a:rPr lang="ar" sz="2800" b="0" i="0" u="none" strike="noStrike" cap="none">
                <a:solidFill>
                  <a:srgbClr val="006FB6"/>
                </a:solidFill>
                <a:latin typeface="Times New Roman"/>
                <a:ea typeface="Times New Roman"/>
                <a:cs typeface="Times New Roman"/>
                <a:sym typeface="Times New Roman"/>
              </a:rPr>
              <a:t>قد تكون القصة:</a:t>
            </a:r>
            <a:endParaRPr/>
          </a:p>
          <a:p>
            <a:pPr marL="457200" marR="0" lvl="0" indent="-419100" algn="r" rtl="1">
              <a:lnSpc>
                <a:spcPct val="90000"/>
              </a:lnSpc>
              <a:spcBef>
                <a:spcPts val="0"/>
              </a:spcBef>
              <a:spcAft>
                <a:spcPts val="0"/>
              </a:spcAft>
              <a:buClr>
                <a:srgbClr val="006FB6"/>
              </a:buClr>
              <a:buSzPts val="3000"/>
              <a:buFont typeface="Arial"/>
              <a:buChar char="●"/>
            </a:pPr>
            <a:r>
              <a:rPr lang="ar" sz="2800" b="0" i="0" u="none" strike="noStrike" cap="none">
                <a:solidFill>
                  <a:srgbClr val="006FB6"/>
                </a:solidFill>
                <a:latin typeface="Times New Roman"/>
                <a:ea typeface="Times New Roman"/>
                <a:cs typeface="Times New Roman"/>
                <a:sym typeface="Times New Roman"/>
              </a:rPr>
              <a:t>من حياتك العائلية أو ثقافتك</a:t>
            </a:r>
            <a:endParaRPr/>
          </a:p>
          <a:p>
            <a:pPr marL="457200" marR="0" lvl="0" indent="-438150" algn="r" rtl="1">
              <a:lnSpc>
                <a:spcPct val="90000"/>
              </a:lnSpc>
              <a:spcBef>
                <a:spcPts val="0"/>
              </a:spcBef>
              <a:spcAft>
                <a:spcPts val="0"/>
              </a:spcAft>
              <a:buClr>
                <a:srgbClr val="006FB6"/>
              </a:buClr>
              <a:buSzPts val="3300"/>
              <a:buFont typeface="Arial"/>
              <a:buChar char="●"/>
            </a:pPr>
            <a:r>
              <a:rPr lang="ar" sz="2800" b="0" i="0" u="none" strike="noStrike" cap="none">
                <a:solidFill>
                  <a:srgbClr val="006FB6"/>
                </a:solidFill>
                <a:latin typeface="Times New Roman"/>
                <a:ea typeface="Times New Roman"/>
                <a:cs typeface="Times New Roman"/>
                <a:sym typeface="Times New Roman"/>
              </a:rPr>
              <a:t>قصة عرفتها من كتاب أو لعبة أو فيلم.</a:t>
            </a:r>
            <a:endParaRPr/>
          </a:p>
          <a:p>
            <a:pPr marL="457200" marR="0" lvl="0" indent="-438150" algn="r" rtl="1">
              <a:lnSpc>
                <a:spcPct val="90000"/>
              </a:lnSpc>
              <a:spcBef>
                <a:spcPts val="0"/>
              </a:spcBef>
              <a:spcAft>
                <a:spcPts val="0"/>
              </a:spcAft>
              <a:buClr>
                <a:srgbClr val="006FB6"/>
              </a:buClr>
              <a:buSzPts val="3300"/>
              <a:buFont typeface="Arial"/>
              <a:buChar char="●"/>
            </a:pPr>
            <a:r>
              <a:rPr lang="ar" sz="2800" b="0" i="0" u="none" strike="noStrike" cap="none">
                <a:solidFill>
                  <a:srgbClr val="006FB6"/>
                </a:solidFill>
                <a:latin typeface="Times New Roman"/>
                <a:ea typeface="Times New Roman"/>
                <a:cs typeface="Times New Roman"/>
                <a:sym typeface="Times New Roman"/>
              </a:rPr>
              <a:t>قصة مختلقة عن شيء ما يثير اهتمامه مثل الديناصورات أو دمية على شكل حيوان مفضل.</a:t>
            </a:r>
            <a:endParaRPr/>
          </a:p>
          <a:p>
            <a:pPr marL="0" marR="0" lvl="0" indent="0" algn="r" rtl="1">
              <a:lnSpc>
                <a:spcPct val="90000"/>
              </a:lnSpc>
              <a:spcBef>
                <a:spcPts val="1000"/>
              </a:spcBef>
              <a:spcAft>
                <a:spcPts val="0"/>
              </a:spcAft>
              <a:buClr>
                <a:srgbClr val="006FB6"/>
              </a:buClr>
              <a:buSzPts val="4000"/>
              <a:buFont typeface="Arial"/>
              <a:buNone/>
            </a:pPr>
            <a:endParaRPr sz="2800" b="0" i="0" u="none" strike="noStrike" cap="none">
              <a:solidFill>
                <a:srgbClr val="006FB6"/>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4"/>
          <p:cNvSpPr txBox="1">
            <a:spLocks noGrp="1"/>
          </p:cNvSpPr>
          <p:nvPr>
            <p:ph type="title"/>
          </p:nvPr>
        </p:nvSpPr>
        <p:spPr>
          <a:xfrm>
            <a:off x="3268980" y="0"/>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06FB6"/>
              </a:buClr>
              <a:buSzPts val="5000"/>
              <a:buNone/>
            </a:pPr>
            <a:r>
              <a:rPr lang="ar">
                <a:solidFill>
                  <a:srgbClr val="006FB6"/>
                </a:solidFill>
              </a:rPr>
              <a:t>أخبرني بالبداية</a:t>
            </a:r>
            <a:endParaRPr/>
          </a:p>
        </p:txBody>
      </p:sp>
      <p:sp>
        <p:nvSpPr>
          <p:cNvPr id="1283" name="Google Shape;1283;p14"/>
          <p:cNvSpPr txBox="1">
            <a:spLocks noGrp="1"/>
          </p:cNvSpPr>
          <p:nvPr>
            <p:ph type="body" idx="1"/>
          </p:nvPr>
        </p:nvSpPr>
        <p:spPr>
          <a:xfrm>
            <a:off x="4634050" y="1479884"/>
            <a:ext cx="7203900" cy="4364100"/>
          </a:xfrm>
          <a:prstGeom prst="rect">
            <a:avLst/>
          </a:prstGeom>
          <a:noFill/>
          <a:ln>
            <a:noFill/>
          </a:ln>
        </p:spPr>
        <p:txBody>
          <a:bodyPr spcFirstLastPara="1" wrap="square" lIns="91425" tIns="45700" rIns="91425" bIns="45700" anchor="t" anchorCtr="0">
            <a:noAutofit/>
          </a:bodyPr>
          <a:lstStyle/>
          <a:p>
            <a:pPr marL="457200" lvl="0" indent="-457200" algn="r" rtl="1">
              <a:lnSpc>
                <a:spcPct val="100000"/>
              </a:lnSpc>
              <a:spcBef>
                <a:spcPts val="1000"/>
              </a:spcBef>
              <a:spcAft>
                <a:spcPts val="0"/>
              </a:spcAft>
              <a:buSzPts val="3600"/>
              <a:buFont typeface="Arial"/>
              <a:buChar char="●"/>
            </a:pPr>
            <a:r>
              <a:rPr lang="ar" sz="3600"/>
              <a:t>متى وأين تقع أحداث هذه القصة؟ نطلق على ذلك </a:t>
            </a:r>
            <a:r>
              <a:rPr lang="ar" sz="3600" b="1"/>
              <a:t>المكان والزمان.</a:t>
            </a:r>
            <a:r>
              <a:rPr lang="ar" sz="3600"/>
              <a:t> </a:t>
            </a:r>
            <a:endParaRPr/>
          </a:p>
          <a:p>
            <a:pPr marL="457200" lvl="0" indent="0" algn="r" rtl="1">
              <a:lnSpc>
                <a:spcPct val="100000"/>
              </a:lnSpc>
              <a:spcBef>
                <a:spcPts val="1000"/>
              </a:spcBef>
              <a:spcAft>
                <a:spcPts val="0"/>
              </a:spcAft>
              <a:buSzPts val="4000"/>
              <a:buNone/>
            </a:pPr>
            <a:endParaRPr sz="2000"/>
          </a:p>
          <a:p>
            <a:pPr marL="457200" lvl="0" indent="-457200" algn="r" rtl="1">
              <a:lnSpc>
                <a:spcPct val="100000"/>
              </a:lnSpc>
              <a:spcBef>
                <a:spcPts val="1000"/>
              </a:spcBef>
              <a:spcAft>
                <a:spcPts val="0"/>
              </a:spcAft>
              <a:buSzPts val="3600"/>
              <a:buFont typeface="Arial"/>
              <a:buChar char="●"/>
            </a:pPr>
            <a:r>
              <a:rPr lang="ar" sz="3600"/>
              <a:t>تأكد من تعريف</a:t>
            </a:r>
            <a:r>
              <a:rPr lang="ar" sz="3600" b="1"/>
              <a:t> الشخصية (الشخصيات)</a:t>
            </a:r>
            <a:r>
              <a:rPr lang="ar" sz="3600"/>
              <a:t> أو من شارك في القصة.</a:t>
            </a:r>
            <a:endParaRPr/>
          </a:p>
          <a:p>
            <a:pPr marL="457200" lvl="0" indent="0" algn="r" rtl="1">
              <a:lnSpc>
                <a:spcPct val="100000"/>
              </a:lnSpc>
              <a:spcBef>
                <a:spcPts val="1000"/>
              </a:spcBef>
              <a:spcAft>
                <a:spcPts val="0"/>
              </a:spcAft>
              <a:buSzPts val="4000"/>
              <a:buNone/>
            </a:pPr>
            <a:endParaRPr sz="2000"/>
          </a:p>
          <a:p>
            <a:pPr marL="457200" lvl="0" indent="-457200" algn="r" rtl="1">
              <a:lnSpc>
                <a:spcPct val="100000"/>
              </a:lnSpc>
              <a:spcBef>
                <a:spcPts val="1000"/>
              </a:spcBef>
              <a:spcAft>
                <a:spcPts val="0"/>
              </a:spcAft>
              <a:buSzPts val="3600"/>
              <a:buFont typeface="Arial"/>
              <a:buChar char="●"/>
            </a:pPr>
            <a:r>
              <a:rPr lang="ar" sz="3600"/>
              <a:t> [For older kids] هل للقصة </a:t>
            </a:r>
            <a:r>
              <a:rPr lang="ar" sz="3600" b="1"/>
              <a:t>مزاج أدبي</a:t>
            </a:r>
            <a:r>
              <a:rPr lang="ar" sz="3600"/>
              <a:t>؟</a:t>
            </a:r>
            <a:endParaRPr/>
          </a:p>
          <a:p>
            <a:pPr marL="0" lvl="0" indent="0" algn="r" rtl="1">
              <a:lnSpc>
                <a:spcPct val="100000"/>
              </a:lnSpc>
              <a:spcBef>
                <a:spcPts val="1000"/>
              </a:spcBef>
              <a:spcAft>
                <a:spcPts val="0"/>
              </a:spcAft>
              <a:buClr>
                <a:srgbClr val="000000"/>
              </a:buClr>
              <a:buSzPts val="1100"/>
              <a:buNone/>
            </a:pPr>
            <a:endParaRPr sz="3600"/>
          </a:p>
          <a:p>
            <a:pPr marL="0" lvl="0" indent="0" algn="r" rtl="1">
              <a:lnSpc>
                <a:spcPct val="100000"/>
              </a:lnSpc>
              <a:spcBef>
                <a:spcPts val="1000"/>
              </a:spcBef>
              <a:spcAft>
                <a:spcPts val="0"/>
              </a:spcAft>
              <a:buSzPts val="4000"/>
              <a:buNone/>
            </a:pPr>
            <a:endParaRPr sz="3600"/>
          </a:p>
          <a:p>
            <a:pPr marL="0" lvl="0" indent="0" algn="r" rtl="1">
              <a:lnSpc>
                <a:spcPct val="90000"/>
              </a:lnSpc>
              <a:spcBef>
                <a:spcPts val="1000"/>
              </a:spcBef>
              <a:spcAft>
                <a:spcPts val="0"/>
              </a:spcAft>
              <a:buSzPts val="4000"/>
              <a:buNone/>
            </a:pPr>
            <a:endParaRPr/>
          </a:p>
        </p:txBody>
      </p:sp>
      <p:pic>
        <p:nvPicPr>
          <p:cNvPr id="1284" name="Google Shape;1284;p14" descr="الصورة تحتوي على شخص، طفل، جهاز حاسوب محمول، مكان داخلي&#10;&#10;يُستحدث الوصف في سرية عالية"/>
          <p:cNvPicPr preferRelativeResize="0">
            <a:picLocks noGrp="1"/>
          </p:cNvPicPr>
          <p:nvPr>
            <p:ph type="pic" idx="2"/>
          </p:nvPr>
        </p:nvPicPr>
        <p:blipFill rotWithShape="1">
          <a:blip r:embed="rId3">
            <a:alphaModFix/>
          </a:blip>
          <a:srcRect l="1143" r="1133"/>
          <a:stretch/>
        </p:blipFill>
        <p:spPr>
          <a:xfrm flipH="1">
            <a:off x="145668" y="1537034"/>
            <a:ext cx="3251581" cy="2498914"/>
          </a:xfrm>
          <a:prstGeom prst="rect">
            <a:avLst/>
          </a:prstGeom>
          <a:noFill/>
          <a:ln w="19050" cap="sq" cmpd="sng">
            <a:solidFill>
              <a:srgbClr val="666666"/>
            </a:solidFill>
            <a:prstDash val="solid"/>
            <a:miter lim="800000"/>
            <a:headEnd type="none" w="sm" len="sm"/>
            <a:tailEnd type="none" w="sm" len="sm"/>
          </a:ln>
        </p:spPr>
      </p:pic>
      <p:sp>
        <p:nvSpPr>
          <p:cNvPr id="1285" name="Google Shape;1285;p14"/>
          <p:cNvSpPr txBox="1">
            <a:spLocks noGrp="1"/>
          </p:cNvSpPr>
          <p:nvPr>
            <p:ph type="body" idx="3"/>
          </p:nvPr>
        </p:nvSpPr>
        <p:spPr>
          <a:xfrm>
            <a:off x="320750" y="4222825"/>
            <a:ext cx="2939400" cy="21852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rgbClr val="006FB6"/>
              </a:buClr>
              <a:buSzPts val="2100"/>
              <a:buFont typeface="Arial"/>
              <a:buNone/>
            </a:pPr>
            <a:endParaRPr b="1"/>
          </a:p>
          <a:p>
            <a:pPr marL="0" lvl="0" indent="0" algn="ctr" rtl="1">
              <a:lnSpc>
                <a:spcPct val="90000"/>
              </a:lnSpc>
              <a:spcBef>
                <a:spcPts val="0"/>
              </a:spcBef>
              <a:spcAft>
                <a:spcPts val="0"/>
              </a:spcAft>
              <a:buClr>
                <a:srgbClr val="006FB6"/>
              </a:buClr>
              <a:buSzPts val="2100"/>
              <a:buFont typeface="Arial"/>
              <a:buNone/>
            </a:pPr>
            <a:r>
              <a:rPr lang="ar" sz="3200" b="0" i="0" u="none"/>
              <a:t>ماذا يحدث في بداية القصة؟</a:t>
            </a:r>
            <a:endParaRPr sz="3200"/>
          </a:p>
          <a:p>
            <a:pPr marL="0" lvl="0" indent="0" algn="ctr" rtl="1">
              <a:lnSpc>
                <a:spcPct val="90000"/>
              </a:lnSpc>
              <a:spcBef>
                <a:spcPts val="0"/>
              </a:spcBef>
              <a:spcAft>
                <a:spcPts val="0"/>
              </a:spcAft>
              <a:buClr>
                <a:srgbClr val="006FB6"/>
              </a:buClr>
              <a:buSzPts val="2100"/>
              <a:buFont typeface="Arial"/>
              <a:buNone/>
            </a:pP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700</Words>
  <Application>Microsoft Macintosh PowerPoint</Application>
  <PresentationFormat>Widescreen</PresentationFormat>
  <Paragraphs>112</Paragraphs>
  <Slides>17</Slides>
  <Notes>17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17</vt:i4>
      </vt:variant>
    </vt:vector>
  </HeadingPairs>
  <TitlesOfParts>
    <vt:vector size="29" baseType="lpstr">
      <vt:lpstr>Arial</vt:lpstr>
      <vt:lpstr>Calibri</vt:lpstr>
      <vt:lpstr>Noto Sans Symbols</vt:lpstr>
      <vt:lpstr>Times New Roman</vt:lpstr>
      <vt:lpstr>1_Custom Design</vt:lpstr>
      <vt:lpstr>3_Custom Design</vt:lpstr>
      <vt:lpstr>Title Slides</vt:lpstr>
      <vt:lpstr>2_Main Slides</vt:lpstr>
      <vt:lpstr>3_Main Slides</vt:lpstr>
      <vt:lpstr>2_Left Sidebar Slides</vt:lpstr>
      <vt:lpstr>3_Custom Design</vt:lpstr>
      <vt:lpstr>1_Right Side Bar Slides</vt:lpstr>
      <vt:lpstr>Workshop guide</vt:lpstr>
      <vt:lpstr>قل لي قصة</vt:lpstr>
      <vt:lpstr>جدول الأعمال</vt:lpstr>
      <vt:lpstr>استبيان ثقة الأسرة</vt:lpstr>
      <vt:lpstr>توجيهات ورشة العمل</vt:lpstr>
      <vt:lpstr>قل لي قصة</vt:lpstr>
      <vt:lpstr>تفقد مصطلحات معرفة القراءة والكتابة</vt:lpstr>
      <vt:lpstr>فكر في قصة</vt:lpstr>
      <vt:lpstr>أخبرني بالبداية</vt:lpstr>
      <vt:lpstr>أخبرني بالجزء الأوسط</vt:lpstr>
      <vt:lpstr>أخبرني بالنهاية</vt:lpstr>
      <vt:lpstr>القراءة = محادثة (من مرحلة الروضة إلى الصف الأول)</vt:lpstr>
      <vt:lpstr>القراءة = محادثة (من الصف الثاني إلى الصف الثالث)</vt:lpstr>
      <vt:lpstr>الأسر التي تتحدث لغات متعددة</vt:lpstr>
      <vt:lpstr>وقت التدرب</vt:lpstr>
      <vt:lpstr>تأمل </vt:lpstr>
      <vt:lpstr>يرجى تقديم الآراء والملاحظات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lastModifiedBy>e.howard@springboardcollaborative.org</cp:lastModifiedBy>
  <cp:revision>1</cp:revision>
  <dcterms:modified xsi:type="dcterms:W3CDTF">2025-02-07T15:40:09Z</dcterms:modified>
</cp:coreProperties>
</file>