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4" r:id="rId10"/>
    <p:sldMasterId id="2147483722" r:id="rId11"/>
    <p:sldMasterId id="2147483737" r:id="rId12"/>
    <p:sldMasterId id="214748374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Sip5DIDAwufGNXH8JrGxYBHz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9" name="Google Shape;156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7" name="Google Shape;157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7" name="Google Shape;158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dc9a441725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6" name="Google Shape;1596;g1dc9a441725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5" name="Google Shape;1605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f4e2d8b529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1" name="Google Shape;1621;g1f4e2d8b529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9" name="Google Shape;162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0" name="Google Shape;148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5" name="Google Shape;148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0" name="Google Shape;150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7" name="Google Shape;151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6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4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4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81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Google Shape;517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Google Shape;565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Google Shape;623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4" name="Google Shape;644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Google Shape;662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0" name="Google Shape;67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71" name="Google Shape;6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1" name="Google Shape;681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0" name="Google Shape;70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8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58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41" name="Google Shape;741;p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2" name="Google Shape;75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65" name="Google Shape;76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766" name="Google Shape;76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7" name="Google Shape;76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9" name="Google Shape;789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0" name="Google Shape;790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1" name="Google Shape;791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2" name="Google Shape;792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8" name="Google Shape;798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Google Shape;799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0" name="Google Shape;800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2" name="Google Shape;812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3" name="Google Shape;813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Google Shape;814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Google Shape;818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Google Shape;819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0" name="Google Shape;8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8" name="Google Shape;8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1" name="Google Shape;83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4" name="Google Shape;8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2" name="Google Shape;8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person, indoor&#10;&#10;Description automatically generated" id="845" name="Google Shape;84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9" name="Google Shape;849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Google Shape;861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3" name="Google Shape;863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5" name="Google Shape;865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7" name="Google Shape;867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9" name="Google Shape;86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2" name="Google Shape;88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4" name="Google Shape;88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0" name="Google Shape;90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2" name="Google Shape;90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7" name="Google Shape;917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2" name="Google Shape;952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8" name="Google Shape;95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3" name="Google Shape;97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4" name="Google Shape;974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8" name="Google Shape;988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9" name="Google Shape;989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5" name="Google Shape;10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4" name="Google Shape;1014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5" name="Google Shape;1015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7" name="Google Shape;1017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0" name="Google Shape;103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7" name="Google Shape;1057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0" name="Google Shape;1070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1" name="Google Shape;1071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76" name="Google Shape;107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Google Shape;1086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9" name="Google Shape;1089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99" name="Google Shape;1099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5" name="Google Shape;110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4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8" name="Google Shape;1108;p14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4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0" name="Google Shape;1110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3" name="Google Shape;111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1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p1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1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7" name="Google Shape;1127;p1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8" name="Google Shape;1128;p1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9" name="Google Shape;1129;p1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2" name="Google Shape;1132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6" name="Google Shape;1136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p1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4" name="Google Shape;114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4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14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14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5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p15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5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15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9" name="Google Shape;1169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15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15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15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15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9" name="Google Shape;1179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2" name="Google Shape;1182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5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15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8" name="Google Shape;1188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9" name="Google Shape;1189;p15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0" name="Google Shape;1190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1" name="Google Shape;1191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2" name="Google Shape;1192;p15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3" name="Google Shape;1193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p15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7" name="Google Shape;1197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6" name="Google Shape;1206;p15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7" name="Google Shape;1207;p15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8" name="Google Shape;1208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9" name="Google Shape;1209;p15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0" name="Google Shape;1210;p15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1" name="Google Shape;1211;p15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5" name="Google Shape;1215;p1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6" name="Google Shape;1216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9" name="Google Shape;1219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0" name="Google Shape;1220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15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6" name="Google Shape;1226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2" name="Google Shape;1232;p15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3" name="Google Shape;1233;p15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6" name="Google Shape;1236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0" name="Google Shape;1240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5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4" name="Google Shape;1244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dc9a441725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2" name="Google Shape;1252;g1dc9a441725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dc9a441725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1dc9a441725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5" name="Google Shape;1255;g1dc9a441725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a441725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a441725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1dc9a441725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1dc9a441725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1dc9a441725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1dc9a441725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a441725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dc9a441725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1dc9a441725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dc9a441725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1dc9a441725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dc9a441725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a441725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dc9a441725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dc9a441725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1dc9a441725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1dc9a441725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4" name="Google Shape;1274;g1dc9a441725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75" name="Google Shape;1275;g1dc9a441725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c9a441725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a441725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a441725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a441725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dc9a441725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dc9a441725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c9a441725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3" name="Google Shape;1283;g1dc9a441725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1dc9a441725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c9a441725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1dc9a441725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c9a441725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1dc9a441725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c9a441725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a441725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2" name="Google Shape;1292;g1dc9a441725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g1dc9a441725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dc9a441725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dc9a441725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dc9a441725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1dc9a441725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g1dc9a441725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a441725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g1dc9a441725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c9a441725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c9a441725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c9a441725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04" name="Google Shape;1304;g1dc9a441725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c9a441725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dc9a441725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dc9a441725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dc9a441725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dc9a441725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1dc9a441725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a441725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a441725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a441725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5" name="Google Shape;1315;g1dc9a441725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dc9a441725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dc9a441725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dc9a441725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1dc9a441725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a441725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g1dc9a441725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c9a441725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g1dc9a441725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a441725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6" name="Google Shape;1326;g1dc9a441725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27" name="Google Shape;1327;g1dc9a441725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dc9a441725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1dc9a441725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1dc9a441725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c9a441725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c9a441725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3" name="Google Shape;1333;g1dc9a441725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g1dc9a441725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1dc9a441725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dc9a441725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37" name="Google Shape;1337;g1dc9a441725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1dc9a441725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dc9a441725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dc9a441725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1dc9a441725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1dc9a441725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c9a441725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1dc9a441725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1dc9a441725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7" name="Google Shape;1347;g1dc9a441725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c9a441725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c9a441725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c9a441725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c9a441725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c9a441725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c9a441725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c9a441725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1dc9a441725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56" name="Google Shape;1356;g1dc9a441725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1dc9a441725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c9a441725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dc9a441725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dc9a441725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c9a441725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c9a441725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g1dc9a441725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c9a441725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66" name="Google Shape;1366;g1dc9a441725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67" name="Google Shape;1367;g1dc9a441725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8" name="Google Shape;1368;g1dc9a441725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2d8b529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g1f4e2d8b52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4e2d8b52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4e2d8b52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9" name="Google Shape;1379;g1f4e2d8b52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1f4e2d8b52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1f4e2d8b52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2d8b52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f4e2d8b529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1f4e2d8b529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g1f4e2d8b529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f4e2d8b529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g1f4e2d8b529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2d8b529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0" name="Google Shape;1390;g1f4e2d8b529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g1f4e2d8b529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4e2d8b529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1f4e2d8b529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4" name="Google Shape;1394;g1f4e2d8b529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2d8b529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2d8b529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97" name="Google Shape;1397;g1f4e2d8b529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8" name="Google Shape;1398;g1f4e2d8b529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g1f4e2d8b529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1f4e2d8b529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f4e2d8b529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f4e2d8b529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2d8b529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5" name="Google Shape;1405;g1f4e2d8b529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4e2d8b529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4e2d8b529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08" name="Google Shape;1408;g1f4e2d8b529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f4e2d8b529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g1f4e2d8b529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1" name="Google Shape;1411;g1f4e2d8b529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1f4e2d8b529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f4e2d8b529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2d8b529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2d8b529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f4e2d8b529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f4e2d8b529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f4e2d8b529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f4e2d8b529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g1f4e2d8b529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f4e2d8b529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1f4e2d8b529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1f4e2d8b529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25" name="Google Shape;1425;g1f4e2d8b529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f4e2d8b529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g1f4e2d8b529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2d8b529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9" name="Google Shape;1429;g1f4e2d8b52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f4e2d8b529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f4e2d8b529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f4e2d8b529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4" name="Google Shape;1434;g1f4e2d8b529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1f4e2d8b529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g1f4e2d8b529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7" name="Google Shape;1437;g1f4e2d8b529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1f4e2d8b529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f4e2d8b529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0" name="Google Shape;1440;g1f4e2d8b529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f4e2d8b529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3" name="Google Shape;1443;g1f4e2d8b529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4e2d8b529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4e2d8b529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4e2d8b529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7" name="Google Shape;1447;g1f4e2d8b529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1f4e2d8b529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1f4e2d8b529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4e2d8b529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2" name="Google Shape;1452;g1f4e2d8b529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3" name="Google Shape;1453;g1f4e2d8b529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4" name="Google Shape;1454;g1f4e2d8b529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f4e2d8b529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f4e2d8b529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7" name="Google Shape;1457;g1f4e2d8b529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f4e2d8b529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2d8b529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1" name="Google Shape;1461;g1f4e2d8b529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2" name="Google Shape;1462;g1f4e2d8b529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3" name="Google Shape;1463;g1f4e2d8b529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4" name="Google Shape;1464;g1f4e2d8b52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1f4e2d8b529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1f4e2d8b529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2d8b529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1f4e2d8b529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f4e2d8b529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g1f4e2d8b529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11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2d8b529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1" name="Google Shape;1371;g1f4e2d8b529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2" name="Google Shape;1372;g1f4e2d8b529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f4e2d8b529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0" name="Google Shape;770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1" name="Google Shape;771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2" name="Google Shape;772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2" name="Google Shape;1052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3" name="Google Shape;1053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4" name="Google Shape;1054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dc9a441725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1dc9a441725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1dc9a441725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0.png"/><Relationship Id="rId4" Type="http://schemas.openxmlformats.org/officeDocument/2006/relationships/image" Target="../media/image9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6.jpg"/><Relationship Id="rId4" Type="http://schemas.openxmlformats.org/officeDocument/2006/relationships/image" Target="../media/image80.jpg"/><Relationship Id="rId5" Type="http://schemas.openxmlformats.org/officeDocument/2006/relationships/image" Target="../media/image78.jpg"/><Relationship Id="rId6" Type="http://schemas.openxmlformats.org/officeDocument/2006/relationships/image" Target="../media/image74.jpg"/><Relationship Id="rId7" Type="http://schemas.openxmlformats.org/officeDocument/2006/relationships/image" Target="../media/image7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76" name="Google Shape;1476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77" name="Google Shape;1477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መጨረሻውን ንገረኝ/ሪኝ</a:t>
            </a:r>
            <a:endParaRPr/>
          </a:p>
        </p:txBody>
      </p:sp>
      <p:sp>
        <p:nvSpPr>
          <p:cNvPr id="1572" name="Google Shape;1572;p16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ችግሩ እንዴት እንደተፈታ እና ታሪኩ እንዴት እንዳለቀ ግለፁ።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ታሪኩ ውስጥ ከተፈጠረው ነገር ገፀ-ባህሪው የተማረው ነገር አለ?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አድማጩ ከታሪኩ ምን ትምህርት ያገኛል? ይሄን </a:t>
            </a:r>
            <a:r>
              <a:rPr b="1" lang="en-US" sz="3600"/>
              <a:t>ጭብጥ </a:t>
            </a:r>
            <a:r>
              <a:rPr lang="en-US" sz="3600"/>
              <a:t>ብለን እንጠራዋለን።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73" name="Google Shape;1573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 sz="3200"/>
              <a:t>የታሪኩ መጨረሻ ላይ ምን ይፈጠራል?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74" name="Google Shape;1574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80" name="Google Shape;1580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ታሪኩ ውስጥ ምን ገፀ-ባህሪያት አሉ?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81" name="Google Shape;1581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ገፀ-ባህሪው ምንድን ነው የሚፈልገው? ችግሮች ይገጥማቸዋል?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82" name="Google Shape;1582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ታሪኩ የት ነው የተካሄደው?</a:t>
            </a:r>
            <a:endParaRPr/>
          </a:p>
        </p:txBody>
      </p:sp>
      <p:sp>
        <p:nvSpPr>
          <p:cNvPr id="1583" name="Google Shape;1583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ገፀ-ባህሪው ውሳኔውን እንዲወስድ ያደረገው ምንድን ነው?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84" name="Google Shape;1584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90" name="Google Shape;1590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ገፀ-ባህሪው(ያቱ) አንዳንድ ችግሮች ለምን ገጠሟቸው? </a:t>
            </a:r>
            <a:endParaRPr/>
          </a:p>
        </p:txBody>
      </p:sp>
      <p:sp>
        <p:nvSpPr>
          <p:cNvPr id="1591" name="Google Shape;1591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የታሪኩ ድባብ ምንድን ነው? ገፀ-ባህሪው(ያቱ) ማን ነው(ናቸው)?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92" name="Google Shape;1592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ታሪኩ እንዴት ነው የሚፈፀመው? ገፀ-ባህሪው(ያቱ) ችግሩን እንዴት ፈቱት? 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93" name="Google Shape;15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1dc9a441725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99" name="Google Shape;1599;g1dc9a441725_0_1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ከቤተሰባችሁ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ከባህላችሁ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ታሪኮችን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sp>
        <p:nvSpPr>
          <p:cNvPr id="1600" name="Google Shape;1600;g1dc9a441725_0_147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pic>
        <p:nvPicPr>
          <p:cNvPr id="1601" name="Google Shape;1601;g1dc9a441725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g1dc9a441725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08" name="Google Shape;160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1</a:t>
            </a:r>
            <a:endParaRPr sz="5000"/>
          </a:p>
        </p:txBody>
      </p:sp>
      <p:sp>
        <p:nvSpPr>
          <p:cNvPr id="1609" name="Google Shape;1609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3</a:t>
            </a:r>
            <a:endParaRPr sz="5000"/>
          </a:p>
        </p:txBody>
      </p:sp>
      <p:sp>
        <p:nvSpPr>
          <p:cNvPr id="1610" name="Google Shape;161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2</a:t>
            </a:r>
            <a:endParaRPr sz="5000"/>
          </a:p>
        </p:txBody>
      </p:sp>
      <p:sp>
        <p:nvSpPr>
          <p:cNvPr id="1611" name="Google Shape;161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/>
              <a:t>ጥያቄ ሲኖርዎት ጥሩኝ!</a:t>
            </a:r>
            <a:endParaRPr/>
          </a:p>
        </p:txBody>
      </p:sp>
      <p:sp>
        <p:nvSpPr>
          <p:cNvPr id="1612" name="Google Shape;161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3" name="Google Shape;161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9"/>
          <p:cNvSpPr txBox="1"/>
          <p:nvPr>
            <p:ph idx="5" type="body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5000"/>
              <a:t>4</a:t>
            </a:r>
            <a:endParaRPr sz="5000"/>
          </a:p>
        </p:txBody>
      </p:sp>
      <p:sp>
        <p:nvSpPr>
          <p:cNvPr id="1615" name="Google Shape;1615;p19"/>
          <p:cNvSpPr txBox="1"/>
          <p:nvPr>
            <p:ph idx="2" type="body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አንድ ታሪክ አስብ/ቢ።</a:t>
            </a:r>
            <a:endParaRPr/>
          </a:p>
        </p:txBody>
      </p:sp>
      <p:sp>
        <p:nvSpPr>
          <p:cNvPr id="1616" name="Google Shape;1616;p19"/>
          <p:cNvSpPr txBox="1"/>
          <p:nvPr>
            <p:ph idx="3" type="body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መጀመሪያውን ነገረኝ/ሪኝ።</a:t>
            </a:r>
            <a:endParaRPr/>
          </a:p>
        </p:txBody>
      </p:sp>
      <p:sp>
        <p:nvSpPr>
          <p:cNvPr id="1617" name="Google Shape;1617;p19"/>
          <p:cNvSpPr txBox="1"/>
          <p:nvPr>
            <p:ph idx="4" type="body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000"/>
              <a:t>መሀሉን ንገረኝ/ሪኝ።</a:t>
            </a:r>
            <a:endParaRPr b="0" sz="3000"/>
          </a:p>
        </p:txBody>
      </p:sp>
      <p:sp>
        <p:nvSpPr>
          <p:cNvPr id="1618" name="Google Shape;1618;p19"/>
          <p:cNvSpPr txBox="1"/>
          <p:nvPr>
            <p:ph idx="5" type="body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000"/>
              <a:t>መጨረሻውን ንገረኝ/ሪኝ።</a:t>
            </a:r>
            <a:endParaRPr b="0"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1f4e2d8b52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624" name="Google Shape;1624;g1f4e2d8b529_0_121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25" name="Google Shape;1625;g1f4e2d8b52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626" name="Google Shape;1626;g1f4e2d8b529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632" name="Google Shape;163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34" name="Google Shape;1634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5000"/>
              <a:t>ታሪክ ንገረኝ/ሪኝ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88" name="Google Shape;1488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89" name="Google Shape;1489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90" name="Google Shape;1490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91" name="Google Shape;1491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92" name="Google Shape;149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96" name="Google Shape;1496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7" name="Google Shape;1497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3" name="Google Shape;1503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4" name="Google Shape;1504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5" name="Google Shape;1505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6" name="Google Shape;1506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507" name="Google Shape;1507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508" name="Google Shape;1508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509" name="Google Shape;1509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510" name="Google Shape;151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511" name="Google Shape;15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2" name="Google Shape;15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3" name="Google Shape;15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14" name="Google Shape;151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ታሪክ ንገረኝ/ሪኝ</a:t>
            </a:r>
            <a:endParaRPr/>
          </a:p>
        </p:txBody>
      </p:sp>
      <p:sp>
        <p:nvSpPr>
          <p:cNvPr id="1520" name="Google Shape;1520;p11"/>
          <p:cNvSpPr txBox="1"/>
          <p:nvPr>
            <p:ph idx="1" type="body"/>
          </p:nvPr>
        </p:nvSpPr>
        <p:spPr>
          <a:xfrm>
            <a:off x="9007386" y="4256799"/>
            <a:ext cx="2928164" cy="280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ይሄ ጠቃሚ ምክር ልጅዎ በምን መንገድ ታሪኮች እንደሚቀናጁ ለማወቅ ይረዳዋል/ታል።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21" name="Google Shape;152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23" name="Google Shape;1523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524" name="Google Shape;1524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25" name="Google Shape;1525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አንድ ታሪክ አስብ/ቢ።</a:t>
            </a:r>
            <a:endParaRPr/>
          </a:p>
        </p:txBody>
      </p:sp>
      <p:sp>
        <p:nvSpPr>
          <p:cNvPr id="1526" name="Google Shape;1526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መጀመሪያውን ነገረኝ/ሪኝ።</a:t>
            </a:r>
            <a:endParaRPr/>
          </a:p>
        </p:txBody>
      </p:sp>
      <p:sp>
        <p:nvSpPr>
          <p:cNvPr id="1527" name="Google Shape;1527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መሀሉን ተናገር/ሪ።</a:t>
            </a:r>
            <a:endParaRPr/>
          </a:p>
        </p:txBody>
      </p:sp>
      <p:sp>
        <p:nvSpPr>
          <p:cNvPr id="1528" name="Google Shape;1528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መጨረሻውን ንገረኝ/ሪኝ።</a:t>
            </a:r>
            <a:endParaRPr/>
          </a:p>
        </p:txBody>
      </p:sp>
      <p:sp>
        <p:nvSpPr>
          <p:cNvPr id="1529" name="Google Shape;1529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ታሪኩ የተዋቀረበት መንገድ። አንድ ታሪክ መጀመሪያ፣ መሀል እና መጨረሻ አለው።</a:t>
            </a:r>
            <a:endParaRPr/>
          </a:p>
        </p:txBody>
      </p:sp>
      <p:sp>
        <p:nvSpPr>
          <p:cNvPr id="1535" name="Google Shape;1535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በታሪክ ውስጥ የሚፈጠሩ ክስተቶች ቅደም ተከተል። </a:t>
            </a:r>
            <a:endParaRPr/>
          </a:p>
        </p:txBody>
      </p:sp>
      <p:sp>
        <p:nvSpPr>
          <p:cNvPr id="1536" name="Google Shape;1536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ታሪኩ የሚፈጠርበት ጊዜ እና ቦታ። </a:t>
            </a:r>
            <a:endParaRPr/>
          </a:p>
        </p:txBody>
      </p:sp>
      <p:sp>
        <p:nvSpPr>
          <p:cNvPr id="1537" name="Google Shape;1537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አንድ የሚያስብ፣ የሚሰማው፣ የሚነጋገር እና በታሪኩ ውስጥ የሚተውን ሰው (ወይም ነገር)።</a:t>
            </a:r>
            <a:endParaRPr/>
          </a:p>
        </p:txBody>
      </p:sp>
      <p:sp>
        <p:nvSpPr>
          <p:cNvPr id="1538" name="Google Shape;1538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ቅርፅ</a:t>
            </a:r>
            <a:endParaRPr b="1"/>
          </a:p>
        </p:txBody>
      </p:sp>
      <p:sp>
        <p:nvSpPr>
          <p:cNvPr id="1539" name="Google Shape;1539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ሴራ</a:t>
            </a:r>
            <a:endParaRPr b="1"/>
          </a:p>
        </p:txBody>
      </p:sp>
      <p:sp>
        <p:nvSpPr>
          <p:cNvPr id="1540" name="Google Shape;1540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/>
              <a:t>ድባብ</a:t>
            </a:r>
            <a:endParaRPr b="1"/>
          </a:p>
        </p:txBody>
      </p:sp>
      <p:sp>
        <p:nvSpPr>
          <p:cNvPr id="1541" name="Google Shape;1541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ገፀ-ባህሪ</a:t>
            </a:r>
            <a:endParaRPr b="1"/>
          </a:p>
        </p:txBody>
      </p:sp>
      <p:sp>
        <p:nvSpPr>
          <p:cNvPr id="1542" name="Google Shape;154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ስያሜዎችን አረጋግጡ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US"/>
              <a:t>ታሪክ አስብ/ቢ</a:t>
            </a:r>
            <a:endParaRPr/>
          </a:p>
        </p:txBody>
      </p:sp>
      <p:sp>
        <p:nvSpPr>
          <p:cNvPr id="1548" name="Google Shape;1548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300"/>
              <a:t>ልጅዎን አንድ ታሪክ እንዲያስብ/እንድታስብ ጠይቁ። 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300"/>
              <a:t>ታሪኩ ሊሆን የሚችለውም:</a:t>
            </a:r>
            <a:endParaRPr sz="33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300"/>
              <a:t>ከቤተሰባችሁ ወይም ከባህላችሁ። 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●"/>
            </a:pPr>
            <a:r>
              <a:rPr lang="en-US" sz="3300"/>
              <a:t>ከመፅሀፍ፣ ከጨዋታ ወይም ከፊልም ከሚያውቁት ታሪክ። </a:t>
            </a:r>
            <a:endParaRPr sz="3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●"/>
            </a:pPr>
            <a:r>
              <a:rPr lang="en-US" sz="3300"/>
              <a:t>ደስ ስለሚላቸው ነገር የፈጠራ ታሪክ፣ ለምሳሌ ስለዳይኖሳር ወይም የአሻንጉሊት እንስሳ። 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49" name="Google Shape;1549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 sz="3200"/>
              <a:t>አንድ ታሪክ አስቡ። የፈጠራ ችሎታችሁን ተጠቀሙ!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50" name="Google Shape;155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መጀመሪያውን ነገረኝ/ሪኝ</a:t>
            </a:r>
            <a:endParaRPr/>
          </a:p>
        </p:txBody>
      </p:sp>
      <p:sp>
        <p:nvSpPr>
          <p:cNvPr id="1556" name="Google Shape;1556;p14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ታሪኩ መቼ እና የት ነው የተፈጠረው? ይሄንን </a:t>
            </a:r>
            <a:r>
              <a:rPr b="1" lang="en-US" sz="3600"/>
              <a:t>ድባብ </a:t>
            </a:r>
            <a:r>
              <a:rPr lang="en-US" sz="3600"/>
              <a:t>ብለን እንጠራዋለን።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1" lang="en-US" sz="3600"/>
              <a:t> </a:t>
            </a:r>
            <a:r>
              <a:rPr lang="en-US" sz="3600"/>
              <a:t>በ</a:t>
            </a:r>
            <a:r>
              <a:rPr b="1" lang="en-US" sz="3600"/>
              <a:t>ገፀ-ባህሪ(ያቱን) </a:t>
            </a:r>
            <a:r>
              <a:rPr lang="en-US" sz="3600"/>
              <a:t>ወይም ታሪኩ ውስጥ የተሳተፉትን ማስተዋወቅ እንዳትረሱ።.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[ለትላልቅ ልጆች] ታሪኩ የሚፈጥረው </a:t>
            </a:r>
            <a:r>
              <a:rPr b="1" lang="en-US" sz="3600"/>
              <a:t>ስሜት </a:t>
            </a:r>
            <a:r>
              <a:rPr lang="en-US" sz="3600"/>
              <a:t>አለው?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7" name="Google Shape;1557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 sz="3200"/>
              <a:t>የታሪኩ መጀመሪያ ላይ ምንድን ነው የሚፈጠረው?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58" name="Google Shape;155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መሀሉን ተናገር/ሪ</a:t>
            </a:r>
            <a:endParaRPr/>
          </a:p>
        </p:txBody>
      </p:sp>
      <p:sp>
        <p:nvSpPr>
          <p:cNvPr id="1564" name="Google Shape;1564;p15"/>
          <p:cNvSpPr txBox="1"/>
          <p:nvPr>
            <p:ph idx="1" type="body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ገፀ-ባህሪው ምን እንዳደረገ ወይም በታሪኩ ውስጥ ለክስተቶች እንዴት ምላሽ እንደሰጠ </a:t>
            </a:r>
            <a:r>
              <a:rPr b="1" lang="en-US" sz="3600"/>
              <a:t>አብራሩ</a:t>
            </a:r>
            <a:r>
              <a:rPr lang="en-US" sz="3600"/>
              <a:t>። 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ምናልባት ገፀ-ባህሪው </a:t>
            </a:r>
            <a:r>
              <a:rPr b="1" lang="en-US" sz="3600"/>
              <a:t>ችግሮች </a:t>
            </a:r>
            <a:r>
              <a:rPr lang="en-US" sz="3600"/>
              <a:t>ገጥመውታል። እነዚህን ችግሮች እንዴት ተወጣቸው? 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5" name="Google Shape;1565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 sz="3200"/>
              <a:t>የታሪኩ መሀል ላይ ምን ይፈጠራል?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66" name="Google Shape;1566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