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9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8" r:id="rId6"/>
    <p:sldMasterId id="2147483664" r:id="rId7"/>
    <p:sldMasterId id="2147483683" r:id="rId8"/>
    <p:sldMasterId id="2147483692" r:id="rId9"/>
    <p:sldMasterId id="2147483697" r:id="rId10"/>
    <p:sldMasterId id="2147483713" r:id="rId11"/>
    <p:sldMasterId id="2147483723" r:id="rId12"/>
    <p:sldMasterId id="2147483738" r:id="rId13"/>
    <p:sldMasterId id="2147483746"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1" roundtripDataSignature="AMtx7mhXzN7oOhhvsQQAXMgr2xffHyGj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4.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customschemas.google.com/relationships/presentationmetadata" Target="metadata"/><Relationship Id="rId30" Type="http://schemas.openxmlformats.org/officeDocument/2006/relationships/slide" Target="slides/slide1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notesMaster" Target="notesMasters/notesMaster1.xml"/><Relationship Id="rId14" Type="http://schemas.openxmlformats.org/officeDocument/2006/relationships/slideMaster" Target="slideMasters/slideMaster11.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44" name="Google Shape;1444;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2" name="Shape 1542"/>
        <p:cNvGrpSpPr/>
        <p:nvPr/>
      </p:nvGrpSpPr>
      <p:grpSpPr>
        <a:xfrm>
          <a:off x="0" y="0"/>
          <a:ext cx="0" cy="0"/>
          <a:chOff x="0" y="0"/>
          <a:chExt cx="0" cy="0"/>
        </a:xfrm>
      </p:grpSpPr>
      <p:sp>
        <p:nvSpPr>
          <p:cNvPr id="1543" name="Google Shape;1543;p1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44" name="Google Shape;1544;p1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p17: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54" name="Google Shape;1554;p17: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g1dc99c397da_0_161:notes"/>
          <p:cNvSpPr/>
          <p:nvPr>
            <p:ph idx="2" type="sldImg"/>
          </p:nvPr>
        </p:nvSpPr>
        <p:spPr>
          <a:xfrm>
            <a:off x="128588" y="104775"/>
            <a:ext cx="2079600" cy="117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3" name="Google Shape;1563;g1dc99c397da_0_16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p1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4" name="Google Shape;1574;p18: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6" name="Shape 1586"/>
        <p:cNvGrpSpPr/>
        <p:nvPr/>
      </p:nvGrpSpPr>
      <p:grpSpPr>
        <a:xfrm>
          <a:off x="0" y="0"/>
          <a:ext cx="0" cy="0"/>
          <a:chOff x="0" y="0"/>
          <a:chExt cx="0" cy="0"/>
        </a:xfrm>
      </p:grpSpPr>
      <p:sp>
        <p:nvSpPr>
          <p:cNvPr id="1587" name="Google Shape;1587;g1f4eb4b1698_0_12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88" name="Google Shape;1588;g1f4eb4b1698_0_121: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4" name="Shape 1594"/>
        <p:cNvGrpSpPr/>
        <p:nvPr/>
      </p:nvGrpSpPr>
      <p:grpSpPr>
        <a:xfrm>
          <a:off x="0" y="0"/>
          <a:ext cx="0" cy="0"/>
          <a:chOff x="0" y="0"/>
          <a:chExt cx="0" cy="0"/>
        </a:xfrm>
      </p:grpSpPr>
      <p:sp>
        <p:nvSpPr>
          <p:cNvPr id="1595" name="Google Shape;1595;p2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96" name="Google Shape;1596;p2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p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51" name="Google Shape;1451;p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p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56" name="Google Shape;1456;p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71" name="Google Shape;1471;p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88" name="Google Shape;1488;p11: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9" name="Shape 1499"/>
        <p:cNvGrpSpPr/>
        <p:nvPr/>
      </p:nvGrpSpPr>
      <p:grpSpPr>
        <a:xfrm>
          <a:off x="0" y="0"/>
          <a:ext cx="0" cy="0"/>
          <a:chOff x="0" y="0"/>
          <a:chExt cx="0" cy="0"/>
        </a:xfrm>
      </p:grpSpPr>
      <p:sp>
        <p:nvSpPr>
          <p:cNvPr id="1500" name="Google Shape;1500;p12: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1" name="Google Shape;1501;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p13: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4" name="Google Shape;1514;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1" name="Shape 1521"/>
        <p:cNvGrpSpPr/>
        <p:nvPr/>
      </p:nvGrpSpPr>
      <p:grpSpPr>
        <a:xfrm>
          <a:off x="0" y="0"/>
          <a:ext cx="0" cy="0"/>
          <a:chOff x="0" y="0"/>
          <a:chExt cx="0" cy="0"/>
        </a:xfrm>
      </p:grpSpPr>
      <p:sp>
        <p:nvSpPr>
          <p:cNvPr id="1522" name="Google Shape;1522;p14: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3" name="Google Shape;1523;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p15:notes"/>
          <p:cNvSpPr/>
          <p:nvPr>
            <p:ph idx="2" type="sldImg"/>
          </p:nvPr>
        </p:nvSpPr>
        <p:spPr>
          <a:xfrm>
            <a:off x="35337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4" name="Google Shape;1534;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g"/><Relationship Id="rId3" Type="http://schemas.openxmlformats.org/officeDocument/2006/relationships/image" Target="../media/image3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g"/><Relationship Id="rId3" Type="http://schemas.openxmlformats.org/officeDocument/2006/relationships/image" Target="../media/image3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g"/><Relationship Id="rId3" Type="http://schemas.openxmlformats.org/officeDocument/2006/relationships/image" Target="../media/image3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4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24.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3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2.png"/><Relationship Id="rId6" Type="http://schemas.openxmlformats.org/officeDocument/2006/relationships/image" Target="../media/image2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19.png"/><Relationship Id="rId8"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19.png"/><Relationship Id="rId8"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2.png"/><Relationship Id="rId6" Type="http://schemas.openxmlformats.org/officeDocument/2006/relationships/image" Target="../media/image38.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2.png"/><Relationship Id="rId6" Type="http://schemas.openxmlformats.org/officeDocument/2006/relationships/image" Target="../media/image38.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24.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6.jp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24.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22.jp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jp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19.png"/><Relationship Id="rId8"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22.jp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2.png"/><Relationship Id="rId6" Type="http://schemas.openxmlformats.org/officeDocument/2006/relationships/image" Target="../media/image38.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2.png"/><Relationship Id="rId6" Type="http://schemas.openxmlformats.org/officeDocument/2006/relationships/image" Target="../media/image38.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24.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24.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9.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43.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25.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19.png"/><Relationship Id="rId8"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6.jp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3.png"/><Relationship Id="rId3" Type="http://schemas.openxmlformats.org/officeDocument/2006/relationships/image" Target="../media/image22.jp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9.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1.jp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9.png"/><Relationship Id="rId3" Type="http://schemas.openxmlformats.org/officeDocument/2006/relationships/image" Target="../media/image3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43.jp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25.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6"/>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6"/>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6"/>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6"/>
          <p:cNvGrpSpPr/>
          <p:nvPr/>
        </p:nvGrpSpPr>
        <p:grpSpPr>
          <a:xfrm>
            <a:off x="-12180" y="5607273"/>
            <a:ext cx="12219900" cy="83414"/>
            <a:chOff x="-12180" y="5607273"/>
            <a:chExt cx="12219900" cy="83414"/>
          </a:xfrm>
        </p:grpSpPr>
        <p:cxnSp>
          <p:nvCxnSpPr>
            <p:cNvPr id="12" name="Google Shape;12;p26"/>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6"/>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51" name="Shape 151"/>
        <p:cNvGrpSpPr/>
        <p:nvPr/>
      </p:nvGrpSpPr>
      <p:grpSpPr>
        <a:xfrm>
          <a:off x="0" y="0"/>
          <a:ext cx="0" cy="0"/>
          <a:chOff x="0" y="0"/>
          <a:chExt cx="0" cy="0"/>
        </a:xfrm>
      </p:grpSpPr>
      <p:pic>
        <p:nvPicPr>
          <p:cNvPr id="152" name="Google Shape;152;p60"/>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153" name="Google Shape;153;p60"/>
          <p:cNvGrpSpPr/>
          <p:nvPr/>
        </p:nvGrpSpPr>
        <p:grpSpPr>
          <a:xfrm>
            <a:off x="0" y="5607273"/>
            <a:ext cx="12214159" cy="1252536"/>
            <a:chOff x="-33239" y="5603791"/>
            <a:chExt cx="9160619" cy="1252536"/>
          </a:xfrm>
        </p:grpSpPr>
        <p:sp>
          <p:nvSpPr>
            <p:cNvPr id="154" name="Google Shape;154;p60"/>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55" name="Google Shape;155;p60"/>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56" name="Google Shape;156;p60"/>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57" name="Google Shape;157;p60"/>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8" name="Google Shape;158;p60"/>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159" name="Google Shape;159;p60"/>
          <p:cNvSpPr/>
          <p:nvPr/>
        </p:nvSpPr>
        <p:spPr>
          <a:xfrm>
            <a:off x="0" y="-38100"/>
            <a:ext cx="12223022" cy="5610904"/>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160" name="Shape 160"/>
        <p:cNvGrpSpPr/>
        <p:nvPr/>
      </p:nvGrpSpPr>
      <p:grpSpPr>
        <a:xfrm>
          <a:off x="0" y="0"/>
          <a:ext cx="0" cy="0"/>
          <a:chOff x="0" y="0"/>
          <a:chExt cx="0" cy="0"/>
        </a:xfrm>
      </p:grpSpPr>
      <p:pic>
        <p:nvPicPr>
          <p:cNvPr id="161" name="Google Shape;161;p61"/>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162" name="Google Shape;162;p61"/>
          <p:cNvGrpSpPr/>
          <p:nvPr/>
        </p:nvGrpSpPr>
        <p:grpSpPr>
          <a:xfrm>
            <a:off x="1" y="5607273"/>
            <a:ext cx="12213728" cy="1252537"/>
            <a:chOff x="-33239" y="5603791"/>
            <a:chExt cx="9160525" cy="1252537"/>
          </a:xfrm>
        </p:grpSpPr>
        <p:sp>
          <p:nvSpPr>
            <p:cNvPr id="163" name="Google Shape;163;p61"/>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64" name="Google Shape;164;p61"/>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65" name="Google Shape;165;p6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66" name="Google Shape;166;p61"/>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7" name="Google Shape;167;p61"/>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68" name="Google Shape;168;p61"/>
          <p:cNvSpPr/>
          <p:nvPr/>
        </p:nvSpPr>
        <p:spPr>
          <a:xfrm>
            <a:off x="-4600"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169" name="Shape 169"/>
        <p:cNvGrpSpPr/>
        <p:nvPr/>
      </p:nvGrpSpPr>
      <p:grpSpPr>
        <a:xfrm>
          <a:off x="0" y="0"/>
          <a:ext cx="0" cy="0"/>
          <a:chOff x="0" y="0"/>
          <a:chExt cx="0" cy="0"/>
        </a:xfrm>
      </p:grpSpPr>
      <p:pic>
        <p:nvPicPr>
          <p:cNvPr id="170" name="Google Shape;170;p62"/>
          <p:cNvPicPr preferRelativeResize="0"/>
          <p:nvPr/>
        </p:nvPicPr>
        <p:blipFill rotWithShape="1">
          <a:blip r:embed="rId2">
            <a:alphaModFix/>
          </a:blip>
          <a:srcRect b="7385" l="549" r="-548" t="8195"/>
          <a:stretch/>
        </p:blipFill>
        <p:spPr>
          <a:xfrm>
            <a:off x="0" y="0"/>
            <a:ext cx="12192001" cy="6858000"/>
          </a:xfrm>
          <a:prstGeom prst="rect">
            <a:avLst/>
          </a:prstGeom>
          <a:noFill/>
          <a:ln>
            <a:noFill/>
          </a:ln>
        </p:spPr>
      </p:pic>
      <p:grpSp>
        <p:nvGrpSpPr>
          <p:cNvPr id="171" name="Google Shape;171;p62"/>
          <p:cNvGrpSpPr/>
          <p:nvPr/>
        </p:nvGrpSpPr>
        <p:grpSpPr>
          <a:xfrm>
            <a:off x="1" y="5607273"/>
            <a:ext cx="12213728" cy="1252537"/>
            <a:chOff x="-33239" y="5603791"/>
            <a:chExt cx="9160525" cy="1252537"/>
          </a:xfrm>
        </p:grpSpPr>
        <p:sp>
          <p:nvSpPr>
            <p:cNvPr id="172" name="Google Shape;172;p62"/>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3" name="Google Shape;173;p62"/>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74" name="Google Shape;174;p6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75" name="Google Shape;175;p62"/>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6" name="Google Shape;176;p62"/>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77" name="Google Shape;177;p62"/>
          <p:cNvSpPr/>
          <p:nvPr/>
        </p:nvSpPr>
        <p:spPr>
          <a:xfrm>
            <a:off x="-4587"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178" name="Shape 178"/>
        <p:cNvGrpSpPr/>
        <p:nvPr/>
      </p:nvGrpSpPr>
      <p:grpSpPr>
        <a:xfrm>
          <a:off x="0" y="0"/>
          <a:ext cx="0" cy="0"/>
          <a:chOff x="0" y="0"/>
          <a:chExt cx="0" cy="0"/>
        </a:xfrm>
      </p:grpSpPr>
      <p:sp>
        <p:nvSpPr>
          <p:cNvPr id="179" name="Google Shape;179;p63"/>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0" name="Google Shape;180;p63"/>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181" name="Google Shape;181;p63"/>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182" name="Google Shape;182;p63"/>
          <p:cNvCxnSpPr>
            <a:endCxn id="179"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183" name="Google Shape;183;p63"/>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184" name="Google Shape;184;p63"/>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5" name="Google Shape;185;p63"/>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63"/>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4 Points, Pic">
    <p:spTree>
      <p:nvGrpSpPr>
        <p:cNvPr id="192" name="Shape 192"/>
        <p:cNvGrpSpPr/>
        <p:nvPr/>
      </p:nvGrpSpPr>
      <p:grpSpPr>
        <a:xfrm>
          <a:off x="0" y="0"/>
          <a:ext cx="0" cy="0"/>
          <a:chOff x="0" y="0"/>
          <a:chExt cx="0" cy="0"/>
        </a:xfrm>
      </p:grpSpPr>
      <p:sp>
        <p:nvSpPr>
          <p:cNvPr id="193" name="Google Shape;193;p33"/>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194" name="Google Shape;194;p33"/>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5" name="Google Shape;195;p33"/>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6" name="Google Shape;196;p33"/>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 name="Google Shape;197;p3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8" name="Google Shape;198;p33"/>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9" name="Google Shape;199;p33"/>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00" name="Google Shape;200;p33"/>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1" name="Google Shape;201;p3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2" name="Google Shape;202;p3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3" name="Google Shape;203;p3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4" name="Google Shape;204;p3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05" name="Google Shape;205;p3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6" name="Google Shape;206;p3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07" name="Google Shape;207;p3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08" name="Google Shape;208;p33"/>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33"/>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0" name="Google Shape;210;p33"/>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1" name="Google Shape;211;p33"/>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212" name="Shape 212"/>
        <p:cNvGrpSpPr/>
        <p:nvPr/>
      </p:nvGrpSpPr>
      <p:grpSpPr>
        <a:xfrm>
          <a:off x="0" y="0"/>
          <a:ext cx="0" cy="0"/>
          <a:chOff x="0" y="0"/>
          <a:chExt cx="0" cy="0"/>
        </a:xfrm>
      </p:grpSpPr>
      <p:sp>
        <p:nvSpPr>
          <p:cNvPr id="213" name="Google Shape;213;p3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14" name="Google Shape;214;p3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15" name="Google Shape;215;p37"/>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16" name="Google Shape;216;p3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17" name="Google Shape;217;p3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18" name="Google Shape;218;p3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19" name="Google Shape;219;p3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20" name="Google Shape;220;p3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1" name="Google Shape;221;p3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2" name="Google Shape;222;p3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23" name="Google Shape;223;p37"/>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4" name="Google Shape;224;p37"/>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225" name="Google Shape;225;p37"/>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226" name="Shape 226"/>
        <p:cNvGrpSpPr/>
        <p:nvPr/>
      </p:nvGrpSpPr>
      <p:grpSpPr>
        <a:xfrm>
          <a:off x="0" y="0"/>
          <a:ext cx="0" cy="0"/>
          <a:chOff x="0" y="0"/>
          <a:chExt cx="0" cy="0"/>
        </a:xfrm>
      </p:grpSpPr>
      <p:pic>
        <p:nvPicPr>
          <p:cNvPr id="227" name="Google Shape;227;p5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28" name="Google Shape;228;p5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29" name="Google Shape;229;p5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30" name="Google Shape;230;p54"/>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31" name="Google Shape;231;p54"/>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232" name="Google Shape;232;p5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33" name="Google Shape;233;p5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34" name="Google Shape;234;p5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35" name="Google Shape;235;p5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36" name="Google Shape;236;p5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7" name="Google Shape;237;p54"/>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54"/>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239" name="Shape 239"/>
        <p:cNvGrpSpPr/>
        <p:nvPr/>
      </p:nvGrpSpPr>
      <p:grpSpPr>
        <a:xfrm>
          <a:off x="0" y="0"/>
          <a:ext cx="0" cy="0"/>
          <a:chOff x="0" y="0"/>
          <a:chExt cx="0" cy="0"/>
        </a:xfrm>
      </p:grpSpPr>
      <p:sp>
        <p:nvSpPr>
          <p:cNvPr id="240" name="Google Shape;240;p95"/>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95"/>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2" name="Google Shape;242;p95"/>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3" name="Google Shape;243;p9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4" name="Google Shape;244;p9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5" name="Google Shape;245;p9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6" name="Google Shape;246;p9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7" name="Google Shape;247;p9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8" name="Google Shape;248;p9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9" name="Google Shape;249;p9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0" name="Google Shape;250;p9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1" name="Google Shape;251;p9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2" name="Google Shape;252;p9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53" name="Google Shape;253;p95"/>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95"/>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55" name="Google Shape;255;p95"/>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256" name="Shape 256"/>
        <p:cNvGrpSpPr/>
        <p:nvPr/>
      </p:nvGrpSpPr>
      <p:grpSpPr>
        <a:xfrm>
          <a:off x="0" y="0"/>
          <a:ext cx="0" cy="0"/>
          <a:chOff x="0" y="0"/>
          <a:chExt cx="0" cy="0"/>
        </a:xfrm>
      </p:grpSpPr>
      <p:sp>
        <p:nvSpPr>
          <p:cNvPr id="257" name="Google Shape;257;p9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8" name="Google Shape;258;p96"/>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96"/>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0" name="Google Shape;260;p9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61" name="Google Shape;261;p9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62" name="Google Shape;262;p9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3" name="Google Shape;263;p9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4" name="Google Shape;264;p9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65" name="Google Shape;265;p9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66" name="Google Shape;266;p9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7" name="Google Shape;267;p9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68" name="Google Shape;268;p9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269" name="Shape 269"/>
        <p:cNvGrpSpPr/>
        <p:nvPr/>
      </p:nvGrpSpPr>
      <p:grpSpPr>
        <a:xfrm>
          <a:off x="0" y="0"/>
          <a:ext cx="0" cy="0"/>
          <a:chOff x="0" y="0"/>
          <a:chExt cx="0" cy="0"/>
        </a:xfrm>
      </p:grpSpPr>
      <p:pic>
        <p:nvPicPr>
          <p:cNvPr id="270" name="Google Shape;270;p9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71" name="Google Shape;271;p9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72" name="Google Shape;272;p9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73" name="Google Shape;273;p9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74" name="Google Shape;274;p9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5" name="Google Shape;275;p9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6" name="Google Shape;276;p9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77" name="Google Shape;277;p9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78" name="Google Shape;278;p9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79" name="Google Shape;279;p9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0" name="Google Shape;280;p97"/>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1" name="Google Shape;281;p97"/>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2" name="Google Shape;282;p97"/>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97"/>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97"/>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97"/>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97"/>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97"/>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97"/>
          <p:cNvSpPr/>
          <p:nvPr>
            <p:ph idx="9" type="pic"/>
          </p:nvPr>
        </p:nvSpPr>
        <p:spPr>
          <a:xfrm>
            <a:off x="7967502" y="1420398"/>
            <a:ext cx="3962194" cy="3122713"/>
          </a:xfrm>
          <a:prstGeom prst="rect">
            <a:avLst/>
          </a:prstGeom>
          <a:noFill/>
          <a:ln>
            <a:noFill/>
          </a:ln>
        </p:spPr>
      </p:sp>
      <p:sp>
        <p:nvSpPr>
          <p:cNvPr id="289" name="Google Shape;289;p97"/>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90" name="Google Shape;290;p97"/>
          <p:cNvPicPr preferRelativeResize="0"/>
          <p:nvPr/>
        </p:nvPicPr>
        <p:blipFill rotWithShape="1">
          <a:blip r:embed="rId6">
            <a:alphaModFix/>
          </a:blip>
          <a:srcRect b="0" l="0" r="0" t="0"/>
          <a:stretch/>
        </p:blipFill>
        <p:spPr>
          <a:xfrm>
            <a:off x="5314535" y="4975017"/>
            <a:ext cx="982993" cy="1105646"/>
          </a:xfrm>
          <a:prstGeom prst="rect">
            <a:avLst/>
          </a:prstGeom>
          <a:noFill/>
          <a:ln>
            <a:noFill/>
          </a:ln>
        </p:spPr>
      </p:pic>
      <p:sp>
        <p:nvSpPr>
          <p:cNvPr id="291" name="Google Shape;291;p97"/>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8" name="Shape 18"/>
        <p:cNvGrpSpPr/>
        <p:nvPr/>
      </p:nvGrpSpPr>
      <p:grpSpPr>
        <a:xfrm>
          <a:off x="0" y="0"/>
          <a:ext cx="0" cy="0"/>
          <a:chOff x="0" y="0"/>
          <a:chExt cx="0" cy="0"/>
        </a:xfrm>
      </p:grpSpPr>
      <p:sp>
        <p:nvSpPr>
          <p:cNvPr id="19" name="Google Shape;19;p28"/>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20" name="Google Shape;20;p28"/>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28"/>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2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28"/>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4" name="Google Shape;24;p2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5" name="Google Shape;25;p2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 name="Google Shape;26;p2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7" name="Google Shape;27;p2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8" name="Google Shape;28;p2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9" name="Google Shape;29;p2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0" name="Google Shape;30;p2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 name="Google Shape;31;p2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2" name="Google Shape;32;p2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3" name="Google Shape;33;p2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34" name="Google Shape;34;p2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35" name="Google Shape;35;p2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2" name="Shape 292"/>
        <p:cNvGrpSpPr/>
        <p:nvPr/>
      </p:nvGrpSpPr>
      <p:grpSpPr>
        <a:xfrm>
          <a:off x="0" y="0"/>
          <a:ext cx="0" cy="0"/>
          <a:chOff x="0" y="0"/>
          <a:chExt cx="0" cy="0"/>
        </a:xfrm>
      </p:grpSpPr>
      <p:sp>
        <p:nvSpPr>
          <p:cNvPr id="293" name="Google Shape;293;p98"/>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4" name="Google Shape;294;p98"/>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5" name="Google Shape;295;p98"/>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6" name="Google Shape;296;p98"/>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7" name="Google Shape;297;p98"/>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8" name="Google Shape;298;p98"/>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9" name="Google Shape;299;p98"/>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98"/>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98"/>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2" name="Google Shape;302;p9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03" name="Google Shape;303;p9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04" name="Google Shape;304;p9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05" name="Google Shape;305;p9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06" name="Google Shape;306;p9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07" name="Google Shape;307;p9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08" name="Google Shape;308;p9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9" name="Google Shape;309;p9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10" name="Google Shape;310;p9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311" name="Shape 311"/>
        <p:cNvGrpSpPr/>
        <p:nvPr/>
      </p:nvGrpSpPr>
      <p:grpSpPr>
        <a:xfrm>
          <a:off x="0" y="0"/>
          <a:ext cx="0" cy="0"/>
          <a:chOff x="0" y="0"/>
          <a:chExt cx="0" cy="0"/>
        </a:xfrm>
      </p:grpSpPr>
      <p:sp>
        <p:nvSpPr>
          <p:cNvPr id="312" name="Google Shape;312;p99"/>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313" name="Google Shape;313;p9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4" name="Google Shape;314;p99"/>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5" name="Google Shape;315;p9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6" name="Google Shape;316;p99"/>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17" name="Google Shape;317;p9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18" name="Google Shape;318;p9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19" name="Google Shape;319;p9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20" name="Google Shape;320;p9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21" name="Google Shape;321;p9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22" name="Google Shape;322;p9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23" name="Google Shape;323;p9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4" name="Google Shape;324;p9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25" name="Google Shape;325;p9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26" name="Google Shape;326;p99"/>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327" name="Google Shape;327;p99"/>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328" name="Google Shape;328;p99"/>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329" name="Shape 329"/>
        <p:cNvGrpSpPr/>
        <p:nvPr/>
      </p:nvGrpSpPr>
      <p:grpSpPr>
        <a:xfrm>
          <a:off x="0" y="0"/>
          <a:ext cx="0" cy="0"/>
          <a:chOff x="0" y="0"/>
          <a:chExt cx="0" cy="0"/>
        </a:xfrm>
      </p:grpSpPr>
      <p:sp>
        <p:nvSpPr>
          <p:cNvPr id="330" name="Google Shape;330;p10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331" name="Google Shape;331;p10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2" name="Google Shape;332;p10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10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4" name="Google Shape;334;p10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35" name="Google Shape;335;p10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36" name="Google Shape;336;p10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37" name="Google Shape;337;p10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38" name="Google Shape;338;p10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39" name="Google Shape;339;p10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40" name="Google Shape;340;p10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41" name="Google Shape;341;p10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42" name="Google Shape;342;p10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3" name="Google Shape;343;p10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44" name="Google Shape;344;p10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345" name="Google Shape;345;p10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346" name="Google Shape;346;p10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47" name="Shape 347"/>
        <p:cNvGrpSpPr/>
        <p:nvPr/>
      </p:nvGrpSpPr>
      <p:grpSpPr>
        <a:xfrm>
          <a:off x="0" y="0"/>
          <a:ext cx="0" cy="0"/>
          <a:chOff x="0" y="0"/>
          <a:chExt cx="0" cy="0"/>
        </a:xfrm>
      </p:grpSpPr>
      <p:sp>
        <p:nvSpPr>
          <p:cNvPr id="348" name="Google Shape;348;p101"/>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9" name="Google Shape;349;p101"/>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0" name="Google Shape;350;p101"/>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1" name="Google Shape;351;p101"/>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101"/>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3" name="Google Shape;353;p101"/>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4" name="Google Shape;354;p101"/>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5" name="Google Shape;355;p101"/>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6" name="Google Shape;356;p101"/>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7" name="Google Shape;357;p10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58" name="Google Shape;358;p10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59" name="Google Shape;359;p10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60" name="Google Shape;360;p10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61" name="Google Shape;361;p10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62" name="Google Shape;362;p10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63" name="Google Shape;363;p10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64" name="Google Shape;364;p10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5" name="Google Shape;365;p10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366" name="Shape 366"/>
        <p:cNvGrpSpPr/>
        <p:nvPr/>
      </p:nvGrpSpPr>
      <p:grpSpPr>
        <a:xfrm>
          <a:off x="0" y="0"/>
          <a:ext cx="0" cy="0"/>
          <a:chOff x="0" y="0"/>
          <a:chExt cx="0" cy="0"/>
        </a:xfrm>
      </p:grpSpPr>
      <p:pic>
        <p:nvPicPr>
          <p:cNvPr id="367" name="Google Shape;367;p10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68" name="Google Shape;368;p10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69" name="Google Shape;369;p10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70" name="Google Shape;370;p10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71" name="Google Shape;371;p10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72" name="Google Shape;372;p10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73" name="Google Shape;373;p10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74" name="Google Shape;374;p10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75" name="Google Shape;375;p10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76" name="Google Shape;376;p10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7" name="Google Shape;377;p10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10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10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10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10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2" name="Google Shape;382;p10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3" name="Google Shape;383;p10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4" name="Google Shape;384;p10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385" name="Google Shape;385;p102"/>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386" name="Shape 386"/>
        <p:cNvGrpSpPr/>
        <p:nvPr/>
      </p:nvGrpSpPr>
      <p:grpSpPr>
        <a:xfrm>
          <a:off x="0" y="0"/>
          <a:ext cx="0" cy="0"/>
          <a:chOff x="0" y="0"/>
          <a:chExt cx="0" cy="0"/>
        </a:xfrm>
      </p:grpSpPr>
      <p:pic>
        <p:nvPicPr>
          <p:cNvPr id="387" name="Google Shape;387;p10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88" name="Google Shape;388;p10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9" name="Google Shape;389;p10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90" name="Google Shape;390;p10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91" name="Google Shape;391;p10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92" name="Google Shape;392;p10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93" name="Google Shape;393;p10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94" name="Google Shape;394;p10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95" name="Google Shape;395;p10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96" name="Google Shape;396;p10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7" name="Google Shape;397;p10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8" name="Google Shape;398;p10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9" name="Google Shape;399;p10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0" name="Google Shape;400;p10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1" name="Google Shape;401;p10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2" name="Google Shape;402;p10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3" name="Google Shape;403;p10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10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5" name="Google Shape;405;p103"/>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406" name="Google Shape;406;p103"/>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407" name="Google Shape;407;p103"/>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8" name="Google Shape;408;p103"/>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9" name="Google Shape;409;p103"/>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10" name="Shape 410"/>
        <p:cNvGrpSpPr/>
        <p:nvPr/>
      </p:nvGrpSpPr>
      <p:grpSpPr>
        <a:xfrm>
          <a:off x="0" y="0"/>
          <a:ext cx="0" cy="0"/>
          <a:chOff x="0" y="0"/>
          <a:chExt cx="0" cy="0"/>
        </a:xfrm>
      </p:grpSpPr>
      <p:pic>
        <p:nvPicPr>
          <p:cNvPr id="411" name="Google Shape;411;p10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12" name="Google Shape;412;p10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3" name="Google Shape;413;p10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4" name="Google Shape;414;p10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5" name="Google Shape;415;p10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6" name="Google Shape;416;p10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17" name="Google Shape;417;p10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18" name="Google Shape;418;p10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19" name="Google Shape;419;p10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20" name="Google Shape;420;p10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1" name="Google Shape;421;p104"/>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104"/>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423" name="Shape 423"/>
        <p:cNvGrpSpPr/>
        <p:nvPr/>
      </p:nvGrpSpPr>
      <p:grpSpPr>
        <a:xfrm>
          <a:off x="0" y="0"/>
          <a:ext cx="0" cy="0"/>
          <a:chOff x="0" y="0"/>
          <a:chExt cx="0" cy="0"/>
        </a:xfrm>
      </p:grpSpPr>
      <p:pic>
        <p:nvPicPr>
          <p:cNvPr id="424" name="Google Shape;424;p10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25" name="Google Shape;425;p10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26" name="Google Shape;426;p10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27" name="Google Shape;427;p10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28" name="Google Shape;428;p10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29" name="Google Shape;429;p10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430" name="Google Shape;430;p10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1" name="Google Shape;431;p10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32" name="Google Shape;432;p10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433" name="Google Shape;433;p10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4" name="Google Shape;434;p105"/>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5" name="Google Shape;435;p105"/>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436" name="Shape 436"/>
        <p:cNvGrpSpPr/>
        <p:nvPr/>
      </p:nvGrpSpPr>
      <p:grpSpPr>
        <a:xfrm>
          <a:off x="0" y="0"/>
          <a:ext cx="0" cy="0"/>
          <a:chOff x="0" y="0"/>
          <a:chExt cx="0" cy="0"/>
        </a:xfrm>
      </p:grpSpPr>
      <p:pic>
        <p:nvPicPr>
          <p:cNvPr id="437" name="Google Shape;437;p10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38" name="Google Shape;438;p10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9" name="Google Shape;439;p10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40" name="Google Shape;440;p10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41" name="Google Shape;441;p10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42" name="Google Shape;442;p10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443" name="Google Shape;443;p10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44" name="Google Shape;444;p10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45" name="Google Shape;445;p10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446" name="Google Shape;446;p10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7" name="Google Shape;447;p106"/>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8" name="Google Shape;448;p106"/>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9" name="Google Shape;449;p106"/>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106"/>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106"/>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106"/>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3" name="Google Shape;453;p106"/>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54" name="Shape 454"/>
        <p:cNvGrpSpPr/>
        <p:nvPr/>
      </p:nvGrpSpPr>
      <p:grpSpPr>
        <a:xfrm>
          <a:off x="0" y="0"/>
          <a:ext cx="0" cy="0"/>
          <a:chOff x="0" y="0"/>
          <a:chExt cx="0" cy="0"/>
        </a:xfrm>
      </p:grpSpPr>
      <p:pic>
        <p:nvPicPr>
          <p:cNvPr id="455" name="Google Shape;455;p10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56" name="Google Shape;456;p10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7" name="Google Shape;457;p10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8" name="Google Shape;458;p107"/>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59" name="Google Shape;459;p10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460" name="Google Shape;460;p10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61" name="Google Shape;461;p10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62" name="Google Shape;462;p10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3" name="Google Shape;463;p10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64" name="Google Shape;464;p10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5" name="Google Shape;465;p107"/>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6" name="Shape 36"/>
        <p:cNvGrpSpPr/>
        <p:nvPr/>
      </p:nvGrpSpPr>
      <p:grpSpPr>
        <a:xfrm>
          <a:off x="0" y="0"/>
          <a:ext cx="0" cy="0"/>
          <a:chOff x="0" y="0"/>
          <a:chExt cx="0" cy="0"/>
        </a:xfrm>
      </p:grpSpPr>
      <p:sp>
        <p:nvSpPr>
          <p:cNvPr id="37" name="Google Shape;37;p2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29"/>
          <p:cNvSpPr txBox="1"/>
          <p:nvPr>
            <p:ph idx="2"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2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 name="Google Shape;40;p29"/>
          <p:cNvSpPr txBox="1"/>
          <p:nvPr>
            <p:ph idx="3"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1" name="Google Shape;41;p2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42" name="Google Shape;42;p2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 name="Google Shape;43;p2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4" name="Google Shape;44;p2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 name="Google Shape;45;p2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6" name="Google Shape;46;p2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7" name="Google Shape;47;p2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8" name="Google Shape;48;p2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9" name="Google Shape;49;p2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50" name="Google Shape;50;p2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51" name="Google Shape;51;p2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52" name="Google Shape;52;p2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53" name="Google Shape;53;p29"/>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pic>
        <p:nvPicPr>
          <p:cNvPr id="467" name="Google Shape;467;p10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68" name="Google Shape;468;p10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69" name="Google Shape;469;p10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70" name="Google Shape;470;p10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71" name="Google Shape;471;p10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472" name="Google Shape;472;p10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73" name="Google Shape;473;p10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74" name="Google Shape;474;p10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5" name="Google Shape;475;p10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76" name="Google Shape;476;p10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7" name="Google Shape;477;p10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8" name="Google Shape;478;p108"/>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479" name="Shape 479"/>
        <p:cNvGrpSpPr/>
        <p:nvPr/>
      </p:nvGrpSpPr>
      <p:grpSpPr>
        <a:xfrm>
          <a:off x="0" y="0"/>
          <a:ext cx="0" cy="0"/>
          <a:chOff x="0" y="0"/>
          <a:chExt cx="0" cy="0"/>
        </a:xfrm>
      </p:grpSpPr>
      <p:sp>
        <p:nvSpPr>
          <p:cNvPr id="480" name="Google Shape;480;p109"/>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481" name="Google Shape;481;p109"/>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2" name="Google Shape;482;p10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88" name="Shape 488"/>
        <p:cNvGrpSpPr/>
        <p:nvPr/>
      </p:nvGrpSpPr>
      <p:grpSpPr>
        <a:xfrm>
          <a:off x="0" y="0"/>
          <a:ext cx="0" cy="0"/>
          <a:chOff x="0" y="0"/>
          <a:chExt cx="0" cy="0"/>
        </a:xfrm>
      </p:grpSpPr>
      <p:sp>
        <p:nvSpPr>
          <p:cNvPr id="489" name="Google Shape;489;p4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0" name="Google Shape;490;p41"/>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1" name="Google Shape;491;p41"/>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492" name="Google Shape;492;p4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93" name="Google Shape;493;p4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494" name="Google Shape;494;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95" name="Google Shape;495;p4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496" name="Google Shape;496;p41"/>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497" name="Google Shape;497;p41"/>
          <p:cNvSpPr/>
          <p:nvPr>
            <p:ph idx="2" type="pic"/>
          </p:nvPr>
        </p:nvSpPr>
        <p:spPr>
          <a:xfrm>
            <a:off x="9282749" y="1283634"/>
            <a:ext cx="2377440" cy="3172968"/>
          </a:xfrm>
          <a:prstGeom prst="rect">
            <a:avLst/>
          </a:prstGeom>
          <a:noFill/>
          <a:ln>
            <a:noFill/>
          </a:ln>
        </p:spPr>
      </p:sp>
      <p:sp>
        <p:nvSpPr>
          <p:cNvPr id="498" name="Google Shape;498;p41"/>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9" name="Google Shape;499;p41"/>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41"/>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41"/>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41"/>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3" name="Google Shape;503;p41"/>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4" name="Google Shape;504;p41"/>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5" name="Google Shape;505;p41"/>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6" name="Google Shape;506;p41"/>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07" name="Shape 507"/>
        <p:cNvGrpSpPr/>
        <p:nvPr/>
      </p:nvGrpSpPr>
      <p:grpSpPr>
        <a:xfrm>
          <a:off x="0" y="0"/>
          <a:ext cx="0" cy="0"/>
          <a:chOff x="0" y="0"/>
          <a:chExt cx="0" cy="0"/>
        </a:xfrm>
      </p:grpSpPr>
      <p:sp>
        <p:nvSpPr>
          <p:cNvPr id="508" name="Google Shape;508;p7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09" name="Google Shape;509;p7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10" name="Google Shape;510;p7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1" name="Google Shape;511;p7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12" name="Google Shape;512;p7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13" name="Google Shape;513;p7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14" name="Google Shape;514;p7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15" name="Google Shape;515;p7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16" name="Google Shape;516;p77"/>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7" name="Google Shape;517;p77"/>
          <p:cNvSpPr/>
          <p:nvPr>
            <p:ph idx="2" type="pic"/>
          </p:nvPr>
        </p:nvSpPr>
        <p:spPr>
          <a:xfrm>
            <a:off x="8832388" y="1251284"/>
            <a:ext cx="3251581" cy="2498913"/>
          </a:xfrm>
          <a:prstGeom prst="rect">
            <a:avLst/>
          </a:prstGeom>
          <a:noFill/>
          <a:ln>
            <a:noFill/>
          </a:ln>
        </p:spPr>
      </p:sp>
      <p:sp>
        <p:nvSpPr>
          <p:cNvPr id="518" name="Google Shape;518;p77"/>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19" name="Shape 519"/>
        <p:cNvGrpSpPr/>
        <p:nvPr/>
      </p:nvGrpSpPr>
      <p:grpSpPr>
        <a:xfrm>
          <a:off x="0" y="0"/>
          <a:ext cx="0" cy="0"/>
          <a:chOff x="0" y="0"/>
          <a:chExt cx="0" cy="0"/>
        </a:xfrm>
      </p:grpSpPr>
      <p:sp>
        <p:nvSpPr>
          <p:cNvPr id="520" name="Google Shape;520;p7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21" name="Google Shape;521;p7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22" name="Google Shape;522;p7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23" name="Google Shape;523;p7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4" name="Google Shape;524;p7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5" name="Google Shape;525;p7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6" name="Google Shape;526;p7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7" name="Google Shape;527;p7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28" name="Google Shape;528;p78"/>
          <p:cNvSpPr/>
          <p:nvPr>
            <p:ph idx="2" type="pic"/>
          </p:nvPr>
        </p:nvSpPr>
        <p:spPr>
          <a:xfrm>
            <a:off x="9209369" y="1251283"/>
            <a:ext cx="2404501" cy="2950013"/>
          </a:xfrm>
          <a:prstGeom prst="rect">
            <a:avLst/>
          </a:prstGeom>
          <a:noFill/>
          <a:ln>
            <a:noFill/>
          </a:ln>
        </p:spPr>
      </p:sp>
      <p:sp>
        <p:nvSpPr>
          <p:cNvPr id="529" name="Google Shape;529;p78"/>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0" name="Google Shape;530;p78"/>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p78"/>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32" name="Shape 532"/>
        <p:cNvGrpSpPr/>
        <p:nvPr/>
      </p:nvGrpSpPr>
      <p:grpSpPr>
        <a:xfrm>
          <a:off x="0" y="0"/>
          <a:ext cx="0" cy="0"/>
          <a:chOff x="0" y="0"/>
          <a:chExt cx="0" cy="0"/>
        </a:xfrm>
      </p:grpSpPr>
      <p:sp>
        <p:nvSpPr>
          <p:cNvPr id="533" name="Google Shape;533;p7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4" name="Google Shape;534;p79"/>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5" name="Google Shape;535;p79"/>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6" name="Google Shape;536;p79"/>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7" name="Google Shape;537;p79"/>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38" name="Shape 538"/>
        <p:cNvGrpSpPr/>
        <p:nvPr/>
      </p:nvGrpSpPr>
      <p:grpSpPr>
        <a:xfrm>
          <a:off x="0" y="0"/>
          <a:ext cx="0" cy="0"/>
          <a:chOff x="0" y="0"/>
          <a:chExt cx="0" cy="0"/>
        </a:xfrm>
      </p:grpSpPr>
      <p:sp>
        <p:nvSpPr>
          <p:cNvPr id="539" name="Google Shape;539;p8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540" name="Shape 540"/>
        <p:cNvGrpSpPr/>
        <p:nvPr/>
      </p:nvGrpSpPr>
      <p:grpSpPr>
        <a:xfrm>
          <a:off x="0" y="0"/>
          <a:ext cx="0" cy="0"/>
          <a:chOff x="0" y="0"/>
          <a:chExt cx="0" cy="0"/>
        </a:xfrm>
      </p:grpSpPr>
      <p:sp>
        <p:nvSpPr>
          <p:cNvPr id="541" name="Google Shape;541;p8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2" name="Google Shape;542;p81"/>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43" name="Google Shape;543;p81"/>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44" name="Google Shape;544;p8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45" name="Google Shape;545;p8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46" name="Google Shape;546;p8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7" name="Google Shape;547;p8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48" name="Google Shape;548;p81"/>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49" name="Google Shape;549;p81"/>
          <p:cNvSpPr/>
          <p:nvPr>
            <p:ph idx="2" type="pic"/>
          </p:nvPr>
        </p:nvSpPr>
        <p:spPr>
          <a:xfrm>
            <a:off x="8916576" y="1661249"/>
            <a:ext cx="2990088" cy="2715768"/>
          </a:xfrm>
          <a:prstGeom prst="rect">
            <a:avLst/>
          </a:prstGeom>
          <a:noFill/>
          <a:ln>
            <a:noFill/>
          </a:ln>
        </p:spPr>
      </p:sp>
      <p:sp>
        <p:nvSpPr>
          <p:cNvPr id="550" name="Google Shape;550;p81"/>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1" name="Google Shape;551;p81"/>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81"/>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81"/>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554" name="Shape 554"/>
        <p:cNvGrpSpPr/>
        <p:nvPr/>
      </p:nvGrpSpPr>
      <p:grpSpPr>
        <a:xfrm>
          <a:off x="0" y="0"/>
          <a:ext cx="0" cy="0"/>
          <a:chOff x="0" y="0"/>
          <a:chExt cx="0" cy="0"/>
        </a:xfrm>
      </p:grpSpPr>
      <p:sp>
        <p:nvSpPr>
          <p:cNvPr id="555" name="Google Shape;555;p8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56" name="Google Shape;556;p8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7" name="Google Shape;557;p8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8" name="Google Shape;558;p8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59" name="Google Shape;559;p8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0" name="Google Shape;560;p8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1" name="Google Shape;561;p8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2" name="Google Shape;562;p8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3" name="Google Shape;563;p82"/>
          <p:cNvSpPr/>
          <p:nvPr>
            <p:ph idx="2" type="pic"/>
          </p:nvPr>
        </p:nvSpPr>
        <p:spPr>
          <a:xfrm>
            <a:off x="9093038" y="1058781"/>
            <a:ext cx="2715768" cy="2715768"/>
          </a:xfrm>
          <a:prstGeom prst="rect">
            <a:avLst/>
          </a:prstGeom>
          <a:noFill/>
          <a:ln>
            <a:noFill/>
          </a:ln>
        </p:spPr>
      </p:sp>
      <p:sp>
        <p:nvSpPr>
          <p:cNvPr id="564" name="Google Shape;564;p82"/>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82"/>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6" name="Google Shape;566;p82"/>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7" name="Google Shape;567;p82"/>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8" name="Google Shape;568;p82"/>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9" name="Google Shape;569;p82"/>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0" name="Google Shape;570;p82"/>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571" name="Shape 571"/>
        <p:cNvGrpSpPr/>
        <p:nvPr/>
      </p:nvGrpSpPr>
      <p:grpSpPr>
        <a:xfrm>
          <a:off x="0" y="0"/>
          <a:ext cx="0" cy="0"/>
          <a:chOff x="0" y="0"/>
          <a:chExt cx="0" cy="0"/>
        </a:xfrm>
      </p:grpSpPr>
      <p:sp>
        <p:nvSpPr>
          <p:cNvPr id="572" name="Google Shape;572;p8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3" name="Google Shape;573;p83"/>
          <p:cNvSpPr/>
          <p:nvPr>
            <p:ph idx="2" type="pic"/>
          </p:nvPr>
        </p:nvSpPr>
        <p:spPr>
          <a:xfrm>
            <a:off x="9510134" y="1431036"/>
            <a:ext cx="1965960" cy="3995928"/>
          </a:xfrm>
          <a:prstGeom prst="rect">
            <a:avLst/>
          </a:prstGeom>
          <a:noFill/>
          <a:ln>
            <a:noFill/>
          </a:ln>
        </p:spPr>
      </p:sp>
      <p:cxnSp>
        <p:nvCxnSpPr>
          <p:cNvPr id="574" name="Google Shape;574;p8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5" name="Google Shape;575;p8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8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7" name="Google Shape;577;p8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8" name="Google Shape;578;p8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9" name="Google Shape;579;p8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0" name="Google Shape;580;p8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1" name="Google Shape;581;p83"/>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2" name="Google Shape;582;p83"/>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3" name="Google Shape;583;p83"/>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4" name="Google Shape;584;p83"/>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5" name="Google Shape;585;p83"/>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83"/>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7" name="Google Shape;587;p83"/>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8" name="Google Shape;588;p83"/>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4" name="Shape 54"/>
        <p:cNvGrpSpPr/>
        <p:nvPr/>
      </p:nvGrpSpPr>
      <p:grpSpPr>
        <a:xfrm>
          <a:off x="0" y="0"/>
          <a:ext cx="0" cy="0"/>
          <a:chOff x="0" y="0"/>
          <a:chExt cx="0" cy="0"/>
        </a:xfrm>
      </p:grpSpPr>
      <p:sp>
        <p:nvSpPr>
          <p:cNvPr id="55" name="Google Shape;55;p34"/>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34"/>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34"/>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34"/>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34"/>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34"/>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34"/>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34"/>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34"/>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 name="Google Shape;64;p3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65" name="Google Shape;65;p3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6" name="Google Shape;66;p3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7" name="Google Shape;67;p3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8" name="Google Shape;68;p3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 name="Google Shape;69;p3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0" name="Google Shape;7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1" name="Google Shape;7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2" name="Google Shape;7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593" name="Shape 593"/>
        <p:cNvGrpSpPr/>
        <p:nvPr/>
      </p:nvGrpSpPr>
      <p:grpSpPr>
        <a:xfrm>
          <a:off x="0" y="0"/>
          <a:ext cx="0" cy="0"/>
          <a:chOff x="0" y="0"/>
          <a:chExt cx="0" cy="0"/>
        </a:xfrm>
      </p:grpSpPr>
      <p:sp>
        <p:nvSpPr>
          <p:cNvPr id="594" name="Google Shape;594;p4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95" name="Google Shape;595;p4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596" name="Google Shape;596;p4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97" name="Google Shape;597;p4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98" name="Google Shape;598;p4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99" name="Google Shape;599;p4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00" name="Google Shape;600;p4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01" name="Google Shape;601;p4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02" name="Google Shape;602;p4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03" name="Google Shape;603;p4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604" name="Google Shape;604;p43"/>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05" name="Google Shape;605;p43"/>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06" name="Google Shape;606;p43"/>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07" name="Google Shape;607;p43"/>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08" name="Google Shape;608;p43"/>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09" name="Google Shape;609;p43"/>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0" name="Google Shape;610;p43"/>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1" name="Google Shape;611;p43"/>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12" name="Shape 612"/>
        <p:cNvGrpSpPr/>
        <p:nvPr/>
      </p:nvGrpSpPr>
      <p:grpSpPr>
        <a:xfrm>
          <a:off x="0" y="0"/>
          <a:ext cx="0" cy="0"/>
          <a:chOff x="0" y="0"/>
          <a:chExt cx="0" cy="0"/>
        </a:xfrm>
      </p:grpSpPr>
      <p:sp>
        <p:nvSpPr>
          <p:cNvPr id="613" name="Google Shape;613;p4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14" name="Google Shape;614;p4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615" name="Google Shape;615;p49"/>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616" name="Google Shape;616;p4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17" name="Google Shape;617;p4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18" name="Google Shape;618;p4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19" name="Google Shape;619;p4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0" name="Google Shape;620;p4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621" name="Google Shape;621;p49"/>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22" name="Google Shape;622;p49"/>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23" name="Google Shape;623;p49"/>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24" name="Google Shape;624;p49"/>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25" name="Google Shape;625;p49"/>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26" name="Google Shape;626;p49"/>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7" name="Google Shape;627;p49"/>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8" name="Google Shape;628;p49"/>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9"/>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9"/>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9"/>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32" name="Shape 632"/>
        <p:cNvGrpSpPr/>
        <p:nvPr/>
      </p:nvGrpSpPr>
      <p:grpSpPr>
        <a:xfrm>
          <a:off x="0" y="0"/>
          <a:ext cx="0" cy="0"/>
          <a:chOff x="0" y="0"/>
          <a:chExt cx="0" cy="0"/>
        </a:xfrm>
      </p:grpSpPr>
      <p:pic>
        <p:nvPicPr>
          <p:cNvPr id="633" name="Google Shape;633;p50"/>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634" name="Google Shape;634;p5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35" name="Google Shape;635;p50"/>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636" name="Google Shape;636;p5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7" name="Google Shape;637;p5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38" name="Google Shape;638;p5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39" name="Google Shape;639;p5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0" name="Google Shape;640;p5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41" name="Google Shape;641;p50"/>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42" name="Google Shape;642;p50"/>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43" name="Google Shape;643;p50"/>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44" name="Google Shape;644;p50"/>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45" name="Google Shape;645;p50"/>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6" name="Google Shape;646;p50"/>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7" name="Google Shape;647;p50"/>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50"/>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50"/>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50" name="Shape 650"/>
        <p:cNvGrpSpPr/>
        <p:nvPr/>
      </p:nvGrpSpPr>
      <p:grpSpPr>
        <a:xfrm>
          <a:off x="0" y="0"/>
          <a:ext cx="0" cy="0"/>
          <a:chOff x="0" y="0"/>
          <a:chExt cx="0" cy="0"/>
        </a:xfrm>
      </p:grpSpPr>
      <p:sp>
        <p:nvSpPr>
          <p:cNvPr id="651" name="Google Shape;651;p59"/>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52" name="Google Shape;652;p59"/>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3" name="Google Shape;653;p59"/>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654" name="Google Shape;654;p59"/>
          <p:cNvGrpSpPr/>
          <p:nvPr/>
        </p:nvGrpSpPr>
        <p:grpSpPr>
          <a:xfrm>
            <a:off x="0" y="5607273"/>
            <a:ext cx="12196432" cy="83414"/>
            <a:chOff x="-33239" y="5603791"/>
            <a:chExt cx="9147324" cy="83414"/>
          </a:xfrm>
        </p:grpSpPr>
        <p:cxnSp>
          <p:nvCxnSpPr>
            <p:cNvPr id="655" name="Google Shape;655;p59"/>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656" name="Google Shape;656;p59"/>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p:spTree>
      <p:nvGrpSpPr>
        <p:cNvPr id="662" name="Shape 662"/>
        <p:cNvGrpSpPr/>
        <p:nvPr/>
      </p:nvGrpSpPr>
      <p:grpSpPr>
        <a:xfrm>
          <a:off x="0" y="0"/>
          <a:ext cx="0" cy="0"/>
          <a:chOff x="0" y="0"/>
          <a:chExt cx="0" cy="0"/>
        </a:xfrm>
      </p:grpSpPr>
      <p:sp>
        <p:nvSpPr>
          <p:cNvPr id="663" name="Google Shape;663;p45"/>
          <p:cNvSpPr txBox="1"/>
          <p:nvPr>
            <p:ph idx="1" type="body"/>
          </p:nvPr>
        </p:nvSpPr>
        <p:spPr>
          <a:xfrm>
            <a:off x="3445340" y="1710574"/>
            <a:ext cx="2514600" cy="31485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4" name="Google Shape;664;p45"/>
          <p:cNvSpPr txBox="1"/>
          <p:nvPr>
            <p:ph idx="2" type="body"/>
          </p:nvPr>
        </p:nvSpPr>
        <p:spPr>
          <a:xfrm>
            <a:off x="9332937" y="1735925"/>
            <a:ext cx="2514600" cy="31485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5" name="Google Shape;665;p45"/>
          <p:cNvSpPr txBox="1"/>
          <p:nvPr>
            <p:ph idx="3" type="body"/>
          </p:nvPr>
        </p:nvSpPr>
        <p:spPr>
          <a:xfrm>
            <a:off x="344463" y="1702233"/>
            <a:ext cx="2910900" cy="31569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6" name="Google Shape;666;p45"/>
          <p:cNvSpPr txBox="1"/>
          <p:nvPr>
            <p:ph idx="4" type="body"/>
          </p:nvPr>
        </p:nvSpPr>
        <p:spPr>
          <a:xfrm>
            <a:off x="6232061" y="1735926"/>
            <a:ext cx="2910900" cy="31485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7" name="Google Shape;667;p4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68" name="Google Shape;668;p4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69" name="Google Shape;669;p4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0" name="Google Shape;670;p4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1" name="Google Shape;671;p4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2" name="Google Shape;672;p4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3" name="Google Shape;673;p4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74" name="Google Shape;674;p4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75" name="Google Shape;675;p4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76" name="Google Shape;676;p4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677" name="Shape 677"/>
        <p:cNvGrpSpPr/>
        <p:nvPr/>
      </p:nvGrpSpPr>
      <p:grpSpPr>
        <a:xfrm>
          <a:off x="0" y="0"/>
          <a:ext cx="0" cy="0"/>
          <a:chOff x="0" y="0"/>
          <a:chExt cx="0" cy="0"/>
        </a:xfrm>
      </p:grpSpPr>
      <p:pic>
        <p:nvPicPr>
          <p:cNvPr id="678" name="Google Shape;678;p5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679" name="Google Shape;679;p5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80" name="Google Shape;680;p5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81" name="Google Shape;681;p5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82" name="Google Shape;682;p5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83" name="Google Shape;683;p5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684" name="Google Shape;684;p5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85" name="Google Shape;685;p5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686" name="Google Shape;686;p5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687" name="Google Shape;687;p5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8" name="Google Shape;688;p5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9" name="Google Shape;689;p5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0" name="Google Shape;690;p5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5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5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3" name="Google Shape;693;p5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4" name="Google Shape;694;p5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5" name="Google Shape;695;p5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6" name="Google Shape;696;p51"/>
          <p:cNvSpPr/>
          <p:nvPr>
            <p:ph idx="9" type="pic"/>
          </p:nvPr>
        </p:nvSpPr>
        <p:spPr>
          <a:xfrm>
            <a:off x="7967502" y="1420398"/>
            <a:ext cx="3962194" cy="3122713"/>
          </a:xfrm>
          <a:prstGeom prst="rect">
            <a:avLst/>
          </a:prstGeom>
          <a:noFill/>
          <a:ln>
            <a:noFill/>
          </a:ln>
        </p:spPr>
      </p:sp>
      <p:sp>
        <p:nvSpPr>
          <p:cNvPr id="697" name="Google Shape;697;p51"/>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8" name="Google Shape;698;p51"/>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699" name="Shape 699"/>
        <p:cNvGrpSpPr/>
        <p:nvPr/>
      </p:nvGrpSpPr>
      <p:grpSpPr>
        <a:xfrm>
          <a:off x="0" y="0"/>
          <a:ext cx="0" cy="0"/>
          <a:chOff x="0" y="0"/>
          <a:chExt cx="0" cy="0"/>
        </a:xfrm>
      </p:grpSpPr>
      <p:sp>
        <p:nvSpPr>
          <p:cNvPr id="700" name="Google Shape;700;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1" name="Google Shape;701;p64"/>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2" name="Google Shape;702;p64"/>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03" name="Google Shape;703;p6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04" name="Google Shape;704;p6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05" name="Google Shape;705;p6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06" name="Google Shape;706;p6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07" name="Google Shape;707;p6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08" name="Google Shape;708;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09" name="Google Shape;709;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10" name="Google Shape;710;p6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11" name="Google Shape;711;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712" name="Shape 712"/>
        <p:cNvGrpSpPr/>
        <p:nvPr/>
      </p:nvGrpSpPr>
      <p:grpSpPr>
        <a:xfrm>
          <a:off x="0" y="0"/>
          <a:ext cx="0" cy="0"/>
          <a:chOff x="0" y="0"/>
          <a:chExt cx="0" cy="0"/>
        </a:xfrm>
      </p:grpSpPr>
      <p:sp>
        <p:nvSpPr>
          <p:cNvPr id="713" name="Google Shape;713;p65"/>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4" name="Google Shape;714;p65"/>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5" name="Google Shape;715;p65"/>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6" name="Google Shape;716;p65"/>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7" name="Google Shape;717;p65"/>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8" name="Google Shape;718;p65"/>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9" name="Google Shape;719;p65"/>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0" name="Google Shape;720;p65"/>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1" name="Google Shape;721;p65"/>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22" name="Google Shape;722;p6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23" name="Google Shape;723;p6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4" name="Google Shape;724;p6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5" name="Google Shape;725;p6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6" name="Google Shape;726;p6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7" name="Google Shape;727;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28" name="Google Shape;728;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29" name="Google Shape;729;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30" name="Google Shape;730;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731" name="Shape 731"/>
        <p:cNvGrpSpPr/>
        <p:nvPr/>
      </p:nvGrpSpPr>
      <p:grpSpPr>
        <a:xfrm>
          <a:off x="0" y="0"/>
          <a:ext cx="0" cy="0"/>
          <a:chOff x="0" y="0"/>
          <a:chExt cx="0" cy="0"/>
        </a:xfrm>
      </p:grpSpPr>
      <p:sp>
        <p:nvSpPr>
          <p:cNvPr id="732" name="Google Shape;732;p66"/>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733" name="Google Shape;733;p66"/>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4" name="Google Shape;734;p66"/>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5" name="Google Shape;735;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6" name="Google Shape;736;p66"/>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37" name="Google Shape;737;p6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38" name="Google Shape;738;p66"/>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9" name="Google Shape;739;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0" name="Google Shape;740;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41" name="Google Shape;741;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42" name="Google Shape;742;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43" name="Google Shape;743;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44" name="Google Shape;744;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45" name="Google Shape;745;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746" name="Google Shape;746;p66"/>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747" name="Google Shape;747;p66"/>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748" name="Google Shape;748;p66"/>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749" name="Shape 749"/>
        <p:cNvGrpSpPr/>
        <p:nvPr/>
      </p:nvGrpSpPr>
      <p:grpSpPr>
        <a:xfrm>
          <a:off x="0" y="0"/>
          <a:ext cx="0" cy="0"/>
          <a:chOff x="0" y="0"/>
          <a:chExt cx="0" cy="0"/>
        </a:xfrm>
      </p:grpSpPr>
      <p:sp>
        <p:nvSpPr>
          <p:cNvPr id="750" name="Google Shape;750;p67"/>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751" name="Google Shape;751;p67"/>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2" name="Google Shape;752;p67"/>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3" name="Google Shape;753;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4" name="Google Shape;754;p67"/>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55" name="Google Shape;755;p6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56" name="Google Shape;756;p67"/>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7" name="Google Shape;757;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8" name="Google Shape;758;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9" name="Google Shape;759;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0" name="Google Shape;760;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1" name="Google Shape;761;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62" name="Google Shape;762;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63" name="Google Shape;763;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764" name="Google Shape;764;p67"/>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765" name="Google Shape;765;p67"/>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766" name="Google Shape;766;p67"/>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3" name="Shape 73"/>
        <p:cNvGrpSpPr/>
        <p:nvPr/>
      </p:nvGrpSpPr>
      <p:grpSpPr>
        <a:xfrm>
          <a:off x="0" y="0"/>
          <a:ext cx="0" cy="0"/>
          <a:chOff x="0" y="0"/>
          <a:chExt cx="0" cy="0"/>
        </a:xfrm>
      </p:grpSpPr>
      <p:sp>
        <p:nvSpPr>
          <p:cNvPr id="74" name="Google Shape;74;p9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5" name="Google Shape;75;p9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76" name="Google Shape;76;p91"/>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77" name="Google Shape;77;p9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 name="Google Shape;78;p9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9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 name="Google Shape;80;p9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9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82" name="Google Shape;82;p91"/>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3" name="Google Shape;83;p9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84" name="Google Shape;84;p9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85" name="Google Shape;85;p91"/>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86" name="Google Shape;86;p9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87" name="Google Shape;87;p91"/>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p91"/>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p91"/>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91"/>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91"/>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91"/>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767" name="Shape 767"/>
        <p:cNvGrpSpPr/>
        <p:nvPr/>
      </p:nvGrpSpPr>
      <p:grpSpPr>
        <a:xfrm>
          <a:off x="0" y="0"/>
          <a:ext cx="0" cy="0"/>
          <a:chOff x="0" y="0"/>
          <a:chExt cx="0" cy="0"/>
        </a:xfrm>
      </p:grpSpPr>
      <p:sp>
        <p:nvSpPr>
          <p:cNvPr id="768" name="Google Shape;768;p68"/>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9" name="Google Shape;769;p68"/>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0" name="Google Shape;770;p68"/>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1" name="Google Shape;771;p68"/>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2" name="Google Shape;772;p68"/>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3" name="Google Shape;773;p68"/>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4" name="Google Shape;774;p68"/>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5" name="Google Shape;775;p68"/>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6" name="Google Shape;776;p68"/>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77" name="Google Shape;777;p6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78" name="Google Shape;778;p6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9" name="Google Shape;779;p6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0" name="Google Shape;780;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1" name="Google Shape;781;p6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2" name="Google Shape;782;p6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83" name="Google Shape;783;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84" name="Google Shape;784;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85" name="Google Shape;785;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786" name="Shape 786"/>
        <p:cNvGrpSpPr/>
        <p:nvPr/>
      </p:nvGrpSpPr>
      <p:grpSpPr>
        <a:xfrm>
          <a:off x="0" y="0"/>
          <a:ext cx="0" cy="0"/>
          <a:chOff x="0" y="0"/>
          <a:chExt cx="0" cy="0"/>
        </a:xfrm>
      </p:grpSpPr>
      <p:pic>
        <p:nvPicPr>
          <p:cNvPr id="787" name="Google Shape;787;p6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88" name="Google Shape;788;p6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9" name="Google Shape;789;p6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0" name="Google Shape;790;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91" name="Google Shape;791;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92" name="Google Shape;792;p6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793" name="Google Shape;793;p6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4" name="Google Shape;794;p6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95" name="Google Shape;795;p6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796" name="Google Shape;796;p6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7" name="Google Shape;797;p69"/>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8" name="Google Shape;798;p69"/>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9" name="Google Shape;799;p69"/>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0" name="Google Shape;800;p69"/>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1" name="Google Shape;801;p69"/>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2" name="Google Shape;802;p69"/>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3" name="Google Shape;803;p69"/>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4" name="Google Shape;804;p69"/>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05" name="Google Shape;805;p69"/>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806" name="Shape 806"/>
        <p:cNvGrpSpPr/>
        <p:nvPr/>
      </p:nvGrpSpPr>
      <p:grpSpPr>
        <a:xfrm>
          <a:off x="0" y="0"/>
          <a:ext cx="0" cy="0"/>
          <a:chOff x="0" y="0"/>
          <a:chExt cx="0" cy="0"/>
        </a:xfrm>
      </p:grpSpPr>
      <p:pic>
        <p:nvPicPr>
          <p:cNvPr id="807" name="Google Shape;807;p7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08" name="Google Shape;808;p7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9" name="Google Shape;809;p7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0" name="Google Shape;810;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11" name="Google Shape;811;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2" name="Google Shape;812;p7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13" name="Google Shape;813;p7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4" name="Google Shape;814;p7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15" name="Google Shape;815;p7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16" name="Google Shape;816;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7" name="Google Shape;817;p70"/>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8" name="Google Shape;818;p70"/>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9" name="Google Shape;819;p70"/>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0" name="Google Shape;820;p70"/>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1" name="Google Shape;821;p70"/>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2" name="Google Shape;822;p70"/>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3" name="Google Shape;823;p70"/>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4" name="Google Shape;824;p70"/>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5" name="Google Shape;825;p70"/>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26" name="Google Shape;826;p70"/>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827" name="Google Shape;827;p70"/>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8" name="Google Shape;828;p70"/>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9" name="Google Shape;829;p70"/>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830" name="Shape 830"/>
        <p:cNvGrpSpPr/>
        <p:nvPr/>
      </p:nvGrpSpPr>
      <p:grpSpPr>
        <a:xfrm>
          <a:off x="0" y="0"/>
          <a:ext cx="0" cy="0"/>
          <a:chOff x="0" y="0"/>
          <a:chExt cx="0" cy="0"/>
        </a:xfrm>
      </p:grpSpPr>
      <p:pic>
        <p:nvPicPr>
          <p:cNvPr id="831" name="Google Shape;831;p7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32" name="Google Shape;832;p7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3" name="Google Shape;833;p7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4" name="Google Shape;834;p7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5" name="Google Shape;835;p7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6" name="Google Shape;836;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7" name="Google Shape;837;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8" name="Google Shape;838;p7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39" name="Google Shape;839;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40" name="Google Shape;840;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1" name="Google Shape;841;p71"/>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2" name="Google Shape;842;p71"/>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843" name="Shape 843"/>
        <p:cNvGrpSpPr/>
        <p:nvPr/>
      </p:nvGrpSpPr>
      <p:grpSpPr>
        <a:xfrm>
          <a:off x="0" y="0"/>
          <a:ext cx="0" cy="0"/>
          <a:chOff x="0" y="0"/>
          <a:chExt cx="0" cy="0"/>
        </a:xfrm>
      </p:grpSpPr>
      <p:pic>
        <p:nvPicPr>
          <p:cNvPr id="844" name="Google Shape;844;p7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45" name="Google Shape;845;p7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6" name="Google Shape;846;p7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7" name="Google Shape;847;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48" name="Google Shape;848;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9" name="Google Shape;849;p7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50" name="Google Shape;850;p7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1" name="Google Shape;851;p7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52" name="Google Shape;852;p7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53" name="Google Shape;853;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4" name="Google Shape;854;p72"/>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5" name="Google Shape;855;p72"/>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856" name="Shape 856"/>
        <p:cNvGrpSpPr/>
        <p:nvPr/>
      </p:nvGrpSpPr>
      <p:grpSpPr>
        <a:xfrm>
          <a:off x="0" y="0"/>
          <a:ext cx="0" cy="0"/>
          <a:chOff x="0" y="0"/>
          <a:chExt cx="0" cy="0"/>
        </a:xfrm>
      </p:grpSpPr>
      <p:pic>
        <p:nvPicPr>
          <p:cNvPr id="857" name="Google Shape;857;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58" name="Google Shape;858;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9" name="Google Shape;859;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0" name="Google Shape;860;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1" name="Google Shape;861;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62" name="Google Shape;862;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63" name="Google Shape;863;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4" name="Google Shape;864;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65" name="Google Shape;865;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66" name="Google Shape;866;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7" name="Google Shape;867;p73"/>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8" name="Google Shape;868;p73"/>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9" name="Google Shape;869;p73"/>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0" name="Google Shape;870;p73"/>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1" name="Google Shape;871;p73"/>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2" name="Google Shape;872;p73"/>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3" name="Google Shape;873;p73"/>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874" name="Shape 874"/>
        <p:cNvGrpSpPr/>
        <p:nvPr/>
      </p:nvGrpSpPr>
      <p:grpSpPr>
        <a:xfrm>
          <a:off x="0" y="0"/>
          <a:ext cx="0" cy="0"/>
          <a:chOff x="0" y="0"/>
          <a:chExt cx="0" cy="0"/>
        </a:xfrm>
      </p:grpSpPr>
      <p:pic>
        <p:nvPicPr>
          <p:cNvPr id="875" name="Google Shape;875;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76" name="Google Shape;876;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7" name="Google Shape;877;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8" name="Google Shape;878;p74"/>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79" name="Google Shape;879;p74"/>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880" name="Google Shape;880;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1" name="Google Shape;881;p7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2" name="Google Shape;882;p7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83" name="Google Shape;883;p7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84" name="Google Shape;884;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5" name="Google Shape;885;p74"/>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886" name="Shape 886"/>
        <p:cNvGrpSpPr/>
        <p:nvPr/>
      </p:nvGrpSpPr>
      <p:grpSpPr>
        <a:xfrm>
          <a:off x="0" y="0"/>
          <a:ext cx="0" cy="0"/>
          <a:chOff x="0" y="0"/>
          <a:chExt cx="0" cy="0"/>
        </a:xfrm>
      </p:grpSpPr>
      <p:pic>
        <p:nvPicPr>
          <p:cNvPr id="887" name="Google Shape;887;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88" name="Google Shape;888;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9" name="Google Shape;889;p7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0" name="Google Shape;890;p7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91" name="Google Shape;891;p7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892" name="Google Shape;892;p7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3" name="Google Shape;893;p7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4" name="Google Shape;894;p7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5" name="Google Shape;895;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96" name="Google Shape;896;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7" name="Google Shape;897;p7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8" name="Google Shape;898;p75"/>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899" name="Shape 899"/>
        <p:cNvGrpSpPr/>
        <p:nvPr/>
      </p:nvGrpSpPr>
      <p:grpSpPr>
        <a:xfrm>
          <a:off x="0" y="0"/>
          <a:ext cx="0" cy="0"/>
          <a:chOff x="0" y="0"/>
          <a:chExt cx="0" cy="0"/>
        </a:xfrm>
      </p:grpSpPr>
      <p:sp>
        <p:nvSpPr>
          <p:cNvPr id="900" name="Google Shape;900;p76"/>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901" name="Google Shape;901;p76"/>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2" name="Google Shape;902;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908" name="Shape 908"/>
        <p:cNvGrpSpPr/>
        <p:nvPr/>
      </p:nvGrpSpPr>
      <p:grpSpPr>
        <a:xfrm>
          <a:off x="0" y="0"/>
          <a:ext cx="0" cy="0"/>
          <a:chOff x="0" y="0"/>
          <a:chExt cx="0" cy="0"/>
        </a:xfrm>
      </p:grpSpPr>
      <p:sp>
        <p:nvSpPr>
          <p:cNvPr id="909" name="Google Shape;909;p4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0" name="Google Shape;910;p47"/>
          <p:cNvSpPr txBox="1"/>
          <p:nvPr>
            <p:ph idx="1" type="body"/>
          </p:nvPr>
        </p:nvSpPr>
        <p:spPr>
          <a:xfrm>
            <a:off x="265471" y="254409"/>
            <a:ext cx="3231900" cy="600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1" name="Google Shape;911;p47"/>
          <p:cNvSpPr txBox="1"/>
          <p:nvPr>
            <p:ph idx="2" type="body"/>
          </p:nvPr>
        </p:nvSpPr>
        <p:spPr>
          <a:xfrm>
            <a:off x="305158" y="1577975"/>
            <a:ext cx="3231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2" name="Google Shape;912;p47"/>
          <p:cNvSpPr txBox="1"/>
          <p:nvPr>
            <p:ph idx="3" type="body"/>
          </p:nvPr>
        </p:nvSpPr>
        <p:spPr>
          <a:xfrm>
            <a:off x="305157" y="3992563"/>
            <a:ext cx="3192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3" name="Google Shape;913;p47"/>
          <p:cNvSpPr txBox="1"/>
          <p:nvPr>
            <p:ph idx="4" type="body"/>
          </p:nvPr>
        </p:nvSpPr>
        <p:spPr>
          <a:xfrm>
            <a:off x="4089401" y="1893094"/>
            <a:ext cx="3275100" cy="3894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31800" lvl="2" marL="13716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31800" lvl="3" marL="18288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4" name="Google Shape;914;p47"/>
          <p:cNvSpPr txBox="1"/>
          <p:nvPr>
            <p:ph idx="5" type="body"/>
          </p:nvPr>
        </p:nvSpPr>
        <p:spPr>
          <a:xfrm>
            <a:off x="7582747" y="1917290"/>
            <a:ext cx="4098000" cy="3963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15" name="Google Shape;915;p4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16" name="Google Shape;916;p4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17" name="Google Shape;917;p4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18" name="Google Shape;918;p4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19" name="Google Shape;919;p4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20" name="Google Shape;920;p4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21" name="Google Shape;921;p4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3" name="Shape 93"/>
        <p:cNvGrpSpPr/>
        <p:nvPr/>
      </p:nvGrpSpPr>
      <p:grpSpPr>
        <a:xfrm>
          <a:off x="0" y="0"/>
          <a:ext cx="0" cy="0"/>
          <a:chOff x="0" y="0"/>
          <a:chExt cx="0" cy="0"/>
        </a:xfrm>
      </p:grpSpPr>
      <p:pic>
        <p:nvPicPr>
          <p:cNvPr id="94" name="Google Shape;94;p92"/>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95" name="Google Shape;95;p9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6" name="Google Shape;96;p92"/>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97" name="Google Shape;97;p9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 name="Google Shape;98;p9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 name="Google Shape;99;p9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 name="Google Shape;100;p9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 name="Google Shape;101;p9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 name="Google Shape;102;p9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03" name="Google Shape;103;p9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04" name="Google Shape;104;p92"/>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05" name="Google Shape;105;p9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06" name="Google Shape;106;p92"/>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 name="Google Shape;107;p92"/>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 name="Google Shape;108;p92"/>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92"/>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92"/>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more options">
  <p:cSld name="1_2 reading tip more options">
    <p:spTree>
      <p:nvGrpSpPr>
        <p:cNvPr id="922" name="Shape 922"/>
        <p:cNvGrpSpPr/>
        <p:nvPr/>
      </p:nvGrpSpPr>
      <p:grpSpPr>
        <a:xfrm>
          <a:off x="0" y="0"/>
          <a:ext cx="0" cy="0"/>
          <a:chOff x="0" y="0"/>
          <a:chExt cx="0" cy="0"/>
        </a:xfrm>
      </p:grpSpPr>
      <p:sp>
        <p:nvSpPr>
          <p:cNvPr id="923" name="Google Shape;923;p4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4" name="Google Shape;924;p48"/>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5" name="Google Shape;925;p48"/>
          <p:cNvSpPr txBox="1"/>
          <p:nvPr>
            <p:ph idx="2" type="body"/>
          </p:nvPr>
        </p:nvSpPr>
        <p:spPr>
          <a:xfrm>
            <a:off x="243874" y="1023994"/>
            <a:ext cx="3040200" cy="2993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6" name="Google Shape;926;p48"/>
          <p:cNvSpPr txBox="1"/>
          <p:nvPr>
            <p:ph idx="3" type="body"/>
          </p:nvPr>
        </p:nvSpPr>
        <p:spPr>
          <a:xfrm>
            <a:off x="243875" y="4235887"/>
            <a:ext cx="3040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7" name="Google Shape;927;p48"/>
          <p:cNvSpPr txBox="1"/>
          <p:nvPr>
            <p:ph idx="4" type="body"/>
          </p:nvPr>
        </p:nvSpPr>
        <p:spPr>
          <a:xfrm>
            <a:off x="3790950" y="1944688"/>
            <a:ext cx="3039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28" name="Google Shape;928;p4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29" name="Google Shape;929;p4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30" name="Google Shape;930;p4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31" name="Google Shape;931;p4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32" name="Google Shape;932;p4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33" name="Google Shape;933;p4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34" name="Google Shape;934;p4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935" name="Google Shape;935;p48"/>
          <p:cNvSpPr txBox="1"/>
          <p:nvPr>
            <p:ph idx="5" type="body"/>
          </p:nvPr>
        </p:nvSpPr>
        <p:spPr>
          <a:xfrm>
            <a:off x="7074477" y="1949740"/>
            <a:ext cx="4618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936" name="Shape 936"/>
        <p:cNvGrpSpPr/>
        <p:nvPr/>
      </p:nvGrpSpPr>
      <p:grpSpPr>
        <a:xfrm>
          <a:off x="0" y="0"/>
          <a:ext cx="0" cy="0"/>
          <a:chOff x="0" y="0"/>
          <a:chExt cx="0" cy="0"/>
        </a:xfrm>
      </p:grpSpPr>
      <p:sp>
        <p:nvSpPr>
          <p:cNvPr id="937" name="Google Shape;937;p8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8" name="Google Shape;938;p84"/>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9" name="Google Shape;939;p84"/>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40" name="Google Shape;940;p8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1" name="Google Shape;941;p84"/>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942" name="Google Shape;942;p8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43" name="Google Shape;943;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44" name="Google Shape;944;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45" name="Google Shape;945;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46" name="Google Shape;946;p84"/>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947" name="Google Shape;947;p84"/>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948" name="Google Shape;948;p84"/>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9" name="Google Shape;949;p84"/>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0" name="Google Shape;950;p84"/>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1" name="Google Shape;951;p84"/>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2" name="Google Shape;952;p84"/>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953" name="Shape 953"/>
        <p:cNvGrpSpPr/>
        <p:nvPr/>
      </p:nvGrpSpPr>
      <p:grpSpPr>
        <a:xfrm>
          <a:off x="0" y="0"/>
          <a:ext cx="0" cy="0"/>
          <a:chOff x="0" y="0"/>
          <a:chExt cx="0" cy="0"/>
        </a:xfrm>
      </p:grpSpPr>
      <p:sp>
        <p:nvSpPr>
          <p:cNvPr id="954" name="Google Shape;954;p8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5" name="Google Shape;955;p85"/>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6" name="Google Shape;956;p85"/>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7" name="Google Shape;957;p85"/>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58" name="Google Shape;958;p85"/>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9" name="Google Shape;959;p85"/>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960" name="Google Shape;960;p85"/>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61" name="Google Shape;961;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62" name="Google Shape;962;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63" name="Google Shape;963;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64" name="Google Shape;964;p85"/>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965" name="Google Shape;965;p85"/>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6" name="Google Shape;966;p85"/>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7" name="Google Shape;967;p85"/>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8" name="Google Shape;968;p85"/>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69" name="Shape 969"/>
        <p:cNvGrpSpPr/>
        <p:nvPr/>
      </p:nvGrpSpPr>
      <p:grpSpPr>
        <a:xfrm>
          <a:off x="0" y="0"/>
          <a:ext cx="0" cy="0"/>
          <a:chOff x="0" y="0"/>
          <a:chExt cx="0" cy="0"/>
        </a:xfrm>
      </p:grpSpPr>
      <p:sp>
        <p:nvSpPr>
          <p:cNvPr id="970" name="Google Shape;970;p8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1" name="Google Shape;971;p86"/>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2" name="Google Shape;972;p86"/>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3" name="Google Shape;973;p86"/>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4" name="Google Shape;974;p86"/>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75" name="Google Shape;975;p8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6" name="Google Shape;976;p8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977" name="Google Shape;977;p8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8" name="Google Shape;978;p8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79" name="Google Shape;979;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80" name="Google Shape;980;p8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81" name="Google Shape;981;p86"/>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82" name="Shape 982"/>
        <p:cNvGrpSpPr/>
        <p:nvPr/>
      </p:nvGrpSpPr>
      <p:grpSpPr>
        <a:xfrm>
          <a:off x="0" y="0"/>
          <a:ext cx="0" cy="0"/>
          <a:chOff x="0" y="0"/>
          <a:chExt cx="0" cy="0"/>
        </a:xfrm>
      </p:grpSpPr>
      <p:sp>
        <p:nvSpPr>
          <p:cNvPr id="983" name="Google Shape;983;p8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84" name="Google Shape;984;p87"/>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985" name="Google Shape;985;p8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6" name="Google Shape;986;p87"/>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7" name="Google Shape;987;p8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88" name="Google Shape;988;p87"/>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989" name="Google Shape;989;p87"/>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990" name="Google Shape;990;p87"/>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991" name="Shape 991"/>
        <p:cNvGrpSpPr/>
        <p:nvPr/>
      </p:nvGrpSpPr>
      <p:grpSpPr>
        <a:xfrm>
          <a:off x="0" y="0"/>
          <a:ext cx="0" cy="0"/>
          <a:chOff x="0" y="0"/>
          <a:chExt cx="0" cy="0"/>
        </a:xfrm>
      </p:grpSpPr>
      <p:sp>
        <p:nvSpPr>
          <p:cNvPr id="992" name="Google Shape;992;p8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993" name="Google Shape;993;p8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4" name="Google Shape;994;p88"/>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995" name="Google Shape;995;p8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6" name="Google Shape;996;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97" name="Google Shape;997;p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98" name="Google Shape;998;p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99" name="Google Shape;999;p88"/>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00" name="Shape 1000"/>
        <p:cNvGrpSpPr/>
        <p:nvPr/>
      </p:nvGrpSpPr>
      <p:grpSpPr>
        <a:xfrm>
          <a:off x="0" y="0"/>
          <a:ext cx="0" cy="0"/>
          <a:chOff x="0" y="0"/>
          <a:chExt cx="0" cy="0"/>
        </a:xfrm>
      </p:grpSpPr>
      <p:sp>
        <p:nvSpPr>
          <p:cNvPr id="1001" name="Google Shape;1001;p8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02" name="Google Shape;1002;p8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03" name="Google Shape;1003;p89"/>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04" name="Google Shape;1004;p8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005" name="Google Shape;1005;p89"/>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006" name="Google Shape;1006;p89"/>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07" name="Google Shape;1007;p89"/>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08" name="Google Shape;1008;p89"/>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009" name="Shape 1009"/>
        <p:cNvGrpSpPr/>
        <p:nvPr/>
      </p:nvGrpSpPr>
      <p:grpSpPr>
        <a:xfrm>
          <a:off x="0" y="0"/>
          <a:ext cx="0" cy="0"/>
          <a:chOff x="0" y="0"/>
          <a:chExt cx="0" cy="0"/>
        </a:xfrm>
      </p:grpSpPr>
      <p:sp>
        <p:nvSpPr>
          <p:cNvPr id="1010" name="Google Shape;1010;p90"/>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11" name="Google Shape;1011;p90"/>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2" name="Google Shape;1012;p90"/>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13" name="Google Shape;1013;p90"/>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14" name="Google Shape;1014;p9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15" name="Google Shape;1015;p90"/>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16" name="Google Shape;1016;p90"/>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17" name="Google Shape;1017;p90"/>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18" name="Google Shape;1018;p90"/>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9" name="Google Shape;1019;p90"/>
          <p:cNvSpPr/>
          <p:nvPr>
            <p:ph idx="2" type="pic"/>
          </p:nvPr>
        </p:nvSpPr>
        <p:spPr>
          <a:xfrm>
            <a:off x="457146" y="524736"/>
            <a:ext cx="2514600" cy="2935224"/>
          </a:xfrm>
          <a:prstGeom prst="rect">
            <a:avLst/>
          </a:prstGeom>
          <a:noFill/>
          <a:ln>
            <a:noFill/>
          </a:ln>
        </p:spPr>
      </p:sp>
      <p:sp>
        <p:nvSpPr>
          <p:cNvPr id="1020" name="Google Shape;1020;p90"/>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026" name="Shape 1026"/>
        <p:cNvGrpSpPr/>
        <p:nvPr/>
      </p:nvGrpSpPr>
      <p:grpSpPr>
        <a:xfrm>
          <a:off x="0" y="0"/>
          <a:ext cx="0" cy="0"/>
          <a:chOff x="0" y="0"/>
          <a:chExt cx="0" cy="0"/>
        </a:xfrm>
      </p:grpSpPr>
      <p:sp>
        <p:nvSpPr>
          <p:cNvPr id="1027" name="Google Shape;1027;p5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28" name="Google Shape;1028;p56"/>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9" name="Google Shape;1029;p56"/>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0" name="Google Shape;1030;p56"/>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31" name="Google Shape;1031;p5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32" name="Google Shape;1032;p5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33" name="Google Shape;1033;p56"/>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034" name="Google Shape;1034;p5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035" name="Google Shape;1035;p56"/>
          <p:cNvSpPr/>
          <p:nvPr>
            <p:ph idx="2" type="pic"/>
          </p:nvPr>
        </p:nvSpPr>
        <p:spPr>
          <a:xfrm>
            <a:off x="9093038" y="1058781"/>
            <a:ext cx="2715768" cy="2715768"/>
          </a:xfrm>
          <a:prstGeom prst="rect">
            <a:avLst/>
          </a:prstGeom>
          <a:noFill/>
          <a:ln>
            <a:noFill/>
          </a:ln>
        </p:spPr>
      </p:sp>
      <p:sp>
        <p:nvSpPr>
          <p:cNvPr id="1036" name="Google Shape;1036;p56"/>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7" name="Google Shape;1037;p56"/>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8" name="Google Shape;1038;p56"/>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9" name="Google Shape;1039;p56"/>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0" name="Google Shape;1040;p56"/>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1" name="Google Shape;1041;p56"/>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2" name="Google Shape;1042;p56"/>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043" name="Shape 1043"/>
        <p:cNvGrpSpPr/>
        <p:nvPr/>
      </p:nvGrpSpPr>
      <p:grpSpPr>
        <a:xfrm>
          <a:off x="0" y="0"/>
          <a:ext cx="0" cy="0"/>
          <a:chOff x="0" y="0"/>
          <a:chExt cx="0" cy="0"/>
        </a:xfrm>
      </p:grpSpPr>
      <p:sp>
        <p:nvSpPr>
          <p:cNvPr id="1044" name="Google Shape;1044;p5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5" name="Google Shape;1045;p57"/>
          <p:cNvSpPr/>
          <p:nvPr>
            <p:ph idx="2" type="pic"/>
          </p:nvPr>
        </p:nvSpPr>
        <p:spPr>
          <a:xfrm>
            <a:off x="8953152" y="1444919"/>
            <a:ext cx="2916936" cy="2596896"/>
          </a:xfrm>
          <a:prstGeom prst="rect">
            <a:avLst/>
          </a:prstGeom>
          <a:noFill/>
          <a:ln>
            <a:noFill/>
          </a:ln>
        </p:spPr>
      </p:sp>
      <p:sp>
        <p:nvSpPr>
          <p:cNvPr id="1046" name="Google Shape;1046;p57"/>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47" name="Google Shape;1047;p57"/>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8" name="Google Shape;1048;p57"/>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9" name="Google Shape;1049;p57"/>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50" name="Google Shape;1050;p5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51" name="Google Shape;1051;p5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52" name="Google Shape;1052;p57"/>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053" name="Google Shape;1053;p5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054" name="Google Shape;1054;p57"/>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1" name="Shape 111"/>
        <p:cNvGrpSpPr/>
        <p:nvPr/>
      </p:nvGrpSpPr>
      <p:grpSpPr>
        <a:xfrm>
          <a:off x="0" y="0"/>
          <a:ext cx="0" cy="0"/>
          <a:chOff x="0" y="0"/>
          <a:chExt cx="0" cy="0"/>
        </a:xfrm>
      </p:grpSpPr>
      <p:sp>
        <p:nvSpPr>
          <p:cNvPr id="112" name="Google Shape;112;p93"/>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p93"/>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93"/>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5" name="Google Shape;115;p93"/>
          <p:cNvGrpSpPr/>
          <p:nvPr/>
        </p:nvGrpSpPr>
        <p:grpSpPr>
          <a:xfrm>
            <a:off x="0" y="5607273"/>
            <a:ext cx="12196432" cy="83414"/>
            <a:chOff x="-33239" y="5603791"/>
            <a:chExt cx="9147324" cy="83414"/>
          </a:xfrm>
        </p:grpSpPr>
        <p:cxnSp>
          <p:nvCxnSpPr>
            <p:cNvPr id="116" name="Google Shape;116;p9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17" name="Google Shape;117;p9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055" name="Shape 1055"/>
        <p:cNvGrpSpPr/>
        <p:nvPr/>
      </p:nvGrpSpPr>
      <p:grpSpPr>
        <a:xfrm>
          <a:off x="0" y="0"/>
          <a:ext cx="0" cy="0"/>
          <a:chOff x="0" y="0"/>
          <a:chExt cx="0" cy="0"/>
        </a:xfrm>
      </p:grpSpPr>
      <p:sp>
        <p:nvSpPr>
          <p:cNvPr id="1056" name="Google Shape;1056;p58"/>
          <p:cNvSpPr/>
          <p:nvPr>
            <p:ph idx="2" type="pic"/>
          </p:nvPr>
        </p:nvSpPr>
        <p:spPr>
          <a:xfrm>
            <a:off x="9810967" y="1562916"/>
            <a:ext cx="1152144" cy="1143000"/>
          </a:xfrm>
          <a:prstGeom prst="rect">
            <a:avLst/>
          </a:prstGeom>
          <a:noFill/>
          <a:ln>
            <a:noFill/>
          </a:ln>
        </p:spPr>
      </p:sp>
      <p:sp>
        <p:nvSpPr>
          <p:cNvPr id="1057" name="Google Shape;1057;p58"/>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8" name="Google Shape;1058;p58"/>
          <p:cNvSpPr/>
          <p:nvPr>
            <p:ph idx="3" type="pic"/>
          </p:nvPr>
        </p:nvSpPr>
        <p:spPr>
          <a:xfrm>
            <a:off x="9757009" y="3260706"/>
            <a:ext cx="1216152" cy="987552"/>
          </a:xfrm>
          <a:prstGeom prst="rect">
            <a:avLst/>
          </a:prstGeom>
          <a:noFill/>
          <a:ln>
            <a:noFill/>
          </a:ln>
        </p:spPr>
      </p:sp>
      <p:sp>
        <p:nvSpPr>
          <p:cNvPr id="1059" name="Google Shape;1059;p58"/>
          <p:cNvSpPr/>
          <p:nvPr>
            <p:ph idx="4" type="pic"/>
          </p:nvPr>
        </p:nvSpPr>
        <p:spPr>
          <a:xfrm>
            <a:off x="9810967" y="4777725"/>
            <a:ext cx="1143000" cy="1143000"/>
          </a:xfrm>
          <a:prstGeom prst="rect">
            <a:avLst/>
          </a:prstGeom>
          <a:noFill/>
          <a:ln>
            <a:noFill/>
          </a:ln>
        </p:spPr>
      </p:sp>
      <p:cxnSp>
        <p:nvCxnSpPr>
          <p:cNvPr id="1060" name="Google Shape;1060;p5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1" name="Google Shape;1061;p5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2" name="Google Shape;1062;p5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63" name="Google Shape;1063;p5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64" name="Google Shape;1064;p5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65" name="Google Shape;1065;p5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066" name="Google Shape;1066;p5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067" name="Google Shape;1067;p5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068" name="Shape 1068"/>
        <p:cNvGrpSpPr/>
        <p:nvPr/>
      </p:nvGrpSpPr>
      <p:grpSpPr>
        <a:xfrm>
          <a:off x="0" y="0"/>
          <a:ext cx="0" cy="0"/>
          <a:chOff x="0" y="0"/>
          <a:chExt cx="0" cy="0"/>
        </a:xfrm>
      </p:grpSpPr>
      <p:sp>
        <p:nvSpPr>
          <p:cNvPr id="1069" name="Google Shape;1069;p1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70" name="Google Shape;1070;p146"/>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1071" name="Google Shape;1071;p146"/>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72" name="Google Shape;1072;p146"/>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3" name="Google Shape;1073;p146"/>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74" name="Google Shape;1074;p146"/>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075" name="Google Shape;1075;p146"/>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76" name="Google Shape;1076;p146"/>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077" name="Google Shape;1077;p146"/>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8" name="Google Shape;1078;p146"/>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9" name="Google Shape;1079;p146"/>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0" name="Google Shape;1080;p146"/>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1" name="Google Shape;1081;p146"/>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2_Reading tip introduction">
    <p:spTree>
      <p:nvGrpSpPr>
        <p:cNvPr id="1082" name="Shape 1082"/>
        <p:cNvGrpSpPr/>
        <p:nvPr/>
      </p:nvGrpSpPr>
      <p:grpSpPr>
        <a:xfrm>
          <a:off x="0" y="0"/>
          <a:ext cx="0" cy="0"/>
          <a:chOff x="0" y="0"/>
          <a:chExt cx="0" cy="0"/>
        </a:xfrm>
      </p:grpSpPr>
      <p:sp>
        <p:nvSpPr>
          <p:cNvPr id="1083" name="Google Shape;1083;p1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84" name="Google Shape;1084;p1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85" name="Google Shape;1085;p1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86" name="Google Shape;1086;p1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87" name="Google Shape;1087;p1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088" name="Google Shape;1088;p1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89" name="Google Shape;1089;p1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090" name="Google Shape;1090;p1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091" name="Google Shape;1091;p147"/>
          <p:cNvSpPr/>
          <p:nvPr>
            <p:ph idx="2" type="pic"/>
          </p:nvPr>
        </p:nvSpPr>
        <p:spPr>
          <a:xfrm>
            <a:off x="9282749" y="1283634"/>
            <a:ext cx="2377440" cy="3172968"/>
          </a:xfrm>
          <a:prstGeom prst="rect">
            <a:avLst/>
          </a:prstGeom>
          <a:noFill/>
          <a:ln>
            <a:noFill/>
          </a:ln>
        </p:spPr>
      </p:sp>
      <p:sp>
        <p:nvSpPr>
          <p:cNvPr id="1092" name="Google Shape;1092;p147"/>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3" name="Google Shape;1093;p147"/>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4" name="Google Shape;1094;p147"/>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5" name="Google Shape;1095;p147"/>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6" name="Google Shape;1096;p147"/>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7" name="Google Shape;1097;p147"/>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8" name="Google Shape;1098;p147"/>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9" name="Google Shape;1099;p147"/>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00" name="Google Shape;1100;p147"/>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2_Reading tip with wider picture">
    <p:spTree>
      <p:nvGrpSpPr>
        <p:cNvPr id="1101" name="Shape 1101"/>
        <p:cNvGrpSpPr/>
        <p:nvPr/>
      </p:nvGrpSpPr>
      <p:grpSpPr>
        <a:xfrm>
          <a:off x="0" y="0"/>
          <a:ext cx="0" cy="0"/>
          <a:chOff x="0" y="0"/>
          <a:chExt cx="0" cy="0"/>
        </a:xfrm>
      </p:grpSpPr>
      <p:sp>
        <p:nvSpPr>
          <p:cNvPr id="1102" name="Google Shape;1102;p14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03" name="Google Shape;1103;p14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04" name="Google Shape;1104;p14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05" name="Google Shape;1105;p14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06" name="Google Shape;1106;p14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07" name="Google Shape;1107;p1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08" name="Google Shape;1108;p14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09" name="Google Shape;1109;p14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110" name="Google Shape;1110;p148"/>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1" name="Google Shape;1111;p148"/>
          <p:cNvSpPr/>
          <p:nvPr>
            <p:ph idx="2" type="pic"/>
          </p:nvPr>
        </p:nvSpPr>
        <p:spPr>
          <a:xfrm>
            <a:off x="8832388" y="1251284"/>
            <a:ext cx="3251581" cy="2498913"/>
          </a:xfrm>
          <a:prstGeom prst="rect">
            <a:avLst/>
          </a:prstGeom>
          <a:noFill/>
          <a:ln>
            <a:noFill/>
          </a:ln>
        </p:spPr>
      </p:sp>
      <p:sp>
        <p:nvSpPr>
          <p:cNvPr id="1112" name="Google Shape;1112;p148"/>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113" name="Shape 1113"/>
        <p:cNvGrpSpPr/>
        <p:nvPr/>
      </p:nvGrpSpPr>
      <p:grpSpPr>
        <a:xfrm>
          <a:off x="0" y="0"/>
          <a:ext cx="0" cy="0"/>
          <a:chOff x="0" y="0"/>
          <a:chExt cx="0" cy="0"/>
        </a:xfrm>
      </p:grpSpPr>
      <p:sp>
        <p:nvSpPr>
          <p:cNvPr id="1114" name="Google Shape;1114;p1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15" name="Google Shape;1115;p14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16" name="Google Shape;1116;p14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17" name="Google Shape;1117;p14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18" name="Google Shape;1118;p14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19" name="Google Shape;1119;p1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20" name="Google Shape;1120;p14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21" name="Google Shape;1121;p14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122" name="Google Shape;1122;p149"/>
          <p:cNvSpPr/>
          <p:nvPr>
            <p:ph idx="2" type="pic"/>
          </p:nvPr>
        </p:nvSpPr>
        <p:spPr>
          <a:xfrm>
            <a:off x="9209369" y="1251283"/>
            <a:ext cx="2404501" cy="2950013"/>
          </a:xfrm>
          <a:prstGeom prst="rect">
            <a:avLst/>
          </a:prstGeom>
          <a:noFill/>
          <a:ln>
            <a:noFill/>
          </a:ln>
        </p:spPr>
      </p:sp>
      <p:sp>
        <p:nvSpPr>
          <p:cNvPr id="1123" name="Google Shape;1123;p149"/>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4" name="Google Shape;1124;p149"/>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5" name="Google Shape;1125;p149"/>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26" name="Shape 1126"/>
        <p:cNvGrpSpPr/>
        <p:nvPr/>
      </p:nvGrpSpPr>
      <p:grpSpPr>
        <a:xfrm>
          <a:off x="0" y="0"/>
          <a:ext cx="0" cy="0"/>
          <a:chOff x="0" y="0"/>
          <a:chExt cx="0" cy="0"/>
        </a:xfrm>
      </p:grpSpPr>
      <p:sp>
        <p:nvSpPr>
          <p:cNvPr id="1127" name="Google Shape;1127;p15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8" name="Google Shape;1128;p150"/>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9" name="Google Shape;1129;p150"/>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0" name="Google Shape;1130;p150"/>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1" name="Google Shape;1131;p150"/>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32" name="Shape 1132"/>
        <p:cNvGrpSpPr/>
        <p:nvPr/>
      </p:nvGrpSpPr>
      <p:grpSpPr>
        <a:xfrm>
          <a:off x="0" y="0"/>
          <a:ext cx="0" cy="0"/>
          <a:chOff x="0" y="0"/>
          <a:chExt cx="0" cy="0"/>
        </a:xfrm>
      </p:grpSpPr>
      <p:sp>
        <p:nvSpPr>
          <p:cNvPr id="1133" name="Google Shape;1133;p15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134" name="Shape 1134"/>
        <p:cNvGrpSpPr/>
        <p:nvPr/>
      </p:nvGrpSpPr>
      <p:grpSpPr>
        <a:xfrm>
          <a:off x="0" y="0"/>
          <a:ext cx="0" cy="0"/>
          <a:chOff x="0" y="0"/>
          <a:chExt cx="0" cy="0"/>
        </a:xfrm>
      </p:grpSpPr>
      <p:sp>
        <p:nvSpPr>
          <p:cNvPr id="1135" name="Google Shape;1135;p15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36" name="Google Shape;1136;p15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37" name="Google Shape;1137;p15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38" name="Google Shape;1138;p15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39" name="Google Shape;1139;p15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40" name="Google Shape;1140;p15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41" name="Google Shape;1141;p15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42" name="Google Shape;1142;p15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143" name="Google Shape;1143;p152"/>
          <p:cNvSpPr/>
          <p:nvPr>
            <p:ph idx="2" type="pic"/>
          </p:nvPr>
        </p:nvSpPr>
        <p:spPr>
          <a:xfrm>
            <a:off x="8916576" y="1661249"/>
            <a:ext cx="2990088" cy="2715768"/>
          </a:xfrm>
          <a:prstGeom prst="rect">
            <a:avLst/>
          </a:prstGeom>
          <a:noFill/>
          <a:ln>
            <a:noFill/>
          </a:ln>
        </p:spPr>
      </p:sp>
      <p:sp>
        <p:nvSpPr>
          <p:cNvPr id="1144" name="Google Shape;1144;p152"/>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5" name="Google Shape;1145;p152"/>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6" name="Google Shape;1146;p152"/>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7" name="Google Shape;1147;p152"/>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48" name="Shape 1148"/>
        <p:cNvGrpSpPr/>
        <p:nvPr/>
      </p:nvGrpSpPr>
      <p:grpSpPr>
        <a:xfrm>
          <a:off x="0" y="0"/>
          <a:ext cx="0" cy="0"/>
          <a:chOff x="0" y="0"/>
          <a:chExt cx="0" cy="0"/>
        </a:xfrm>
      </p:grpSpPr>
      <p:sp>
        <p:nvSpPr>
          <p:cNvPr id="1149" name="Google Shape;1149;p15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50" name="Google Shape;1150;p15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51" name="Google Shape;1151;p15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52" name="Google Shape;1152;p15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53" name="Google Shape;1153;p15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54" name="Google Shape;1154;p15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55" name="Google Shape;1155;p15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156" name="Google Shape;1156;p15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57" name="Google Shape;1157;p153"/>
          <p:cNvSpPr/>
          <p:nvPr>
            <p:ph idx="2" type="pic"/>
          </p:nvPr>
        </p:nvSpPr>
        <p:spPr>
          <a:xfrm>
            <a:off x="9093038" y="1058781"/>
            <a:ext cx="2715768" cy="2715768"/>
          </a:xfrm>
          <a:prstGeom prst="rect">
            <a:avLst/>
          </a:prstGeom>
          <a:noFill/>
          <a:ln>
            <a:noFill/>
          </a:ln>
        </p:spPr>
      </p:sp>
      <p:sp>
        <p:nvSpPr>
          <p:cNvPr id="1158" name="Google Shape;1158;p153"/>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9" name="Google Shape;1159;p153"/>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0" name="Google Shape;1160;p153"/>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1" name="Google Shape;1161;p153"/>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2" name="Google Shape;1162;p153"/>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3" name="Google Shape;1163;p153"/>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4" name="Google Shape;1164;p153"/>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165" name="Shape 1165"/>
        <p:cNvGrpSpPr/>
        <p:nvPr/>
      </p:nvGrpSpPr>
      <p:grpSpPr>
        <a:xfrm>
          <a:off x="0" y="0"/>
          <a:ext cx="0" cy="0"/>
          <a:chOff x="0" y="0"/>
          <a:chExt cx="0" cy="0"/>
        </a:xfrm>
      </p:grpSpPr>
      <p:sp>
        <p:nvSpPr>
          <p:cNvPr id="1166" name="Google Shape;1166;p15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7" name="Google Shape;1167;p154"/>
          <p:cNvSpPr/>
          <p:nvPr>
            <p:ph idx="2" type="pic"/>
          </p:nvPr>
        </p:nvSpPr>
        <p:spPr>
          <a:xfrm>
            <a:off x="9510134" y="1431036"/>
            <a:ext cx="1965960" cy="3995928"/>
          </a:xfrm>
          <a:prstGeom prst="rect">
            <a:avLst/>
          </a:prstGeom>
          <a:noFill/>
          <a:ln>
            <a:noFill/>
          </a:ln>
        </p:spPr>
      </p:sp>
      <p:cxnSp>
        <p:nvCxnSpPr>
          <p:cNvPr id="1168" name="Google Shape;1168;p15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69" name="Google Shape;1169;p15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70" name="Google Shape;1170;p15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71" name="Google Shape;1171;p15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72" name="Google Shape;1172;p15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73" name="Google Shape;1173;p15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174" name="Google Shape;1174;p15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75" name="Google Shape;1175;p154"/>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6" name="Google Shape;1176;p154"/>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7" name="Google Shape;1177;p154"/>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8" name="Google Shape;1178;p154"/>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9" name="Google Shape;1179;p154"/>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0" name="Google Shape;1180;p154"/>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1" name="Google Shape;1181;p154"/>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2" name="Google Shape;1182;p154"/>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literacy terms">
    <p:spTree>
      <p:nvGrpSpPr>
        <p:cNvPr id="118" name="Shape 118"/>
        <p:cNvGrpSpPr/>
        <p:nvPr/>
      </p:nvGrpSpPr>
      <p:grpSpPr>
        <a:xfrm>
          <a:off x="0" y="0"/>
          <a:ext cx="0" cy="0"/>
          <a:chOff x="0" y="0"/>
          <a:chExt cx="0" cy="0"/>
        </a:xfrm>
      </p:grpSpPr>
      <p:sp>
        <p:nvSpPr>
          <p:cNvPr id="119" name="Google Shape;119;p9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0" name="Google Shape;120;p9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1" name="Google Shape;121;p9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9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 name="Google Shape;123;p9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 name="Google Shape;124;p9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 name="Google Shape;125;p9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 name="Google Shape;126;p9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7" name="Google Shape;127;p9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8" name="Google Shape;128;p9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9" name="Google Shape;129;p9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0" name="Google Shape;130;p9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1" name="Google Shape;131;p94"/>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2" name="Google Shape;132;p9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 name="Google Shape;133;p94"/>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4" name="Google Shape;134;p94"/>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5" name="Google Shape;135;p94"/>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6" name="Google Shape;136;p94"/>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1183" name="Shape 1183"/>
        <p:cNvGrpSpPr/>
        <p:nvPr/>
      </p:nvGrpSpPr>
      <p:grpSpPr>
        <a:xfrm>
          <a:off x="0" y="0"/>
          <a:ext cx="0" cy="0"/>
          <a:chOff x="0" y="0"/>
          <a:chExt cx="0" cy="0"/>
        </a:xfrm>
      </p:grpSpPr>
      <p:cxnSp>
        <p:nvCxnSpPr>
          <p:cNvPr id="1184" name="Google Shape;1184;p155"/>
          <p:cNvCxnSpPr/>
          <p:nvPr/>
        </p:nvCxnSpPr>
        <p:spPr>
          <a:xfrm flipH="1">
            <a:off x="3075901" y="3537140"/>
            <a:ext cx="2604900" cy="1443300"/>
          </a:xfrm>
          <a:prstGeom prst="straightConnector1">
            <a:avLst/>
          </a:prstGeom>
          <a:noFill/>
          <a:ln cap="flat" cmpd="sng" w="19050">
            <a:solidFill>
              <a:schemeClr val="dk1"/>
            </a:solidFill>
            <a:prstDash val="solid"/>
            <a:miter lim="800000"/>
            <a:headEnd len="sm" w="sm" type="none"/>
            <a:tailEnd len="sm" w="sm" type="none"/>
          </a:ln>
        </p:spPr>
      </p:cxnSp>
      <p:cxnSp>
        <p:nvCxnSpPr>
          <p:cNvPr id="1185" name="Google Shape;1185;p155"/>
          <p:cNvCxnSpPr/>
          <p:nvPr/>
        </p:nvCxnSpPr>
        <p:spPr>
          <a:xfrm>
            <a:off x="5700643" y="3537141"/>
            <a:ext cx="1046400" cy="411600"/>
          </a:xfrm>
          <a:prstGeom prst="straightConnector1">
            <a:avLst/>
          </a:prstGeom>
          <a:noFill/>
          <a:ln cap="flat" cmpd="sng" w="19050">
            <a:solidFill>
              <a:schemeClr val="dk1"/>
            </a:solidFill>
            <a:prstDash val="solid"/>
            <a:miter lim="800000"/>
            <a:headEnd len="sm" w="sm" type="none"/>
            <a:tailEnd len="sm" w="sm" type="none"/>
          </a:ln>
        </p:spPr>
      </p:cxnSp>
      <p:sp>
        <p:nvSpPr>
          <p:cNvPr id="1186" name="Google Shape;1186;p15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7" name="Google Shape;1187;p155"/>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88" name="Google Shape;1188;p155"/>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89" name="Google Shape;1189;p15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90" name="Google Shape;1190;p15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91" name="Google Shape;1191;p15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92" name="Google Shape;1192;p15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93" name="Google Shape;1193;p155"/>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194" name="Google Shape;1194;p155"/>
          <p:cNvSpPr txBox="1"/>
          <p:nvPr>
            <p:ph idx="1" type="body"/>
          </p:nvPr>
        </p:nvSpPr>
        <p:spPr>
          <a:xfrm>
            <a:off x="500204" y="1587499"/>
            <a:ext cx="23874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5" name="Google Shape;1195;p155"/>
          <p:cNvSpPr/>
          <p:nvPr>
            <p:ph idx="2" type="pic"/>
          </p:nvPr>
        </p:nvSpPr>
        <p:spPr>
          <a:xfrm>
            <a:off x="8885583" y="1586830"/>
            <a:ext cx="3041400" cy="2786400"/>
          </a:xfrm>
          <a:prstGeom prst="rect">
            <a:avLst/>
          </a:prstGeom>
          <a:noFill/>
          <a:ln>
            <a:noFill/>
          </a:ln>
        </p:spPr>
      </p:sp>
      <p:sp>
        <p:nvSpPr>
          <p:cNvPr id="1196" name="Google Shape;1196;p155"/>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7" name="Google Shape;1197;p155"/>
          <p:cNvSpPr/>
          <p:nvPr/>
        </p:nvSpPr>
        <p:spPr>
          <a:xfrm>
            <a:off x="1296684" y="4871689"/>
            <a:ext cx="41607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198" name="Google Shape;1198;p155"/>
          <p:cNvSpPr/>
          <p:nvPr/>
        </p:nvSpPr>
        <p:spPr>
          <a:xfrm>
            <a:off x="3056495" y="3893077"/>
            <a:ext cx="25596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55"/>
          <p:cNvSpPr/>
          <p:nvPr/>
        </p:nvSpPr>
        <p:spPr>
          <a:xfrm>
            <a:off x="4677392" y="2716041"/>
            <a:ext cx="25596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55"/>
          <p:cNvSpPr/>
          <p:nvPr/>
        </p:nvSpPr>
        <p:spPr>
          <a:xfrm>
            <a:off x="6145890" y="3924976"/>
            <a:ext cx="23439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201" name="Google Shape;1201;p155"/>
          <p:cNvSpPr txBox="1"/>
          <p:nvPr>
            <p:ph idx="4" type="body"/>
          </p:nvPr>
        </p:nvSpPr>
        <p:spPr>
          <a:xfrm>
            <a:off x="4677392" y="2778801"/>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2" name="Google Shape;1202;p155"/>
          <p:cNvSpPr txBox="1"/>
          <p:nvPr>
            <p:ph idx="5" type="body"/>
          </p:nvPr>
        </p:nvSpPr>
        <p:spPr>
          <a:xfrm>
            <a:off x="3068857" y="4004175"/>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3" name="Google Shape;1203;p155"/>
          <p:cNvSpPr txBox="1"/>
          <p:nvPr>
            <p:ph idx="6" type="body"/>
          </p:nvPr>
        </p:nvSpPr>
        <p:spPr>
          <a:xfrm>
            <a:off x="6157153" y="4000707"/>
            <a:ext cx="23325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4" name="Google Shape;1204;p155"/>
          <p:cNvSpPr txBox="1"/>
          <p:nvPr>
            <p:ph idx="7" type="body"/>
          </p:nvPr>
        </p:nvSpPr>
        <p:spPr>
          <a:xfrm>
            <a:off x="1413084" y="4967115"/>
            <a:ext cx="39411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1">
  <p:cSld name="2_Reading tip 1">
    <p:spTree>
      <p:nvGrpSpPr>
        <p:cNvPr id="1205" name="Shape 1205"/>
        <p:cNvGrpSpPr/>
        <p:nvPr/>
      </p:nvGrpSpPr>
      <p:grpSpPr>
        <a:xfrm>
          <a:off x="0" y="0"/>
          <a:ext cx="0" cy="0"/>
          <a:chOff x="0" y="0"/>
          <a:chExt cx="0" cy="0"/>
        </a:xfrm>
      </p:grpSpPr>
      <p:sp>
        <p:nvSpPr>
          <p:cNvPr id="1206" name="Google Shape;1206;p15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07" name="Google Shape;1207;p15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8" name="Google Shape;1208;p15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09" name="Google Shape;1209;p15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0" name="Google Shape;1210;p15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11" name="Google Shape;1211;p15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12" name="Google Shape;1212;p15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13" name="Google Shape;1213;p156"/>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14" name="Google Shape;1214;p156"/>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15" name="Google Shape;1215;p156"/>
          <p:cNvSpPr/>
          <p:nvPr>
            <p:ph idx="2" type="pic"/>
          </p:nvPr>
        </p:nvSpPr>
        <p:spPr>
          <a:xfrm>
            <a:off x="8885583" y="1586830"/>
            <a:ext cx="3041400" cy="2786400"/>
          </a:xfrm>
          <a:prstGeom prst="rect">
            <a:avLst/>
          </a:prstGeom>
          <a:noFill/>
          <a:ln>
            <a:noFill/>
          </a:ln>
        </p:spPr>
      </p:sp>
      <p:sp>
        <p:nvSpPr>
          <p:cNvPr id="1216" name="Google Shape;1216;p156"/>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1221" name="Shape 1221"/>
        <p:cNvGrpSpPr/>
        <p:nvPr/>
      </p:nvGrpSpPr>
      <p:grpSpPr>
        <a:xfrm>
          <a:off x="0" y="0"/>
          <a:ext cx="0" cy="0"/>
          <a:chOff x="0" y="0"/>
          <a:chExt cx="0" cy="0"/>
        </a:xfrm>
      </p:grpSpPr>
      <p:sp>
        <p:nvSpPr>
          <p:cNvPr id="1222" name="Google Shape;1222;g1dc99c397da_0_18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23" name="Google Shape;1223;g1dc99c397da_0_18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24" name="Google Shape;1224;g1dc99c397da_0_18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5" name="Google Shape;1225;g1dc99c397da_0_18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6" name="Google Shape;1226;g1dc99c397da_0_18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7" name="Google Shape;1227;g1dc99c397da_0_18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8" name="Google Shape;1228;g1dc99c397da_0_18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9" name="Google Shape;1229;g1dc99c397da_0_18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30" name="Google Shape;1230;g1dc99c397da_0_18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31" name="Google Shape;1231;g1dc99c397da_0_18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32" name="Google Shape;1232;g1dc99c397da_0_183"/>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3" name="Google Shape;1233;g1dc99c397da_0_183"/>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4" name="Google Shape;1234;g1dc99c397da_0_183"/>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5" name="Google Shape;1235;g1dc99c397da_0_183"/>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6" name="Google Shape;1236;g1dc99c397da_0_183"/>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7" name="Google Shape;1237;g1dc99c397da_0_183"/>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8" name="Google Shape;1238;g1dc99c397da_0_183"/>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9" name="Google Shape;1239;g1dc99c397da_0_183"/>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240" name="Shape 1240"/>
        <p:cNvGrpSpPr/>
        <p:nvPr/>
      </p:nvGrpSpPr>
      <p:grpSpPr>
        <a:xfrm>
          <a:off x="0" y="0"/>
          <a:ext cx="0" cy="0"/>
          <a:chOff x="0" y="0"/>
          <a:chExt cx="0" cy="0"/>
        </a:xfrm>
      </p:grpSpPr>
      <p:sp>
        <p:nvSpPr>
          <p:cNvPr id="1241" name="Google Shape;1241;g1dc99c397da_0_202"/>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242" name="Google Shape;1242;g1dc99c397da_0_202"/>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3" name="Google Shape;1243;g1dc99c397da_0_202"/>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4" name="Google Shape;1244;g1dc99c397da_0_20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45" name="Google Shape;1245;g1dc99c397da_0_202"/>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46" name="Google Shape;1246;g1dc99c397da_0_20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47" name="Google Shape;1247;g1dc99c397da_0_20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8" name="Google Shape;1248;g1dc99c397da_0_20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9" name="Google Shape;1249;g1dc99c397da_0_20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0" name="Google Shape;1250;g1dc99c397da_0_20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1" name="Google Shape;1251;g1dc99c397da_0_20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2" name="Google Shape;1252;g1dc99c397da_0_20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53" name="Google Shape;1253;g1dc99c397da_0_20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4" name="Google Shape;1254;g1dc99c397da_0_20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255" name="Google Shape;1255;g1dc99c397da_0_202"/>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256" name="Google Shape;1256;g1dc99c397da_0_202"/>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257" name="Google Shape;1257;g1dc99c397da_0_202"/>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58" name="Shape 1258"/>
        <p:cNvGrpSpPr/>
        <p:nvPr/>
      </p:nvGrpSpPr>
      <p:grpSpPr>
        <a:xfrm>
          <a:off x="0" y="0"/>
          <a:ext cx="0" cy="0"/>
          <a:chOff x="0" y="0"/>
          <a:chExt cx="0" cy="0"/>
        </a:xfrm>
      </p:grpSpPr>
      <p:sp>
        <p:nvSpPr>
          <p:cNvPr id="1259" name="Google Shape;1259;g1dc99c397da_0_22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0" name="Google Shape;1260;g1dc99c397da_0_220"/>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1" name="Google Shape;1261;g1dc99c397da_0_22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2" name="Google Shape;1262;g1dc99c397da_0_220"/>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63" name="Google Shape;1263;g1dc99c397da_0_2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64" name="Google Shape;1264;g1dc99c397da_0_2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5" name="Google Shape;1265;g1dc99c397da_0_2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6" name="Google Shape;1266;g1dc99c397da_0_2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7" name="Google Shape;1267;g1dc99c397da_0_2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8" name="Google Shape;1268;g1dc99c397da_0_2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9" name="Google Shape;1269;g1dc99c397da_0_2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70" name="Google Shape;1270;g1dc99c397da_0_2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71" name="Google Shape;1271;g1dc99c397da_0_2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272" name="Google Shape;1272;g1dc99c397da_0_22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273" name="Google Shape;1273;g1dc99c397da_0_22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274" name="Google Shape;1274;g1dc99c397da_0_22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1275" name="Google Shape;1275;g1dc99c397da_0_220"/>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76" name="Shape 1276"/>
        <p:cNvGrpSpPr/>
        <p:nvPr/>
      </p:nvGrpSpPr>
      <p:grpSpPr>
        <a:xfrm>
          <a:off x="0" y="0"/>
          <a:ext cx="0" cy="0"/>
          <a:chOff x="0" y="0"/>
          <a:chExt cx="0" cy="0"/>
        </a:xfrm>
      </p:grpSpPr>
      <p:sp>
        <p:nvSpPr>
          <p:cNvPr id="1277" name="Google Shape;1277;g1dc99c397da_0_23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8" name="Google Shape;1278;g1dc99c397da_0_23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9" name="Google Shape;1279;g1dc99c397da_0_23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0" name="Google Shape;1280;g1dc99c397da_0_23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1" name="Google Shape;1281;g1dc99c397da_0_23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2" name="Google Shape;1282;g1dc99c397da_0_23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3" name="Google Shape;1283;g1dc99c397da_0_23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4" name="Google Shape;1284;g1dc99c397da_0_23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5" name="Google Shape;1285;g1dc99c397da_0_238"/>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86" name="Google Shape;1286;g1dc99c397da_0_23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87" name="Google Shape;1287;g1dc99c397da_0_23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8" name="Google Shape;1288;g1dc99c397da_0_23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9" name="Google Shape;1289;g1dc99c397da_0_23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0" name="Google Shape;1290;g1dc99c397da_0_23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1" name="Google Shape;1291;g1dc99c397da_0_23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2" name="Google Shape;1292;g1dc99c397da_0_23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93" name="Google Shape;1293;g1dc99c397da_0_23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94" name="Google Shape;1294;g1dc99c397da_0_23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95" name="Shape 1295"/>
        <p:cNvGrpSpPr/>
        <p:nvPr/>
      </p:nvGrpSpPr>
      <p:grpSpPr>
        <a:xfrm>
          <a:off x="0" y="0"/>
          <a:ext cx="0" cy="0"/>
          <a:chOff x="0" y="0"/>
          <a:chExt cx="0" cy="0"/>
        </a:xfrm>
      </p:grpSpPr>
      <p:sp>
        <p:nvSpPr>
          <p:cNvPr id="1296" name="Google Shape;1296;g1dc99c397da_0_25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97" name="Google Shape;1297;g1dc99c397da_0_25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1298" name="Google Shape;1298;g1dc99c397da_0_257"/>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1299" name="Google Shape;1299;g1dc99c397da_0_25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0" name="Google Shape;1300;g1dc99c397da_0_25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01" name="Google Shape;1301;g1dc99c397da_0_25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02" name="Google Shape;1302;g1dc99c397da_0_25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3" name="Google Shape;1303;g1dc99c397da_0_25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1304" name="Google Shape;1304;g1dc99c397da_0_257"/>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05" name="Google Shape;1305;g1dc99c397da_0_257"/>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306" name="Google Shape;1306;g1dc99c397da_0_257"/>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307" name="Google Shape;1307;g1dc99c397da_0_257"/>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308" name="Google Shape;1308;g1dc99c397da_0_257"/>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309" name="Google Shape;1309;g1dc99c397da_0_257"/>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10" name="Google Shape;1310;g1dc99c397da_0_257"/>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11" name="Google Shape;1311;g1dc99c397da_0_257"/>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g1dc99c397da_0_257"/>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g1dc99c397da_0_257"/>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4" name="Google Shape;1314;g1dc99c397da_0_257"/>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315" name="Shape 1315"/>
        <p:cNvGrpSpPr/>
        <p:nvPr/>
      </p:nvGrpSpPr>
      <p:grpSpPr>
        <a:xfrm>
          <a:off x="0" y="0"/>
          <a:ext cx="0" cy="0"/>
          <a:chOff x="0" y="0"/>
          <a:chExt cx="0" cy="0"/>
        </a:xfrm>
      </p:grpSpPr>
      <p:pic>
        <p:nvPicPr>
          <p:cNvPr id="1316" name="Google Shape;1316;g1dc99c397da_0_277"/>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1317" name="Google Shape;1317;g1dc99c397da_0_27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18" name="Google Shape;1318;g1dc99c397da_0_277"/>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1319" name="Google Shape;1319;g1dc99c397da_0_27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0" name="Google Shape;1320;g1dc99c397da_0_27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1" name="Google Shape;1321;g1dc99c397da_0_27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2" name="Google Shape;1322;g1dc99c397da_0_27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3" name="Google Shape;1323;g1dc99c397da_0_27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24" name="Google Shape;1324;g1dc99c397da_0_277"/>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325" name="Google Shape;1325;g1dc99c397da_0_277"/>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326" name="Google Shape;1326;g1dc99c397da_0_277"/>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327" name="Google Shape;1327;g1dc99c397da_0_277"/>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328" name="Google Shape;1328;g1dc99c397da_0_277"/>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9" name="Google Shape;1329;g1dc99c397da_0_277"/>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30" name="Google Shape;1330;g1dc99c397da_0_277"/>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1" name="Google Shape;1331;g1dc99c397da_0_277"/>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2" name="Google Shape;1332;g1dc99c397da_0_277"/>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333" name="Shape 1333"/>
        <p:cNvGrpSpPr/>
        <p:nvPr/>
      </p:nvGrpSpPr>
      <p:grpSpPr>
        <a:xfrm>
          <a:off x="0" y="0"/>
          <a:ext cx="0" cy="0"/>
          <a:chOff x="0" y="0"/>
          <a:chExt cx="0" cy="0"/>
        </a:xfrm>
      </p:grpSpPr>
      <p:sp>
        <p:nvSpPr>
          <p:cNvPr id="1334" name="Google Shape;1334;g1dc99c397da_0_295"/>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35" name="Google Shape;1335;g1dc99c397da_0_295"/>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6" name="Google Shape;1336;g1dc99c397da_0_295"/>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337" name="Google Shape;1337;g1dc99c397da_0_295"/>
          <p:cNvGrpSpPr/>
          <p:nvPr/>
        </p:nvGrpSpPr>
        <p:grpSpPr>
          <a:xfrm>
            <a:off x="1" y="5607273"/>
            <a:ext cx="12196128" cy="83414"/>
            <a:chOff x="-33239" y="5603791"/>
            <a:chExt cx="9147325" cy="83414"/>
          </a:xfrm>
        </p:grpSpPr>
        <p:cxnSp>
          <p:nvCxnSpPr>
            <p:cNvPr id="1338" name="Google Shape;1338;g1dc99c397da_0_29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339" name="Google Shape;1339;g1dc99c397da_0_29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345" name="Shape 1345"/>
        <p:cNvGrpSpPr/>
        <p:nvPr/>
      </p:nvGrpSpPr>
      <p:grpSpPr>
        <a:xfrm>
          <a:off x="0" y="0"/>
          <a:ext cx="0" cy="0"/>
          <a:chOff x="0" y="0"/>
          <a:chExt cx="0" cy="0"/>
        </a:xfrm>
      </p:grpSpPr>
      <p:sp>
        <p:nvSpPr>
          <p:cNvPr id="1346" name="Google Shape;1346;g1f4eb4b1698_0_133"/>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347" name="Google Shape;1347;g1f4eb4b1698_0_133"/>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8" name="Google Shape;1348;g1f4eb4b1698_0_133"/>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49" name="Google Shape;1349;g1f4eb4b1698_0_13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350" name="Google Shape;1350;g1f4eb4b1698_0_13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351" name="Google Shape;1351;g1f4eb4b1698_0_133"/>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352" name="Google Shape;1352;g1f4eb4b1698_0_133"/>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353" name="Google Shape;1353;g1f4eb4b1698_0_13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354" name="Google Shape;1354;g1f4eb4b1698_0_133"/>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5" name="Google Shape;1355;g1f4eb4b1698_0_133"/>
          <p:cNvSpPr/>
          <p:nvPr>
            <p:ph idx="2" type="pic"/>
          </p:nvPr>
        </p:nvSpPr>
        <p:spPr>
          <a:xfrm>
            <a:off x="457146" y="524736"/>
            <a:ext cx="2514600" cy="2935200"/>
          </a:xfrm>
          <a:prstGeom prst="rect">
            <a:avLst/>
          </a:prstGeom>
          <a:noFill/>
          <a:ln>
            <a:noFill/>
          </a:ln>
        </p:spPr>
      </p:sp>
      <p:sp>
        <p:nvSpPr>
          <p:cNvPr id="1356" name="Google Shape;1356;g1f4eb4b1698_0_133"/>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142" name="Shape 142"/>
        <p:cNvGrpSpPr/>
        <p:nvPr/>
      </p:nvGrpSpPr>
      <p:grpSpPr>
        <a:xfrm>
          <a:off x="0" y="0"/>
          <a:ext cx="0" cy="0"/>
          <a:chOff x="0" y="0"/>
          <a:chExt cx="0" cy="0"/>
        </a:xfrm>
      </p:grpSpPr>
      <p:pic>
        <p:nvPicPr>
          <p:cNvPr id="143" name="Google Shape;143;p31"/>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144" name="Google Shape;144;p31"/>
          <p:cNvGrpSpPr/>
          <p:nvPr/>
        </p:nvGrpSpPr>
        <p:grpSpPr>
          <a:xfrm>
            <a:off x="1" y="5607273"/>
            <a:ext cx="12213728" cy="1252537"/>
            <a:chOff x="-33239" y="5603791"/>
            <a:chExt cx="9160525" cy="1252537"/>
          </a:xfrm>
        </p:grpSpPr>
        <p:sp>
          <p:nvSpPr>
            <p:cNvPr id="145" name="Google Shape;145;p31"/>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46" name="Google Shape;146;p31"/>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47" name="Google Shape;147;p3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48" name="Google Shape;148;p31"/>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9" name="Google Shape;149;p31"/>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50" name="Google Shape;150;p31"/>
          <p:cNvSpPr/>
          <p:nvPr/>
        </p:nvSpPr>
        <p:spPr>
          <a:xfrm>
            <a:off x="-15450"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357" name="Shape 1357"/>
        <p:cNvGrpSpPr/>
        <p:nvPr/>
      </p:nvGrpSpPr>
      <p:grpSpPr>
        <a:xfrm>
          <a:off x="0" y="0"/>
          <a:ext cx="0" cy="0"/>
          <a:chOff x="0" y="0"/>
          <a:chExt cx="0" cy="0"/>
        </a:xfrm>
      </p:grpSpPr>
      <p:sp>
        <p:nvSpPr>
          <p:cNvPr id="1358" name="Google Shape;1358;g1f4eb4b1698_0_14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59" name="Google Shape;1359;g1f4eb4b1698_0_145"/>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0" name="Google Shape;1360;g1f4eb4b1698_0_145"/>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61" name="Google Shape;1361;g1f4eb4b1698_0_14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2" name="Google Shape;1362;g1f4eb4b1698_0_14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63" name="Google Shape;1363;g1f4eb4b1698_0_14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64" name="Google Shape;1364;g1f4eb4b1698_0_14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65" name="Google Shape;1365;g1f4eb4b1698_0_14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66" name="Google Shape;1366;g1f4eb4b1698_0_14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67" name="Google Shape;1367;g1f4eb4b1698_0_145"/>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368" name="Google Shape;1368;g1f4eb4b1698_0_145"/>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369" name="Google Shape;1369;g1f4eb4b1698_0_145"/>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0" name="Google Shape;1370;g1f4eb4b1698_0_145"/>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1" name="Google Shape;1371;g1f4eb4b1698_0_145"/>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2" name="Google Shape;1372;g1f4eb4b1698_0_145"/>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3" name="Google Shape;1373;g1f4eb4b1698_0_145"/>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374" name="Shape 1374"/>
        <p:cNvGrpSpPr/>
        <p:nvPr/>
      </p:nvGrpSpPr>
      <p:grpSpPr>
        <a:xfrm>
          <a:off x="0" y="0"/>
          <a:ext cx="0" cy="0"/>
          <a:chOff x="0" y="0"/>
          <a:chExt cx="0" cy="0"/>
        </a:xfrm>
      </p:grpSpPr>
      <p:sp>
        <p:nvSpPr>
          <p:cNvPr id="1375" name="Google Shape;1375;g1f4eb4b1698_0_16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6" name="Google Shape;1376;g1f4eb4b1698_0_162"/>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7" name="Google Shape;1377;g1f4eb4b1698_0_162"/>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8" name="Google Shape;1378;g1f4eb4b1698_0_162"/>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79" name="Google Shape;1379;g1f4eb4b1698_0_16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80" name="Google Shape;1380;g1f4eb4b1698_0_16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81" name="Google Shape;1381;g1f4eb4b1698_0_16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82" name="Google Shape;1382;g1f4eb4b1698_0_16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83" name="Google Shape;1383;g1f4eb4b1698_0_16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84" name="Google Shape;1384;g1f4eb4b1698_0_16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85" name="Google Shape;1385;g1f4eb4b1698_0_16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386" name="Google Shape;1386;g1f4eb4b1698_0_162"/>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7" name="Google Shape;1387;g1f4eb4b1698_0_162"/>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8" name="Google Shape;1388;g1f4eb4b1698_0_162"/>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9" name="Google Shape;1389;g1f4eb4b1698_0_162"/>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90" name="Shape 1390"/>
        <p:cNvGrpSpPr/>
        <p:nvPr/>
      </p:nvGrpSpPr>
      <p:grpSpPr>
        <a:xfrm>
          <a:off x="0" y="0"/>
          <a:ext cx="0" cy="0"/>
          <a:chOff x="0" y="0"/>
          <a:chExt cx="0" cy="0"/>
        </a:xfrm>
      </p:grpSpPr>
      <p:sp>
        <p:nvSpPr>
          <p:cNvPr id="1391" name="Google Shape;1391;g1f4eb4b1698_0_17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2" name="Google Shape;1392;g1f4eb4b1698_0_178"/>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3" name="Google Shape;1393;g1f4eb4b1698_0_178"/>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4" name="Google Shape;1394;g1f4eb4b1698_0_178"/>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5" name="Google Shape;1395;g1f4eb4b1698_0_178"/>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96" name="Google Shape;1396;g1f4eb4b1698_0_17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97" name="Google Shape;1397;g1f4eb4b1698_0_17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98" name="Google Shape;1398;g1f4eb4b1698_0_17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9" name="Google Shape;1399;g1f4eb4b1698_0_17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400" name="Google Shape;1400;g1f4eb4b1698_0_17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401" name="Google Shape;1401;g1f4eb4b1698_0_17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402" name="Google Shape;1402;g1f4eb4b1698_0_17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403" name="Shape 1403"/>
        <p:cNvGrpSpPr/>
        <p:nvPr/>
      </p:nvGrpSpPr>
      <p:grpSpPr>
        <a:xfrm>
          <a:off x="0" y="0"/>
          <a:ext cx="0" cy="0"/>
          <a:chOff x="0" y="0"/>
          <a:chExt cx="0" cy="0"/>
        </a:xfrm>
      </p:grpSpPr>
      <p:sp>
        <p:nvSpPr>
          <p:cNvPr id="1404" name="Google Shape;1404;g1f4eb4b1698_0_19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405" name="Google Shape;1405;g1f4eb4b1698_0_191"/>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406" name="Google Shape;1406;g1f4eb4b1698_0_19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07" name="Google Shape;1407;g1f4eb4b1698_0_19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08" name="Google Shape;1408;g1f4eb4b1698_0_19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09" name="Google Shape;1409;g1f4eb4b1698_0_191"/>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410" name="Google Shape;1410;g1f4eb4b1698_0_191"/>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411" name="Google Shape;1411;g1f4eb4b1698_0_191"/>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412" name="Shape 1412"/>
        <p:cNvGrpSpPr/>
        <p:nvPr/>
      </p:nvGrpSpPr>
      <p:grpSpPr>
        <a:xfrm>
          <a:off x="0" y="0"/>
          <a:ext cx="0" cy="0"/>
          <a:chOff x="0" y="0"/>
          <a:chExt cx="0" cy="0"/>
        </a:xfrm>
      </p:grpSpPr>
      <p:sp>
        <p:nvSpPr>
          <p:cNvPr id="1413" name="Google Shape;1413;g1f4eb4b1698_0_20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14" name="Google Shape;1414;g1f4eb4b1698_0_20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15" name="Google Shape;1415;g1f4eb4b1698_0_20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16" name="Google Shape;1416;g1f4eb4b1698_0_20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17" name="Google Shape;1417;g1f4eb4b1698_0_20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418" name="Google Shape;1418;g1f4eb4b1698_0_20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419" name="Google Shape;1419;g1f4eb4b1698_0_20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420" name="Google Shape;1420;g1f4eb4b1698_0_20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421" name="Shape 1421"/>
        <p:cNvGrpSpPr/>
        <p:nvPr/>
      </p:nvGrpSpPr>
      <p:grpSpPr>
        <a:xfrm>
          <a:off x="0" y="0"/>
          <a:ext cx="0" cy="0"/>
          <a:chOff x="0" y="0"/>
          <a:chExt cx="0" cy="0"/>
        </a:xfrm>
      </p:grpSpPr>
      <p:sp>
        <p:nvSpPr>
          <p:cNvPr id="1422" name="Google Shape;1422;g1f4eb4b1698_0_20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23" name="Google Shape;1423;g1f4eb4b1698_0_20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24" name="Google Shape;1424;g1f4eb4b1698_0_20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25" name="Google Shape;1425;g1f4eb4b1698_0_20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426" name="Google Shape;1426;g1f4eb4b1698_0_209"/>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427" name="Google Shape;1427;g1f4eb4b1698_0_20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428" name="Google Shape;1428;g1f4eb4b1698_0_209"/>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429" name="Google Shape;1429;g1f4eb4b1698_0_209"/>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430" name="Shape 1430"/>
        <p:cNvGrpSpPr/>
        <p:nvPr/>
      </p:nvGrpSpPr>
      <p:grpSpPr>
        <a:xfrm>
          <a:off x="0" y="0"/>
          <a:ext cx="0" cy="0"/>
          <a:chOff x="0" y="0"/>
          <a:chExt cx="0" cy="0"/>
        </a:xfrm>
      </p:grpSpPr>
      <p:sp>
        <p:nvSpPr>
          <p:cNvPr id="1431" name="Google Shape;1431;g1f4eb4b1698_0_218"/>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32" name="Google Shape;1432;g1f4eb4b1698_0_218"/>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33" name="Google Shape;1433;g1f4eb4b1698_0_21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34" name="Google Shape;1434;g1f4eb4b1698_0_218"/>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435" name="Google Shape;1435;g1f4eb4b1698_0_21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436" name="Google Shape;1436;g1f4eb4b1698_0_21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437" name="Google Shape;1437;g1f4eb4b1698_0_218"/>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438" name="Google Shape;1438;g1f4eb4b1698_0_218"/>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439" name="Google Shape;1439;g1f4eb4b1698_0_218"/>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0" name="Google Shape;1440;g1f4eb4b1698_0_218"/>
          <p:cNvSpPr/>
          <p:nvPr>
            <p:ph idx="2" type="pic"/>
          </p:nvPr>
        </p:nvSpPr>
        <p:spPr>
          <a:xfrm>
            <a:off x="457146" y="524736"/>
            <a:ext cx="2514600" cy="2935200"/>
          </a:xfrm>
          <a:prstGeom prst="rect">
            <a:avLst/>
          </a:prstGeom>
          <a:noFill/>
          <a:ln>
            <a:noFill/>
          </a:ln>
        </p:spPr>
      </p:sp>
      <p:sp>
        <p:nvSpPr>
          <p:cNvPr id="1441" name="Google Shape;1441;g1f4eb4b1698_0_218"/>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theme" Target="../theme/theme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10" Type="http://schemas.openxmlformats.org/officeDocument/2006/relationships/theme" Target="../theme/theme12.xml"/><Relationship Id="rId1" Type="http://schemas.openxmlformats.org/officeDocument/2006/relationships/image" Target="../media/image17.png"/><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9" Type="http://schemas.openxmlformats.org/officeDocument/2006/relationships/slideLayout" Target="../slideLayouts/slideLayout96.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8.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10.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17.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10" Type="http://schemas.openxmlformats.org/officeDocument/2006/relationships/theme" Target="../theme/theme2.xml"/><Relationship Id="rId1" Type="http://schemas.openxmlformats.org/officeDocument/2006/relationships/image" Target="../media/image17.pn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3.xml"/><Relationship Id="rId10" Type="http://schemas.openxmlformats.org/officeDocument/2006/relationships/slideLayout" Target="../slideLayouts/slideLayout52.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 Type="http://schemas.openxmlformats.org/officeDocument/2006/relationships/image" Target="../media/image17.png"/><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5" Type="http://schemas.openxmlformats.org/officeDocument/2006/relationships/slideLayout" Target="../slideLayouts/slideLayout57.xml"/><Relationship Id="rId14" Type="http://schemas.openxmlformats.org/officeDocument/2006/relationships/slideLayout" Target="../slideLayouts/slideLayout56.xml"/><Relationship Id="rId17" Type="http://schemas.openxmlformats.org/officeDocument/2006/relationships/theme" Target="../theme/theme11.xml"/><Relationship Id="rId16" Type="http://schemas.openxmlformats.org/officeDocument/2006/relationships/slideLayout" Target="../slideLayouts/slideLayout58.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11" Type="http://schemas.openxmlformats.org/officeDocument/2006/relationships/theme" Target="../theme/theme7.xml"/><Relationship Id="rId10" Type="http://schemas.openxmlformats.org/officeDocument/2006/relationships/slideLayout" Target="../slideLayouts/slideLayout67.xml"/><Relationship Id="rId1" Type="http://schemas.openxmlformats.org/officeDocument/2006/relationships/image" Target="../media/image17.png"/><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9" Type="http://schemas.openxmlformats.org/officeDocument/2006/relationships/slideLayout" Target="../slideLayouts/slideLayout66.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77.xml"/><Relationship Id="rId10" Type="http://schemas.openxmlformats.org/officeDocument/2006/relationships/slideLayout" Target="../slideLayouts/slideLayout76.xml"/><Relationship Id="rId13" Type="http://schemas.openxmlformats.org/officeDocument/2006/relationships/slideLayout" Target="../slideLayouts/slideLayout79.xml"/><Relationship Id="rId12" Type="http://schemas.openxmlformats.org/officeDocument/2006/relationships/slideLayout" Target="../slideLayouts/slideLayout78.xml"/><Relationship Id="rId1" Type="http://schemas.openxmlformats.org/officeDocument/2006/relationships/image" Target="../media/image17.png"/><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5" Type="http://schemas.openxmlformats.org/officeDocument/2006/relationships/slideLayout" Target="../slideLayouts/slideLayout81.xml"/><Relationship Id="rId14" Type="http://schemas.openxmlformats.org/officeDocument/2006/relationships/slideLayout" Target="../slideLayouts/slideLayout80.xml"/><Relationship Id="rId16" Type="http://schemas.openxmlformats.org/officeDocument/2006/relationships/theme" Target="../theme/theme9.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7" name="Shape 1217"/>
        <p:cNvGrpSpPr/>
        <p:nvPr/>
      </p:nvGrpSpPr>
      <p:grpSpPr>
        <a:xfrm>
          <a:off x="0" y="0"/>
          <a:ext cx="0" cy="0"/>
          <a:chOff x="0" y="0"/>
          <a:chExt cx="0" cy="0"/>
        </a:xfrm>
      </p:grpSpPr>
      <p:sp>
        <p:nvSpPr>
          <p:cNvPr id="1218" name="Google Shape;1218;g1dc99c397da_0_17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219" name="Google Shape;1219;g1dc99c397da_0_17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220" name="Google Shape;1220;g1dc99c397da_0_17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9" r:id="rId2"/>
    <p:sldLayoutId id="2147483740" r:id="rId3"/>
    <p:sldLayoutId id="2147483741" r:id="rId4"/>
    <p:sldLayoutId id="2147483742" r:id="rId5"/>
    <p:sldLayoutId id="2147483743" r:id="rId6"/>
    <p:sldLayoutId id="2147483744" r:id="rId7"/>
    <p:sldLayoutId id="214748374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0" name="Shape 1340"/>
        <p:cNvGrpSpPr/>
        <p:nvPr/>
      </p:nvGrpSpPr>
      <p:grpSpPr>
        <a:xfrm>
          <a:off x="0" y="0"/>
          <a:ext cx="0" cy="0"/>
          <a:chOff x="0" y="0"/>
          <a:chExt cx="0" cy="0"/>
        </a:xfrm>
      </p:grpSpPr>
      <p:sp>
        <p:nvSpPr>
          <p:cNvPr id="1341" name="Google Shape;1341;g1f4eb4b1698_0_128"/>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342" name="Google Shape;1342;g1f4eb4b1698_0_128"/>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343" name="Google Shape;1343;g1f4eb4b1698_0_128"/>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344" name="Google Shape;1344;g1f4eb4b1698_0_12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sp>
        <p:nvSpPr>
          <p:cNvPr id="15" name="Google Shape;15;p27"/>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6" name="Google Shape;16;p27"/>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7" name="Google Shape;17;p27"/>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grpSp>
        <p:nvGrpSpPr>
          <p:cNvPr id="138" name="Google Shape;138;p30"/>
          <p:cNvGrpSpPr/>
          <p:nvPr/>
        </p:nvGrpSpPr>
        <p:grpSpPr>
          <a:xfrm>
            <a:off x="0" y="5607273"/>
            <a:ext cx="12214159" cy="1252536"/>
            <a:chOff x="-33239" y="5603791"/>
            <a:chExt cx="9160619" cy="1252536"/>
          </a:xfrm>
        </p:grpSpPr>
        <p:sp>
          <p:nvSpPr>
            <p:cNvPr id="139" name="Google Shape;139;p30"/>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40" name="Google Shape;140;p30"/>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41" name="Google Shape;141;p30"/>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32"/>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89" name="Google Shape;189;p32"/>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190" name="Google Shape;190;p32"/>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191" name="Google Shape;191;p32"/>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3" name="Shape 483"/>
        <p:cNvGrpSpPr/>
        <p:nvPr/>
      </p:nvGrpSpPr>
      <p:grpSpPr>
        <a:xfrm>
          <a:off x="0" y="0"/>
          <a:ext cx="0" cy="0"/>
          <a:chOff x="0" y="0"/>
          <a:chExt cx="0" cy="0"/>
        </a:xfrm>
      </p:grpSpPr>
      <p:sp>
        <p:nvSpPr>
          <p:cNvPr id="484" name="Google Shape;484;p40"/>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85" name="Google Shape;485;p40"/>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86" name="Google Shape;486;p4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87" name="Google Shape;487;p4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9" name="Shape 589"/>
        <p:cNvGrpSpPr/>
        <p:nvPr/>
      </p:nvGrpSpPr>
      <p:grpSpPr>
        <a:xfrm>
          <a:off x="0" y="0"/>
          <a:ext cx="0" cy="0"/>
          <a:chOff x="0" y="0"/>
          <a:chExt cx="0" cy="0"/>
        </a:xfrm>
      </p:grpSpPr>
      <p:sp>
        <p:nvSpPr>
          <p:cNvPr id="590" name="Google Shape;590;p42"/>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91" name="Google Shape;591;p42"/>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592" name="Google Shape;592;p42"/>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7" name="Shape 657"/>
        <p:cNvGrpSpPr/>
        <p:nvPr/>
      </p:nvGrpSpPr>
      <p:grpSpPr>
        <a:xfrm>
          <a:off x="0" y="0"/>
          <a:ext cx="0" cy="0"/>
          <a:chOff x="0" y="0"/>
          <a:chExt cx="0" cy="0"/>
        </a:xfrm>
      </p:grpSpPr>
      <p:sp>
        <p:nvSpPr>
          <p:cNvPr id="658" name="Google Shape;658;p44"/>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59" name="Google Shape;659;p44"/>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60" name="Google Shape;660;p44"/>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61" name="Google Shape;661;p44"/>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3" name="Shape 903"/>
        <p:cNvGrpSpPr/>
        <p:nvPr/>
      </p:nvGrpSpPr>
      <p:grpSpPr>
        <a:xfrm>
          <a:off x="0" y="0"/>
          <a:ext cx="0" cy="0"/>
          <a:chOff x="0" y="0"/>
          <a:chExt cx="0" cy="0"/>
        </a:xfrm>
      </p:grpSpPr>
      <p:sp>
        <p:nvSpPr>
          <p:cNvPr id="904" name="Google Shape;904;p46"/>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905" name="Google Shape;905;p46"/>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906" name="Google Shape;906;p4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907" name="Google Shape;907;p4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1" name="Shape 1021"/>
        <p:cNvGrpSpPr/>
        <p:nvPr/>
      </p:nvGrpSpPr>
      <p:grpSpPr>
        <a:xfrm>
          <a:off x="0" y="0"/>
          <a:ext cx="0" cy="0"/>
          <a:chOff x="0" y="0"/>
          <a:chExt cx="0" cy="0"/>
        </a:xfrm>
      </p:grpSpPr>
      <p:sp>
        <p:nvSpPr>
          <p:cNvPr id="1022" name="Google Shape;1022;p55"/>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23" name="Google Shape;1023;p55"/>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024" name="Google Shape;1024;p5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25" name="Google Shape;1025;p55"/>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0.xml"/><Relationship Id="rId3" Type="http://schemas.openxmlformats.org/officeDocument/2006/relationships/image" Target="../media/image9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1.xml"/><Relationship Id="rId3" Type="http://schemas.openxmlformats.org/officeDocument/2006/relationships/image" Target="../media/image9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2.xml"/><Relationship Id="rId3" Type="http://schemas.openxmlformats.org/officeDocument/2006/relationships/image" Target="../media/image79.png"/><Relationship Id="rId4" Type="http://schemas.openxmlformats.org/officeDocument/2006/relationships/image" Target="../media/image82.png"/><Relationship Id="rId5" Type="http://schemas.openxmlformats.org/officeDocument/2006/relationships/image" Target="../media/image8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3.xml"/><Relationship Id="rId3" Type="http://schemas.openxmlformats.org/officeDocument/2006/relationships/image" Target="../media/image9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4.xml"/><Relationship Id="rId3" Type="http://schemas.openxmlformats.org/officeDocument/2006/relationships/image" Target="../media/image9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5.xml"/><Relationship Id="rId3" Type="http://schemas.openxmlformats.org/officeDocument/2006/relationships/image" Target="../media/image86.png"/><Relationship Id="rId4" Type="http://schemas.openxmlformats.org/officeDocument/2006/relationships/image" Target="../media/image9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70.jpg"/><Relationship Id="rId4" Type="http://schemas.openxmlformats.org/officeDocument/2006/relationships/image" Target="../media/image69.jpg"/><Relationship Id="rId5" Type="http://schemas.openxmlformats.org/officeDocument/2006/relationships/image" Target="../media/image83.jpg"/><Relationship Id="rId6" Type="http://schemas.openxmlformats.org/officeDocument/2006/relationships/image" Target="../media/image68.jpg"/><Relationship Id="rId7" Type="http://schemas.openxmlformats.org/officeDocument/2006/relationships/image" Target="../media/image7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5.png"/><Relationship Id="rId4" Type="http://schemas.openxmlformats.org/officeDocument/2006/relationships/image" Target="../media/image84.png"/><Relationship Id="rId5" Type="http://schemas.openxmlformats.org/officeDocument/2006/relationships/image" Target="../media/image87.png"/><Relationship Id="rId6" Type="http://schemas.openxmlformats.org/officeDocument/2006/relationships/image" Target="../media/image8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8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xml"/><Relationship Id="rId3" Type="http://schemas.openxmlformats.org/officeDocument/2006/relationships/image" Target="../media/image97.png"/><Relationship Id="rId4" Type="http://schemas.openxmlformats.org/officeDocument/2006/relationships/image" Target="../media/image9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8.xml"/><Relationship Id="rId3" Type="http://schemas.openxmlformats.org/officeDocument/2006/relationships/image" Target="../media/image93.jpg"/><Relationship Id="rId4" Type="http://schemas.openxmlformats.org/officeDocument/2006/relationships/image" Target="../media/image9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9.xml"/><Relationship Id="rId3" Type="http://schemas.openxmlformats.org/officeDocument/2006/relationships/image" Target="../media/image9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1"/>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vi-VN"/>
              <a:t>Workshop guide</a:t>
            </a:r>
            <a:endParaRPr/>
          </a:p>
        </p:txBody>
      </p:sp>
      <p:sp>
        <p:nvSpPr>
          <p:cNvPr id="1447" name="Google Shape;1447;p1"/>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vi-VN">
                <a:solidFill>
                  <a:srgbClr val="006FB6"/>
                </a:solidFill>
              </a:rPr>
              <a:t>What did you learn</a:t>
            </a:r>
            <a:endParaRPr/>
          </a:p>
        </p:txBody>
      </p:sp>
      <p:sp>
        <p:nvSpPr>
          <p:cNvPr id="1448" name="Google Shape;1448;p1"/>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SzPts val="3600"/>
              <a:buNone/>
            </a:pPr>
            <a:r>
              <a:rPr lang="vi-VN" sz="3900">
                <a:solidFill>
                  <a:srgbClr val="006FB6"/>
                </a:solidFill>
              </a:rPr>
              <a:t>Facilitator: </a:t>
            </a:r>
            <a:endParaRPr/>
          </a:p>
          <a:p>
            <a:pPr indent="-476250" lvl="1" marL="914400" rtl="0" algn="l">
              <a:lnSpc>
                <a:spcPct val="100000"/>
              </a:lnSpc>
              <a:spcBef>
                <a:spcPts val="0"/>
              </a:spcBef>
              <a:spcAft>
                <a:spcPts val="0"/>
              </a:spcAft>
              <a:buClr>
                <a:srgbClr val="006FB6"/>
              </a:buClr>
              <a:buSzPts val="3900"/>
              <a:buChar char="•"/>
            </a:pPr>
            <a:r>
              <a:rPr lang="vi-VN" sz="3900">
                <a:solidFill>
                  <a:srgbClr val="006FB6"/>
                </a:solidFill>
              </a:rPr>
              <a:t>Read notes to prepare. See English file. </a:t>
            </a:r>
            <a:endParaRPr/>
          </a:p>
          <a:p>
            <a:pPr indent="-476250" lvl="1" marL="914400" rtl="0" algn="l">
              <a:lnSpc>
                <a:spcPct val="100000"/>
              </a:lnSpc>
              <a:spcBef>
                <a:spcPts val="0"/>
              </a:spcBef>
              <a:spcAft>
                <a:spcPts val="0"/>
              </a:spcAft>
              <a:buClr>
                <a:srgbClr val="006FB6"/>
              </a:buClr>
              <a:buSzPts val="3900"/>
              <a:buChar char="•"/>
            </a:pPr>
            <a:r>
              <a:rPr lang="vi-VN" sz="3900">
                <a:solidFill>
                  <a:srgbClr val="006FB6"/>
                </a:solidFill>
              </a:rPr>
              <a:t>Amend slides if needed.</a:t>
            </a:r>
            <a:endParaRPr/>
          </a:p>
          <a:p>
            <a:pPr indent="-476250" lvl="1" marL="914400" rtl="0" algn="l">
              <a:lnSpc>
                <a:spcPct val="100000"/>
              </a:lnSpc>
              <a:spcBef>
                <a:spcPts val="0"/>
              </a:spcBef>
              <a:spcAft>
                <a:spcPts val="0"/>
              </a:spcAft>
              <a:buClr>
                <a:srgbClr val="006FB6"/>
              </a:buClr>
              <a:buSzPts val="3900"/>
              <a:buChar char="•"/>
            </a:pPr>
            <a:r>
              <a:rPr lang="vi-VN" sz="3900">
                <a:solidFill>
                  <a:srgbClr val="006FB6"/>
                </a:solidFill>
              </a:rPr>
              <a:t>Ready the family-facing materials.</a:t>
            </a:r>
            <a:endParaRPr/>
          </a:p>
          <a:p>
            <a:pPr indent="-476250" lvl="1" marL="914400" rtl="0" algn="l">
              <a:lnSpc>
                <a:spcPct val="100000"/>
              </a:lnSpc>
              <a:spcBef>
                <a:spcPts val="0"/>
              </a:spcBef>
              <a:spcAft>
                <a:spcPts val="0"/>
              </a:spcAft>
              <a:buClr>
                <a:srgbClr val="006FB6"/>
              </a:buClr>
              <a:buSzPts val="3900"/>
              <a:buChar char="•"/>
            </a:pPr>
            <a:r>
              <a:rPr lang="vi-VN" sz="3900">
                <a:solidFill>
                  <a:srgbClr val="006FB6"/>
                </a:solidFill>
              </a:rPr>
              <a:t>Display slide 2 as families arrive.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5" name="Shape 1545"/>
        <p:cNvGrpSpPr/>
        <p:nvPr/>
      </p:nvGrpSpPr>
      <p:grpSpPr>
        <a:xfrm>
          <a:off x="0" y="0"/>
          <a:ext cx="0" cy="0"/>
          <a:chOff x="0" y="0"/>
          <a:chExt cx="0" cy="0"/>
        </a:xfrm>
      </p:grpSpPr>
      <p:sp>
        <p:nvSpPr>
          <p:cNvPr id="1546" name="Google Shape;1546;p16"/>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vi-VN"/>
              <a:t>Đọc sách = trò chuyện (K-1)</a:t>
            </a:r>
            <a:endParaRPr/>
          </a:p>
        </p:txBody>
      </p:sp>
      <p:sp>
        <p:nvSpPr>
          <p:cNvPr id="1547" name="Google Shape;1547;p16"/>
          <p:cNvSpPr txBox="1"/>
          <p:nvPr>
            <p:ph idx="1" type="body"/>
          </p:nvPr>
        </p:nvSpPr>
        <p:spPr>
          <a:xfrm>
            <a:off x="1616138" y="2939667"/>
            <a:ext cx="3812385"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vi-VN">
                <a:solidFill>
                  <a:srgbClr val="006FB6"/>
                </a:solidFill>
              </a:rPr>
              <a:t>Điều gì làm con hứng thú nhất? Tại sao? Chỉ vào các từ hoặc cụm từ.</a:t>
            </a:r>
            <a:endParaRPr/>
          </a:p>
        </p:txBody>
      </p:sp>
      <p:sp>
        <p:nvSpPr>
          <p:cNvPr id="1548" name="Google Shape;1548;p16"/>
          <p:cNvSpPr txBox="1"/>
          <p:nvPr>
            <p:ph idx="2" type="body"/>
          </p:nvPr>
        </p:nvSpPr>
        <p:spPr>
          <a:xfrm>
            <a:off x="3940025" y="4769375"/>
            <a:ext cx="3576600" cy="1393200"/>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vi-VN">
                <a:solidFill>
                  <a:srgbClr val="006FB6"/>
                </a:solidFill>
              </a:rPr>
              <a:t>Điều gì con đã biết sẵn rồi?​ Tác giả nói điều đó như thế nào?</a:t>
            </a:r>
            <a:endParaRPr/>
          </a:p>
        </p:txBody>
      </p:sp>
      <p:sp>
        <p:nvSpPr>
          <p:cNvPr id="1549" name="Google Shape;1549;p16"/>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100"/>
              <a:buNone/>
            </a:pPr>
            <a:r>
              <a:rPr lang="vi-VN">
                <a:solidFill>
                  <a:srgbClr val="006FB6"/>
                </a:solidFill>
              </a:rPr>
              <a:t>Cuốn sách này nói về cái gì? Gần như hoàn toàn ư?</a:t>
            </a:r>
            <a:endParaRPr/>
          </a:p>
        </p:txBody>
      </p:sp>
      <p:sp>
        <p:nvSpPr>
          <p:cNvPr id="1550" name="Google Shape;1550;p16"/>
          <p:cNvSpPr txBox="1"/>
          <p:nvPr>
            <p:ph idx="4" type="body"/>
          </p:nvPr>
        </p:nvSpPr>
        <p:spPr>
          <a:xfrm>
            <a:off x="319500" y="4495575"/>
            <a:ext cx="2954100" cy="1393200"/>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vi-VN">
                <a:solidFill>
                  <a:srgbClr val="006FB6"/>
                </a:solidFill>
              </a:rPr>
              <a:t>Điều gì đã làm con ngạc nhiên? Hãy cho xem nhé.</a:t>
            </a:r>
            <a:endParaRPr/>
          </a:p>
        </p:txBody>
      </p:sp>
      <p:pic>
        <p:nvPicPr>
          <p:cNvPr id="1551" name="Google Shape;1551;p16"/>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5" name="Shape 1555"/>
        <p:cNvGrpSpPr/>
        <p:nvPr/>
      </p:nvGrpSpPr>
      <p:grpSpPr>
        <a:xfrm>
          <a:off x="0" y="0"/>
          <a:ext cx="0" cy="0"/>
          <a:chOff x="0" y="0"/>
          <a:chExt cx="0" cy="0"/>
        </a:xfrm>
      </p:grpSpPr>
      <p:sp>
        <p:nvSpPr>
          <p:cNvPr id="1556" name="Google Shape;1556;p17"/>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vi-VN"/>
              <a:t>Đọc sách = trò chuyện (2-3)</a:t>
            </a:r>
            <a:endParaRPr/>
          </a:p>
        </p:txBody>
      </p:sp>
      <p:sp>
        <p:nvSpPr>
          <p:cNvPr id="1557" name="Google Shape;1557;p17"/>
          <p:cNvSpPr txBox="1"/>
          <p:nvPr>
            <p:ph idx="1" type="body"/>
          </p:nvPr>
        </p:nvSpPr>
        <p:spPr>
          <a:xfrm>
            <a:off x="8236300" y="3119125"/>
            <a:ext cx="388625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vi-VN">
                <a:solidFill>
                  <a:srgbClr val="006FB6"/>
                </a:solidFill>
              </a:rPr>
              <a:t>Con muốn đọc loại sách nào tiếp theo? Con muốn tìm hiểu thêm về điều gì? </a:t>
            </a:r>
            <a:endParaRPr/>
          </a:p>
        </p:txBody>
      </p:sp>
      <p:sp>
        <p:nvSpPr>
          <p:cNvPr id="1558" name="Google Shape;1558;p17"/>
          <p:cNvSpPr txBox="1"/>
          <p:nvPr>
            <p:ph idx="2" type="body"/>
          </p:nvPr>
        </p:nvSpPr>
        <p:spPr>
          <a:xfrm>
            <a:off x="5816500" y="1588550"/>
            <a:ext cx="36189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vi-VN">
                <a:solidFill>
                  <a:srgbClr val="006FB6"/>
                </a:solidFill>
              </a:rPr>
              <a:t>Con vẫn còn băn khoăn điều gì về chủ đề này? Thông tin đó sẽ phù hợp ở đâu?</a:t>
            </a:r>
            <a:endParaRPr/>
          </a:p>
        </p:txBody>
      </p:sp>
      <p:sp>
        <p:nvSpPr>
          <p:cNvPr id="1559" name="Google Shape;1559;p17"/>
          <p:cNvSpPr txBox="1"/>
          <p:nvPr>
            <p:ph idx="3" type="body"/>
          </p:nvPr>
        </p:nvSpPr>
        <p:spPr>
          <a:xfrm>
            <a:off x="5911047" y="4585232"/>
            <a:ext cx="5733083"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t/>
            </a:r>
            <a:endParaRPr>
              <a:solidFill>
                <a:srgbClr val="006FB6"/>
              </a:solidFill>
            </a:endParaRPr>
          </a:p>
          <a:p>
            <a:pPr indent="0" lvl="0" marL="0" rtl="0" algn="l">
              <a:lnSpc>
                <a:spcPct val="90000"/>
              </a:lnSpc>
              <a:spcBef>
                <a:spcPts val="0"/>
              </a:spcBef>
              <a:spcAft>
                <a:spcPts val="0"/>
              </a:spcAft>
              <a:buClr>
                <a:schemeClr val="dk1"/>
              </a:buClr>
              <a:buSzPts val="1100"/>
              <a:buNone/>
            </a:pPr>
            <a:r>
              <a:rPr lang="vi-VN">
                <a:solidFill>
                  <a:srgbClr val="006FB6"/>
                </a:solidFill>
              </a:rPr>
              <a:t>Nếu muốn kể cho một người bạn về cuốn sách này, thì điều lớn nhất mà con muốn chia sẻ là gì? Tác giả đã giải thích luận điểm đó như thế nào?</a:t>
            </a:r>
            <a:endParaRPr/>
          </a:p>
          <a:p>
            <a:pPr indent="0" lvl="0" marL="0" rtl="0" algn="l">
              <a:lnSpc>
                <a:spcPct val="90000"/>
              </a:lnSpc>
              <a:spcBef>
                <a:spcPts val="0"/>
              </a:spcBef>
              <a:spcAft>
                <a:spcPts val="0"/>
              </a:spcAft>
              <a:buClr>
                <a:schemeClr val="dk1"/>
              </a:buClr>
              <a:buSzPts val="1100"/>
              <a:buNone/>
            </a:pPr>
            <a:r>
              <a:t/>
            </a:r>
            <a:endParaRPr>
              <a:solidFill>
                <a:srgbClr val="006FB6"/>
              </a:solidFill>
            </a:endParaRPr>
          </a:p>
        </p:txBody>
      </p:sp>
      <p:pic>
        <p:nvPicPr>
          <p:cNvPr id="1560" name="Google Shape;1560;p17"/>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4" name="Shape 1564"/>
        <p:cNvGrpSpPr/>
        <p:nvPr/>
      </p:nvGrpSpPr>
      <p:grpSpPr>
        <a:xfrm>
          <a:off x="0" y="0"/>
          <a:ext cx="0" cy="0"/>
          <a:chOff x="0" y="0"/>
          <a:chExt cx="0" cy="0"/>
        </a:xfrm>
      </p:grpSpPr>
      <p:sp>
        <p:nvSpPr>
          <p:cNvPr id="1565" name="Google Shape;1565;g1dc99c397da_0_16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vi-VN"/>
              <a:t>Gia đình đa ngôn ngữ</a:t>
            </a:r>
            <a:endParaRPr/>
          </a:p>
        </p:txBody>
      </p:sp>
      <p:sp>
        <p:nvSpPr>
          <p:cNvPr id="1566" name="Google Shape;1566;g1dc99c397da_0_16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vi-VN">
                <a:latin typeface="Arial"/>
                <a:ea typeface="Arial"/>
                <a:cs typeface="Arial"/>
                <a:sym typeface="Arial"/>
              </a:rPr>
              <a:t>Nói về chủ đề của cuốn sách đầu tiên</a:t>
            </a:r>
            <a:r>
              <a:rPr lang="vi-VN"/>
              <a:t> </a:t>
            </a:r>
            <a:endParaRPr/>
          </a:p>
        </p:txBody>
      </p:sp>
      <p:sp>
        <p:nvSpPr>
          <p:cNvPr id="1567" name="Google Shape;1567;g1dc99c397da_0_161"/>
          <p:cNvSpPr txBox="1"/>
          <p:nvPr>
            <p:ph idx="2" type="body"/>
          </p:nvPr>
        </p:nvSpPr>
        <p:spPr>
          <a:xfrm>
            <a:off x="4588042" y="284159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800"/>
              </a:spcBef>
              <a:spcAft>
                <a:spcPts val="0"/>
              </a:spcAft>
              <a:buClr>
                <a:schemeClr val="dk1"/>
              </a:buClr>
              <a:buSzPts val="800"/>
              <a:buFont typeface="Arial"/>
              <a:buNone/>
            </a:pPr>
            <a:r>
              <a:rPr lang="vi-VN">
                <a:latin typeface="Arial"/>
                <a:ea typeface="Arial"/>
                <a:cs typeface="Arial"/>
                <a:sym typeface="Arial"/>
              </a:rPr>
              <a:t>Sử dụng cách này với sách trong bất cứ ngôn ngữ nào</a:t>
            </a:r>
            <a:r>
              <a:rPr lang="vi-VN"/>
              <a:t> </a:t>
            </a:r>
            <a:endParaRPr/>
          </a:p>
        </p:txBody>
      </p:sp>
      <p:sp>
        <p:nvSpPr>
          <p:cNvPr id="1568" name="Google Shape;1568;g1dc99c397da_0_161"/>
          <p:cNvSpPr txBox="1"/>
          <p:nvPr>
            <p:ph idx="3" type="body"/>
          </p:nvPr>
        </p:nvSpPr>
        <p:spPr>
          <a:xfrm>
            <a:off x="4588050" y="3991275"/>
            <a:ext cx="7205400" cy="1669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vi-VN" sz="3200">
                <a:latin typeface="Arial"/>
                <a:ea typeface="Arial"/>
                <a:cs typeface="Arial"/>
                <a:sym typeface="Arial"/>
              </a:rPr>
              <a:t>Đặt câu hỏi và nói về sách bằng bất cứ ngôn ngữ nào! Giải thích các từ ngữ bằng một ngôn ngữ khác</a:t>
            </a:r>
            <a:r>
              <a:rPr lang="vi-VN" sz="3200"/>
              <a:t> </a:t>
            </a:r>
            <a:endParaRPr sz="3200"/>
          </a:p>
        </p:txBody>
      </p:sp>
      <p:pic>
        <p:nvPicPr>
          <p:cNvPr id="1569" name="Google Shape;1569;g1dc99c397da_0_161"/>
          <p:cNvPicPr preferRelativeResize="0"/>
          <p:nvPr/>
        </p:nvPicPr>
        <p:blipFill rotWithShape="1">
          <a:blip r:embed="rId3">
            <a:alphaModFix/>
          </a:blip>
          <a:srcRect b="0" l="0" r="0" t="0"/>
          <a:stretch/>
        </p:blipFill>
        <p:spPr>
          <a:xfrm>
            <a:off x="2262575" y="1489800"/>
            <a:ext cx="1071566" cy="1055700"/>
          </a:xfrm>
          <a:prstGeom prst="rect">
            <a:avLst/>
          </a:prstGeom>
          <a:noFill/>
          <a:ln>
            <a:noFill/>
          </a:ln>
        </p:spPr>
      </p:pic>
      <p:pic>
        <p:nvPicPr>
          <p:cNvPr id="1570" name="Google Shape;1570;g1dc99c397da_0_161"/>
          <p:cNvPicPr preferRelativeResize="0"/>
          <p:nvPr/>
        </p:nvPicPr>
        <p:blipFill rotWithShape="1">
          <a:blip r:embed="rId4">
            <a:alphaModFix/>
          </a:blip>
          <a:srcRect b="0" l="0" r="0" t="0"/>
          <a:stretch/>
        </p:blipFill>
        <p:spPr>
          <a:xfrm>
            <a:off x="2262575" y="4312512"/>
            <a:ext cx="1245424" cy="1026732"/>
          </a:xfrm>
          <a:prstGeom prst="rect">
            <a:avLst/>
          </a:prstGeom>
          <a:noFill/>
          <a:ln>
            <a:noFill/>
          </a:ln>
        </p:spPr>
      </p:pic>
      <p:pic>
        <p:nvPicPr>
          <p:cNvPr id="1571" name="Google Shape;1571;g1dc99c397da_0_161"/>
          <p:cNvPicPr preferRelativeResize="0"/>
          <p:nvPr/>
        </p:nvPicPr>
        <p:blipFill>
          <a:blip r:embed="rId5">
            <a:alphaModFix/>
          </a:blip>
          <a:stretch>
            <a:fillRect/>
          </a:stretch>
        </p:blipFill>
        <p:spPr>
          <a:xfrm>
            <a:off x="2227366" y="2897476"/>
            <a:ext cx="1141984" cy="1055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sp>
        <p:nvSpPr>
          <p:cNvPr id="1576" name="Google Shape;1576;p1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vi-VN"/>
              <a:t>Giờ thực hành</a:t>
            </a:r>
            <a:endParaRPr/>
          </a:p>
        </p:txBody>
      </p:sp>
      <p:sp>
        <p:nvSpPr>
          <p:cNvPr id="1577" name="Google Shape;1577;p18"/>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vi-VN" sz="3200"/>
              <a:t>Cho biết chủ đề</a:t>
            </a:r>
            <a:endParaRPr/>
          </a:p>
        </p:txBody>
      </p:sp>
      <p:sp>
        <p:nvSpPr>
          <p:cNvPr id="1578" name="Google Shape;1578;p18"/>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vi-VN" sz="3200"/>
              <a:t>Kể những sự kiện quan trọng nhất.</a:t>
            </a:r>
            <a:endParaRPr/>
          </a:p>
        </p:txBody>
      </p:sp>
      <p:sp>
        <p:nvSpPr>
          <p:cNvPr id="1579" name="Google Shape;1579;p18"/>
          <p:cNvSpPr txBox="1"/>
          <p:nvPr>
            <p:ph idx="3" type="body"/>
          </p:nvPr>
        </p:nvSpPr>
        <p:spPr>
          <a:xfrm>
            <a:off x="1655375" y="3351976"/>
            <a:ext cx="3393900" cy="2271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vi-VN" sz="3200"/>
              <a:t>Kể một dữ kiện thú vị hoặc vui nhộn.</a:t>
            </a:r>
            <a:endParaRPr/>
          </a:p>
        </p:txBody>
      </p:sp>
      <p:sp>
        <p:nvSpPr>
          <p:cNvPr id="1580" name="Google Shape;1580;p18"/>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vi-VN" sz="6475"/>
              <a:t>1</a:t>
            </a:r>
            <a:endParaRPr/>
          </a:p>
        </p:txBody>
      </p:sp>
      <p:sp>
        <p:nvSpPr>
          <p:cNvPr id="1581" name="Google Shape;1581;p18"/>
          <p:cNvSpPr txBox="1"/>
          <p:nvPr>
            <p:ph idx="5" type="body"/>
          </p:nvPr>
        </p:nvSpPr>
        <p:spPr>
          <a:xfrm>
            <a:off x="698497" y="3961578"/>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vi-VN" sz="6475"/>
              <a:t>3</a:t>
            </a:r>
            <a:endParaRPr/>
          </a:p>
        </p:txBody>
      </p:sp>
      <p:sp>
        <p:nvSpPr>
          <p:cNvPr id="1582" name="Google Shape;1582;p18"/>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vi-VN" sz="6475"/>
              <a:t>2</a:t>
            </a:r>
            <a:endParaRPr/>
          </a:p>
        </p:txBody>
      </p:sp>
      <p:sp>
        <p:nvSpPr>
          <p:cNvPr id="1583" name="Google Shape;1583;p18"/>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vi-VN" sz="3000"/>
              <a:t>Gọi cô nhé nếu con có câu hỏi nào!</a:t>
            </a:r>
            <a:endParaRPr/>
          </a:p>
        </p:txBody>
      </p:sp>
      <p:sp>
        <p:nvSpPr>
          <p:cNvPr id="1584" name="Google Shape;1584;p18"/>
          <p:cNvSpPr/>
          <p:nvPr>
            <p:ph idx="9" type="pic"/>
          </p:nvPr>
        </p:nvSpPr>
        <p:spPr>
          <a:xfrm>
            <a:off x="7967502" y="1420398"/>
            <a:ext cx="3962100" cy="3122700"/>
          </a:xfrm>
          <a:prstGeom prst="rect">
            <a:avLst/>
          </a:prstGeom>
          <a:noFill/>
          <a:ln>
            <a:noFill/>
          </a:ln>
        </p:spPr>
      </p:sp>
      <p:pic>
        <p:nvPicPr>
          <p:cNvPr id="1585" name="Google Shape;1585;p18"/>
          <p:cNvPicPr preferRelativeResize="0"/>
          <p:nvPr/>
        </p:nvPicPr>
        <p:blipFill rotWithShape="1">
          <a:blip r:embed="rId3">
            <a:alphaModFix/>
          </a:blip>
          <a:srcRect b="0" l="7548" r="7537" t="0"/>
          <a:stretch/>
        </p:blipFill>
        <p:spPr>
          <a:xfrm>
            <a:off x="7967502" y="1420398"/>
            <a:ext cx="3962194" cy="3122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9" name="Shape 1589"/>
        <p:cNvGrpSpPr/>
        <p:nvPr/>
      </p:nvGrpSpPr>
      <p:grpSpPr>
        <a:xfrm>
          <a:off x="0" y="0"/>
          <a:ext cx="0" cy="0"/>
          <a:chOff x="0" y="0"/>
          <a:chExt cx="0" cy="0"/>
        </a:xfrm>
      </p:grpSpPr>
      <p:sp>
        <p:nvSpPr>
          <p:cNvPr id="1590" name="Google Shape;1590;g1f4eb4b1698_0_12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vi-VN"/>
              <a:t>Suy Ngẫm  </a:t>
            </a:r>
            <a:endParaRPr/>
          </a:p>
        </p:txBody>
      </p:sp>
      <p:sp>
        <p:nvSpPr>
          <p:cNvPr id="1591" name="Google Shape;1591;g1f4eb4b1698_0_121"/>
          <p:cNvSpPr txBox="1"/>
          <p:nvPr>
            <p:ph idx="1" type="body"/>
          </p:nvPr>
        </p:nvSpPr>
        <p:spPr>
          <a:xfrm>
            <a:off x="3961854" y="1383385"/>
            <a:ext cx="7773000" cy="39057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Char char="•"/>
            </a:pPr>
            <a:r>
              <a:rPr lang="vi-VN"/>
              <a:t>Quý vị có câu hỏi nào về các mẹo đọc không?</a:t>
            </a:r>
            <a:endParaRPr/>
          </a:p>
          <a:p>
            <a:pPr indent="-457200" lvl="0" marL="457200" rtl="0" algn="l">
              <a:lnSpc>
                <a:spcPct val="100000"/>
              </a:lnSpc>
              <a:spcBef>
                <a:spcPts val="2400"/>
              </a:spcBef>
              <a:spcAft>
                <a:spcPts val="0"/>
              </a:spcAft>
              <a:buClr>
                <a:srgbClr val="006FB6"/>
              </a:buClr>
              <a:buSzPts val="3400"/>
              <a:buChar char="•"/>
            </a:pPr>
            <a:r>
              <a:rPr lang="vi-VN"/>
              <a:t>Quay lại và trao đổi với con quý vị: Chúng ta đã sẵn sàng để thử để mẹo đọc này ở nhà chưa?</a:t>
            </a:r>
            <a:endParaRPr/>
          </a:p>
          <a:p>
            <a:pPr indent="-457200" lvl="0" marL="457200" rtl="0" algn="l">
              <a:lnSpc>
                <a:spcPct val="100000"/>
              </a:lnSpc>
              <a:spcBef>
                <a:spcPts val="2400"/>
              </a:spcBef>
              <a:spcAft>
                <a:spcPts val="0"/>
              </a:spcAft>
              <a:buClr>
                <a:srgbClr val="006FB6"/>
              </a:buClr>
              <a:buSzPts val="3400"/>
              <a:buChar char="•"/>
            </a:pPr>
            <a:r>
              <a:rPr lang="vi-VN"/>
              <a:t>Hãy chia sẻ cách quý vị có thể sử dụng mẹo đọc này ở nhà.</a:t>
            </a:r>
            <a:endParaRPr/>
          </a:p>
        </p:txBody>
      </p:sp>
      <p:sp>
        <p:nvSpPr>
          <p:cNvPr id="1592" name="Google Shape;1592;g1f4eb4b1698_0_12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vi-VN"/>
              <a:t>Câu hỏi của quý vị sẽ giúp ích cho những người khác trong phòng!</a:t>
            </a:r>
            <a:endParaRPr/>
          </a:p>
        </p:txBody>
      </p:sp>
      <p:pic>
        <p:nvPicPr>
          <p:cNvPr descr="A close up of a logo&#10;&#10;Description automatically generated" id="1593" name="Google Shape;1593;g1f4eb4b1698_0_121"/>
          <p:cNvPicPr preferRelativeResize="0"/>
          <p:nvPr>
            <p:ph idx="2" type="pic"/>
          </p:nvPr>
        </p:nvPicPr>
        <p:blipFill rotWithShape="1">
          <a:blip r:embed="rId3">
            <a:alphaModFix/>
          </a:blip>
          <a:srcRect b="0" l="6933" r="6933" t="0"/>
          <a:stretch/>
        </p:blipFill>
        <p:spPr>
          <a:xfrm>
            <a:off x="457146" y="524736"/>
            <a:ext cx="2514599" cy="2935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7" name="Shape 1597"/>
        <p:cNvGrpSpPr/>
        <p:nvPr/>
      </p:nvGrpSpPr>
      <p:grpSpPr>
        <a:xfrm>
          <a:off x="0" y="0"/>
          <a:ext cx="0" cy="0"/>
          <a:chOff x="0" y="0"/>
          <a:chExt cx="0" cy="0"/>
        </a:xfrm>
      </p:grpSpPr>
      <p:sp>
        <p:nvSpPr>
          <p:cNvPr id="1598" name="Google Shape;1598;p2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5000"/>
              <a:buNone/>
            </a:pPr>
            <a:r>
              <a:rPr lang="vi-VN"/>
              <a:t>Xin hãy đóng góp ý kiến</a:t>
            </a:r>
            <a:endParaRPr/>
          </a:p>
        </p:txBody>
      </p:sp>
      <p:pic>
        <p:nvPicPr>
          <p:cNvPr id="1599" name="Google Shape;1599;p23"/>
          <p:cNvPicPr preferRelativeResize="0"/>
          <p:nvPr>
            <p:ph idx="2" type="pic"/>
          </p:nvPr>
        </p:nvPicPr>
        <p:blipFill rotWithShape="1">
          <a:blip r:embed="rId3">
            <a:alphaModFix/>
          </a:blip>
          <a:srcRect b="-4522" l="274" r="274" t="-7982"/>
          <a:stretch/>
        </p:blipFill>
        <p:spPr>
          <a:xfrm>
            <a:off x="8953152" y="1444919"/>
            <a:ext cx="2916936" cy="2596896"/>
          </a:xfrm>
          <a:prstGeom prst="rect">
            <a:avLst/>
          </a:prstGeom>
          <a:noFill/>
          <a:ln>
            <a:noFill/>
          </a:ln>
        </p:spPr>
      </p:pic>
      <p:sp>
        <p:nvSpPr>
          <p:cNvPr id="1600" name="Google Shape;1600;p23"/>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p>
            <a:pPr indent="0" lvl="0" marL="57150" rtl="0" algn="l">
              <a:lnSpc>
                <a:spcPct val="90000"/>
              </a:lnSpc>
              <a:spcBef>
                <a:spcPts val="1000"/>
              </a:spcBef>
              <a:spcAft>
                <a:spcPts val="0"/>
              </a:spcAft>
              <a:buSzPts val="2700"/>
              <a:buNone/>
            </a:pPr>
            <a:r>
              <a:rPr lang="vi-VN" sz="2400"/>
              <a:t>Nhận xét của quý vị sẽ giúp cho thời gian chúng ta cùng học tập càng hữu ích hơn!</a:t>
            </a:r>
            <a:endParaRPr/>
          </a:p>
          <a:p>
            <a:pPr indent="0" lvl="0" marL="57150" rtl="0" algn="l">
              <a:lnSpc>
                <a:spcPct val="90000"/>
              </a:lnSpc>
              <a:spcBef>
                <a:spcPts val="1000"/>
              </a:spcBef>
              <a:spcAft>
                <a:spcPts val="0"/>
              </a:spcAft>
              <a:buSzPts val="2700"/>
              <a:buNone/>
            </a:pPr>
            <a:r>
              <a:t/>
            </a:r>
            <a:endParaRPr sz="2400"/>
          </a:p>
          <a:p>
            <a:pPr indent="0" lvl="0" marL="57150" marR="0" rtl="0" algn="l">
              <a:lnSpc>
                <a:spcPct val="90000"/>
              </a:lnSpc>
              <a:spcBef>
                <a:spcPts val="1000"/>
              </a:spcBef>
              <a:spcAft>
                <a:spcPts val="0"/>
              </a:spcAft>
              <a:buClr>
                <a:srgbClr val="006FB6"/>
              </a:buClr>
              <a:buSzPts val="2700"/>
              <a:buFont typeface="Noto Sans Symbols"/>
              <a:buNone/>
            </a:pPr>
            <a:r>
              <a:t/>
            </a:r>
            <a:endParaRPr sz="2400"/>
          </a:p>
        </p:txBody>
      </p:sp>
      <p:pic>
        <p:nvPicPr>
          <p:cNvPr descr="A picture containing person, indoor, blue&#10;&#10;Description automatically generated" id="1601" name="Google Shape;1601;p23"/>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sp>
        <p:nvSpPr>
          <p:cNvPr id="1453" name="Google Shape;1453;p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vi-VN" sz="4400"/>
              <a:t>Các nội dung đã học được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7" name="Shape 1457"/>
        <p:cNvGrpSpPr/>
        <p:nvPr/>
      </p:nvGrpSpPr>
      <p:grpSpPr>
        <a:xfrm>
          <a:off x="0" y="0"/>
          <a:ext cx="0" cy="0"/>
          <a:chOff x="0" y="0"/>
          <a:chExt cx="0" cy="0"/>
        </a:xfrm>
      </p:grpSpPr>
      <p:sp>
        <p:nvSpPr>
          <p:cNvPr id="1458" name="Google Shape;1458;p5"/>
          <p:cNvSpPr txBox="1"/>
          <p:nvPr>
            <p:ph idx="1" type="body"/>
          </p:nvPr>
        </p:nvSpPr>
        <p:spPr>
          <a:xfrm>
            <a:off x="1660583" y="1489802"/>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rPr lang="vi-VN" sz="3200"/>
              <a:t>Chào mừng</a:t>
            </a:r>
            <a:endParaRPr/>
          </a:p>
        </p:txBody>
      </p:sp>
      <p:sp>
        <p:nvSpPr>
          <p:cNvPr id="1459" name="Google Shape;1459;p5"/>
          <p:cNvSpPr txBox="1"/>
          <p:nvPr>
            <p:ph idx="3" type="body"/>
          </p:nvPr>
        </p:nvSpPr>
        <p:spPr>
          <a:xfrm>
            <a:off x="1660583" y="2653440"/>
            <a:ext cx="4514328" cy="1055685"/>
          </a:xfrm>
          <a:prstGeom prst="rect">
            <a:avLst/>
          </a:prstGeom>
          <a:noFill/>
          <a:ln>
            <a:noFill/>
          </a:ln>
        </p:spPr>
        <p:txBody>
          <a:bodyPr anchorCtr="0" anchor="ctr" bIns="45700" lIns="91425" spcFirstLastPara="1" rIns="91425" wrap="square" tIns="45700">
            <a:noAutofit/>
          </a:bodyPr>
          <a:lstStyle/>
          <a:p>
            <a:pPr indent="-30480" lvl="0" marL="30480" rtl="0" algn="l">
              <a:lnSpc>
                <a:spcPct val="100000"/>
              </a:lnSpc>
              <a:spcBef>
                <a:spcPts val="1000"/>
              </a:spcBef>
              <a:spcAft>
                <a:spcPts val="0"/>
              </a:spcAft>
              <a:buSzPts val="3000"/>
              <a:buNone/>
            </a:pPr>
            <a:r>
              <a:rPr lang="vi-VN" sz="3200">
                <a:latin typeface="Arial"/>
                <a:ea typeface="Arial"/>
                <a:cs typeface="Arial"/>
                <a:sym typeface="Arial"/>
              </a:rPr>
              <a:t>Hướng dẫn cách đọc</a:t>
            </a:r>
            <a:endParaRPr/>
          </a:p>
        </p:txBody>
      </p:sp>
      <p:sp>
        <p:nvSpPr>
          <p:cNvPr id="1460" name="Google Shape;1460;p5"/>
          <p:cNvSpPr txBox="1"/>
          <p:nvPr>
            <p:ph idx="4" type="body"/>
          </p:nvPr>
        </p:nvSpPr>
        <p:spPr>
          <a:xfrm>
            <a:off x="1660583" y="3817079"/>
            <a:ext cx="3394016" cy="1055685"/>
          </a:xfrm>
          <a:prstGeom prst="rect">
            <a:avLst/>
          </a:prstGeom>
          <a:noFill/>
          <a:ln>
            <a:noFill/>
          </a:ln>
        </p:spPr>
        <p:txBody>
          <a:bodyPr anchorCtr="0" anchor="ctr" bIns="45700" lIns="91425" spcFirstLastPara="1" rIns="91425" wrap="square" tIns="45700">
            <a:normAutofit/>
          </a:bodyPr>
          <a:lstStyle/>
          <a:p>
            <a:pPr indent="-60960" lvl="0" marL="60960" rtl="0" algn="l">
              <a:lnSpc>
                <a:spcPct val="100000"/>
              </a:lnSpc>
              <a:spcBef>
                <a:spcPts val="1000"/>
              </a:spcBef>
              <a:spcAft>
                <a:spcPts val="0"/>
              </a:spcAft>
              <a:buSzPts val="3000"/>
              <a:buNone/>
            </a:pPr>
            <a:r>
              <a:rPr lang="vi-VN" sz="3200">
                <a:latin typeface="Arial"/>
                <a:ea typeface="Arial"/>
                <a:cs typeface="Arial"/>
                <a:sym typeface="Arial"/>
              </a:rPr>
              <a:t>Giờ thực hành</a:t>
            </a:r>
            <a:endParaRPr/>
          </a:p>
        </p:txBody>
      </p:sp>
      <p:sp>
        <p:nvSpPr>
          <p:cNvPr id="1461" name="Google Shape;1461;p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vi-VN"/>
              <a:t>Chương trình buổi học</a:t>
            </a:r>
            <a:endParaRPr/>
          </a:p>
        </p:txBody>
      </p:sp>
      <p:sp>
        <p:nvSpPr>
          <p:cNvPr id="1462" name="Google Shape;1462;p5"/>
          <p:cNvSpPr txBox="1"/>
          <p:nvPr>
            <p:ph idx="5" type="body"/>
          </p:nvPr>
        </p:nvSpPr>
        <p:spPr>
          <a:xfrm>
            <a:off x="1660583" y="4992079"/>
            <a:ext cx="4356507" cy="1055685"/>
          </a:xfrm>
          <a:prstGeom prst="rect">
            <a:avLst/>
          </a:prstGeom>
          <a:noFill/>
          <a:ln>
            <a:noFill/>
          </a:ln>
        </p:spPr>
        <p:txBody>
          <a:bodyPr anchorCtr="0" anchor="ctr" bIns="45700" lIns="91425" spcFirstLastPara="1" rIns="91425" wrap="square" tIns="45700">
            <a:normAutofit/>
          </a:bodyPr>
          <a:lstStyle/>
          <a:p>
            <a:pPr indent="-12700" lvl="0" marL="12700" rtl="0" algn="l">
              <a:lnSpc>
                <a:spcPct val="100000"/>
              </a:lnSpc>
              <a:spcBef>
                <a:spcPts val="1000"/>
              </a:spcBef>
              <a:spcAft>
                <a:spcPts val="0"/>
              </a:spcAft>
              <a:buSzPts val="3000"/>
              <a:buNone/>
            </a:pPr>
            <a:r>
              <a:rPr lang="vi-VN" sz="3200">
                <a:latin typeface="Arial"/>
                <a:ea typeface="Arial"/>
                <a:cs typeface="Arial"/>
                <a:sym typeface="Arial"/>
              </a:rPr>
              <a:t>Suy ngẫm &amp; cập nhật</a:t>
            </a:r>
            <a:endParaRPr/>
          </a:p>
        </p:txBody>
      </p:sp>
      <p:pic>
        <p:nvPicPr>
          <p:cNvPr id="1463" name="Google Shape;1463;p5"/>
          <p:cNvPicPr preferRelativeResize="0"/>
          <p:nvPr>
            <p:ph idx="6" type="body"/>
          </p:nvPr>
        </p:nvPicPr>
        <p:blipFill rotWithShape="1">
          <a:blip r:embed="rId3">
            <a:alphaModFix/>
          </a:blip>
          <a:srcRect b="0" l="0" r="0" t="0"/>
          <a:stretch/>
        </p:blipFill>
        <p:spPr>
          <a:xfrm>
            <a:off x="912540" y="1504823"/>
            <a:ext cx="573024" cy="908304"/>
          </a:xfrm>
          <a:prstGeom prst="rect">
            <a:avLst/>
          </a:prstGeom>
          <a:noFill/>
          <a:ln>
            <a:noFill/>
          </a:ln>
        </p:spPr>
      </p:pic>
      <p:pic>
        <p:nvPicPr>
          <p:cNvPr id="1464" name="Google Shape;1464;p5"/>
          <p:cNvPicPr preferRelativeResize="0"/>
          <p:nvPr>
            <p:ph idx="7" type="body"/>
          </p:nvPr>
        </p:nvPicPr>
        <p:blipFill rotWithShape="1">
          <a:blip r:embed="rId4">
            <a:alphaModFix/>
          </a:blip>
          <a:srcRect b="0" l="0" r="0" t="0"/>
          <a:stretch/>
        </p:blipFill>
        <p:spPr>
          <a:xfrm>
            <a:off x="693738" y="2821020"/>
            <a:ext cx="758825" cy="710260"/>
          </a:xfrm>
          <a:prstGeom prst="rect">
            <a:avLst/>
          </a:prstGeom>
          <a:noFill/>
          <a:ln>
            <a:noFill/>
          </a:ln>
        </p:spPr>
      </p:pic>
      <p:pic>
        <p:nvPicPr>
          <p:cNvPr id="1465" name="Google Shape;1465;p5"/>
          <p:cNvPicPr preferRelativeResize="0"/>
          <p:nvPr>
            <p:ph idx="8" type="body"/>
          </p:nvPr>
        </p:nvPicPr>
        <p:blipFill rotWithShape="1">
          <a:blip r:embed="rId5">
            <a:alphaModFix/>
          </a:blip>
          <a:srcRect b="0" l="0" r="0" t="0"/>
          <a:stretch/>
        </p:blipFill>
        <p:spPr>
          <a:xfrm>
            <a:off x="676611" y="3936650"/>
            <a:ext cx="793077" cy="714375"/>
          </a:xfrm>
          <a:prstGeom prst="rect">
            <a:avLst/>
          </a:prstGeom>
          <a:noFill/>
          <a:ln>
            <a:noFill/>
          </a:ln>
        </p:spPr>
      </p:pic>
      <p:pic>
        <p:nvPicPr>
          <p:cNvPr id="1466" name="Google Shape;1466;p5"/>
          <p:cNvPicPr preferRelativeResize="0"/>
          <p:nvPr>
            <p:ph idx="9" type="body"/>
          </p:nvPr>
        </p:nvPicPr>
        <p:blipFill rotWithShape="1">
          <a:blip r:embed="rId6">
            <a:alphaModFix/>
          </a:blip>
          <a:srcRect b="0" l="0" r="0" t="0"/>
          <a:stretch/>
        </p:blipFill>
        <p:spPr>
          <a:xfrm>
            <a:off x="743965" y="5088376"/>
            <a:ext cx="658368" cy="719328"/>
          </a:xfrm>
          <a:prstGeom prst="rect">
            <a:avLst/>
          </a:prstGeom>
          <a:noFill/>
          <a:ln>
            <a:noFill/>
          </a:ln>
        </p:spPr>
      </p:pic>
      <p:pic>
        <p:nvPicPr>
          <p:cNvPr descr="A group of people posing for the camera&#10;&#10;Description automatically generated" id="1467" name="Google Shape;1467;p5"/>
          <p:cNvPicPr preferRelativeResize="0"/>
          <p:nvPr>
            <p:ph idx="2" type="pic"/>
          </p:nvPr>
        </p:nvPicPr>
        <p:blipFill rotWithShape="1">
          <a:blip r:embed="rId7">
            <a:alphaModFix/>
          </a:blip>
          <a:srcRect b="61" l="0" r="0" t="65"/>
          <a:stretch/>
        </p:blipFill>
        <p:spPr>
          <a:xfrm>
            <a:off x="6174911" y="1558066"/>
            <a:ext cx="5394325" cy="4518025"/>
          </a:xfrm>
          <a:prstGeom prst="rect">
            <a:avLst/>
          </a:prstGeom>
          <a:noFill/>
          <a:ln cap="flat" cmpd="sng" w="19050">
            <a:solidFill>
              <a:srgbClr val="666666"/>
            </a:solidFill>
            <a:prstDash val="solid"/>
            <a:round/>
            <a:headEnd len="sm" w="sm" type="none"/>
            <a:tailEnd len="sm" w="sm" type="none"/>
          </a:ln>
        </p:spPr>
      </p:pic>
      <p:sp>
        <p:nvSpPr>
          <p:cNvPr id="1468" name="Google Shape;1468;p5"/>
          <p:cNvSpPr txBox="1"/>
          <p:nvPr/>
        </p:nvSpPr>
        <p:spPr>
          <a:xfrm>
            <a:off x="9677400" y="3352800"/>
            <a:ext cx="1671918" cy="10772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vi-VN" sz="1600" u="none" cap="none" strike="noStrike">
                <a:solidFill>
                  <a:srgbClr val="F85D08"/>
                </a:solidFill>
                <a:latin typeface="Arial"/>
                <a:ea typeface="Arial"/>
                <a:cs typeface="Arial"/>
                <a:sym typeface="Arial"/>
              </a:rPr>
              <a:t>"Mình đã học </a:t>
            </a:r>
            <a:endParaRPr/>
          </a:p>
          <a:p>
            <a:pPr indent="0" lvl="0" marL="0" marR="0" rtl="0" algn="l">
              <a:lnSpc>
                <a:spcPct val="100000"/>
              </a:lnSpc>
              <a:spcBef>
                <a:spcPts val="0"/>
              </a:spcBef>
              <a:spcAft>
                <a:spcPts val="0"/>
              </a:spcAft>
              <a:buClr>
                <a:srgbClr val="000000"/>
              </a:buClr>
              <a:buSzPts val="1600"/>
              <a:buFont typeface="Arial"/>
              <a:buNone/>
            </a:pPr>
            <a:r>
              <a:rPr b="0" i="0" lang="vi-VN" sz="1600" u="none" cap="none" strike="noStrike">
                <a:solidFill>
                  <a:srgbClr val="F85D08"/>
                </a:solidFill>
                <a:latin typeface="Arial"/>
                <a:ea typeface="Arial"/>
                <a:cs typeface="Arial"/>
                <a:sym typeface="Arial"/>
              </a:rPr>
              <a:t>được cách thêm vào những chữ khó!"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6"/>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p>
            <a:pPr indent="-12700" lvl="0" marL="12700" rtl="0" algn="l">
              <a:lnSpc>
                <a:spcPct val="100000"/>
              </a:lnSpc>
              <a:spcBef>
                <a:spcPts val="1000"/>
              </a:spcBef>
              <a:spcAft>
                <a:spcPts val="0"/>
              </a:spcAft>
              <a:buSzPts val="3000"/>
              <a:buNone/>
            </a:pPr>
            <a:r>
              <a:t/>
            </a:r>
            <a:endParaRPr/>
          </a:p>
        </p:txBody>
      </p:sp>
      <p:sp>
        <p:nvSpPr>
          <p:cNvPr id="1474" name="Google Shape;1474;p6"/>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t/>
            </a:r>
            <a:endParaRPr/>
          </a:p>
        </p:txBody>
      </p:sp>
      <p:sp>
        <p:nvSpPr>
          <p:cNvPr id="1475" name="Google Shape;1475;p6"/>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t/>
            </a:r>
            <a:endParaRPr/>
          </a:p>
        </p:txBody>
      </p:sp>
      <p:sp>
        <p:nvSpPr>
          <p:cNvPr id="1476" name="Google Shape;1476;p6"/>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t/>
            </a:r>
            <a:endParaRPr/>
          </a:p>
        </p:txBody>
      </p:sp>
      <p:sp>
        <p:nvSpPr>
          <p:cNvPr id="1477" name="Google Shape;1477;p6"/>
          <p:cNvSpPr txBox="1"/>
          <p:nvPr>
            <p:ph idx="5" type="body"/>
          </p:nvPr>
        </p:nvSpPr>
        <p:spPr>
          <a:xfrm>
            <a:off x="1044438" y="1502511"/>
            <a:ext cx="3435278" cy="1042976"/>
          </a:xfrm>
          <a:prstGeom prst="rect">
            <a:avLst/>
          </a:prstGeom>
          <a:noFill/>
          <a:ln>
            <a:noFill/>
          </a:ln>
        </p:spPr>
        <p:txBody>
          <a:bodyPr anchorCtr="0" anchor="ctr" bIns="45700" lIns="91425" spcFirstLastPara="1" rIns="91425" wrap="square" tIns="45700">
            <a:noAutofit/>
          </a:bodyPr>
          <a:lstStyle/>
          <a:p>
            <a:pPr indent="-12700" lvl="0" marL="12700" rtl="0" algn="l">
              <a:lnSpc>
                <a:spcPct val="100000"/>
              </a:lnSpc>
              <a:spcBef>
                <a:spcPts val="1000"/>
              </a:spcBef>
              <a:spcAft>
                <a:spcPts val="0"/>
              </a:spcAft>
              <a:buSzPts val="4000"/>
              <a:buNone/>
            </a:pPr>
            <a:r>
              <a:rPr lang="vi-VN" sz="3200">
                <a:latin typeface="Arial"/>
                <a:ea typeface="Arial"/>
                <a:cs typeface="Arial"/>
                <a:sym typeface="Arial"/>
              </a:rPr>
              <a:t>Chuẩn bị.</a:t>
            </a:r>
            <a:endParaRPr/>
          </a:p>
        </p:txBody>
      </p:sp>
      <p:sp>
        <p:nvSpPr>
          <p:cNvPr id="1478" name="Google Shape;1478;p6"/>
          <p:cNvSpPr txBox="1"/>
          <p:nvPr>
            <p:ph idx="6" type="body"/>
          </p:nvPr>
        </p:nvSpPr>
        <p:spPr>
          <a:xfrm>
            <a:off x="1046485" y="2653440"/>
            <a:ext cx="3433231" cy="1042976"/>
          </a:xfrm>
          <a:prstGeom prst="rect">
            <a:avLst/>
          </a:prstGeom>
          <a:noFill/>
          <a:ln>
            <a:noFill/>
          </a:ln>
        </p:spPr>
        <p:txBody>
          <a:bodyPr anchorCtr="0" anchor="ctr" bIns="45700" lIns="91425" spcFirstLastPara="1" rIns="91425" wrap="square" tIns="45700">
            <a:noAutofit/>
          </a:bodyPr>
          <a:lstStyle/>
          <a:p>
            <a:pPr indent="-12700" lvl="0" marL="12700" rtl="0" algn="l">
              <a:lnSpc>
                <a:spcPct val="100000"/>
              </a:lnSpc>
              <a:spcBef>
                <a:spcPts val="1000"/>
              </a:spcBef>
              <a:spcAft>
                <a:spcPts val="0"/>
              </a:spcAft>
              <a:buSzPts val="4000"/>
              <a:buNone/>
            </a:pPr>
            <a:r>
              <a:rPr lang="vi-VN" sz="3200">
                <a:latin typeface="Arial"/>
                <a:ea typeface="Arial"/>
                <a:cs typeface="Arial"/>
                <a:sym typeface="Arial"/>
              </a:rPr>
              <a:t>Có mặt.</a:t>
            </a:r>
            <a:endParaRPr/>
          </a:p>
        </p:txBody>
      </p:sp>
      <p:sp>
        <p:nvSpPr>
          <p:cNvPr id="1479" name="Google Shape;1479;p6"/>
          <p:cNvSpPr txBox="1"/>
          <p:nvPr>
            <p:ph idx="7" type="body"/>
          </p:nvPr>
        </p:nvSpPr>
        <p:spPr>
          <a:xfrm>
            <a:off x="1044439" y="3804369"/>
            <a:ext cx="3433231" cy="1042976"/>
          </a:xfrm>
          <a:prstGeom prst="rect">
            <a:avLst/>
          </a:prstGeom>
          <a:noFill/>
          <a:ln>
            <a:noFill/>
          </a:ln>
        </p:spPr>
        <p:txBody>
          <a:bodyPr anchorCtr="0" anchor="ctr" bIns="45700" lIns="91425" spcFirstLastPara="1" rIns="91425" wrap="square" tIns="45700">
            <a:noAutofit/>
          </a:bodyPr>
          <a:lstStyle/>
          <a:p>
            <a:pPr indent="-12700" lvl="0" marL="12700" rtl="0" algn="l">
              <a:lnSpc>
                <a:spcPct val="100000"/>
              </a:lnSpc>
              <a:spcBef>
                <a:spcPts val="1000"/>
              </a:spcBef>
              <a:spcAft>
                <a:spcPts val="0"/>
              </a:spcAft>
              <a:buSzPts val="4000"/>
              <a:buNone/>
            </a:pPr>
            <a:r>
              <a:rPr lang="vi-VN" sz="3200">
                <a:latin typeface="Arial"/>
                <a:ea typeface="Arial"/>
                <a:cs typeface="Arial"/>
                <a:sym typeface="Arial"/>
              </a:rPr>
              <a:t>Hãy tỏ ra lịch sự</a:t>
            </a:r>
            <a:endParaRPr/>
          </a:p>
        </p:txBody>
      </p:sp>
      <p:sp>
        <p:nvSpPr>
          <p:cNvPr id="1480" name="Google Shape;1480;p6"/>
          <p:cNvSpPr txBox="1"/>
          <p:nvPr>
            <p:ph idx="8" type="body"/>
          </p:nvPr>
        </p:nvSpPr>
        <p:spPr>
          <a:xfrm>
            <a:off x="1044438" y="4959551"/>
            <a:ext cx="3433231" cy="1042976"/>
          </a:xfrm>
          <a:prstGeom prst="rect">
            <a:avLst/>
          </a:prstGeom>
          <a:noFill/>
          <a:ln>
            <a:noFill/>
          </a:ln>
        </p:spPr>
        <p:txBody>
          <a:bodyPr anchorCtr="0" anchor="ctr" bIns="45700" lIns="91425" spcFirstLastPara="1" rIns="91425" wrap="square" tIns="45700">
            <a:noAutofit/>
          </a:bodyPr>
          <a:lstStyle/>
          <a:p>
            <a:pPr indent="-12700" lvl="0" marL="12700" marR="5080" rtl="0" algn="l">
              <a:lnSpc>
                <a:spcPct val="100625"/>
              </a:lnSpc>
              <a:spcBef>
                <a:spcPts val="1000"/>
              </a:spcBef>
              <a:spcAft>
                <a:spcPts val="0"/>
              </a:spcAft>
              <a:buSzPts val="4000"/>
              <a:buNone/>
            </a:pPr>
            <a:r>
              <a:rPr lang="vi-VN" sz="3200">
                <a:latin typeface="Arial"/>
                <a:ea typeface="Arial"/>
                <a:cs typeface="Arial"/>
                <a:sym typeface="Arial"/>
              </a:rPr>
              <a:t>Hỏi những thắc mắc.</a:t>
            </a:r>
            <a:endParaRPr/>
          </a:p>
        </p:txBody>
      </p:sp>
      <p:sp>
        <p:nvSpPr>
          <p:cNvPr id="1481" name="Google Shape;1481;p6"/>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vi-VN">
                <a:latin typeface="Arial"/>
                <a:ea typeface="Arial"/>
                <a:cs typeface="Arial"/>
                <a:sym typeface="Arial"/>
              </a:rPr>
              <a:t>Hướng dẫn buổi học</a:t>
            </a:r>
            <a:endParaRPr/>
          </a:p>
        </p:txBody>
      </p:sp>
      <p:pic>
        <p:nvPicPr>
          <p:cNvPr descr="Icon&#10;&#10;Description automatically generated" id="1482" name="Google Shape;1482;p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483" name="Google Shape;1483;p6"/>
          <p:cNvPicPr preferRelativeResize="0"/>
          <p:nvPr/>
        </p:nvPicPr>
        <p:blipFill rotWithShape="1">
          <a:blip r:embed="rId4">
            <a:alphaModFix/>
          </a:blip>
          <a:srcRect b="0" l="0" r="0" t="0"/>
          <a:stretch/>
        </p:blipFill>
        <p:spPr>
          <a:xfrm>
            <a:off x="350915" y="5188440"/>
            <a:ext cx="585197" cy="585197"/>
          </a:xfrm>
          <a:prstGeom prst="rect">
            <a:avLst/>
          </a:prstGeom>
          <a:noFill/>
          <a:ln>
            <a:noFill/>
          </a:ln>
        </p:spPr>
      </p:pic>
      <p:pic>
        <p:nvPicPr>
          <p:cNvPr descr="Icon&#10;&#10;Description automatically generated" id="1484" name="Google Shape;1484;p6"/>
          <p:cNvPicPr preferRelativeResize="0"/>
          <p:nvPr/>
        </p:nvPicPr>
        <p:blipFill rotWithShape="1">
          <a:blip r:embed="rId5">
            <a:alphaModFix/>
          </a:blip>
          <a:srcRect b="0" l="0" r="0" t="0"/>
          <a:stretch/>
        </p:blipFill>
        <p:spPr>
          <a:xfrm>
            <a:off x="350915" y="4116743"/>
            <a:ext cx="585197" cy="418227"/>
          </a:xfrm>
          <a:prstGeom prst="rect">
            <a:avLst/>
          </a:prstGeom>
          <a:noFill/>
          <a:ln>
            <a:noFill/>
          </a:ln>
        </p:spPr>
      </p:pic>
      <p:pic>
        <p:nvPicPr>
          <p:cNvPr descr="Icon&#10;&#10;Description automatically generated" id="1485" name="Google Shape;1485;p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1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vi-VN">
                <a:solidFill>
                  <a:srgbClr val="006FB6"/>
                </a:solidFill>
              </a:rPr>
              <a:t>Con đã học hỏi được những gì?</a:t>
            </a:r>
            <a:endParaRPr/>
          </a:p>
        </p:txBody>
      </p:sp>
      <p:sp>
        <p:nvSpPr>
          <p:cNvPr id="1491" name="Google Shape;1491;p11"/>
          <p:cNvSpPr txBox="1"/>
          <p:nvPr>
            <p:ph idx="1" type="body"/>
          </p:nvPr>
        </p:nvSpPr>
        <p:spPr>
          <a:xfrm>
            <a:off x="9005104" y="2793189"/>
            <a:ext cx="2815046" cy="3101321"/>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vi-VN" sz="2600"/>
              <a:t>Sách phi hư cấu khác với sách hư cấu. Sách hư cấu sẽ kể các câu chuyện. Sách phi hư cấu chứa thông tin và dạy các chủ đề.</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92" name="Google Shape;1492;p11"/>
          <p:cNvPicPr preferRelativeResize="0"/>
          <p:nvPr>
            <p:ph idx="2" type="pic"/>
          </p:nvPr>
        </p:nvPicPr>
        <p:blipFill rotWithShape="1">
          <a:blip r:embed="rId3">
            <a:alphaModFix/>
          </a:blip>
          <a:srcRect b="0" l="0" r="0" t="0"/>
          <a:stretch/>
        </p:blipFill>
        <p:spPr>
          <a:xfrm>
            <a:off x="9859875" y="1131925"/>
            <a:ext cx="1223300" cy="1460050"/>
          </a:xfrm>
          <a:prstGeom prst="rect">
            <a:avLst/>
          </a:prstGeom>
          <a:noFill/>
          <a:ln>
            <a:noFill/>
          </a:ln>
        </p:spPr>
      </p:pic>
      <p:sp>
        <p:nvSpPr>
          <p:cNvPr id="1493" name="Google Shape;1493;p11"/>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vi-VN"/>
              <a:t>2</a:t>
            </a:r>
            <a:endParaRPr/>
          </a:p>
        </p:txBody>
      </p:sp>
      <p:sp>
        <p:nvSpPr>
          <p:cNvPr id="1494" name="Google Shape;1494;p11"/>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vi-VN"/>
              <a:t>3</a:t>
            </a:r>
            <a:endParaRPr/>
          </a:p>
        </p:txBody>
      </p:sp>
      <p:sp>
        <p:nvSpPr>
          <p:cNvPr id="1495" name="Google Shape;1495;p11"/>
          <p:cNvSpPr txBox="1"/>
          <p:nvPr>
            <p:ph idx="6" type="body"/>
          </p:nvPr>
        </p:nvSpPr>
        <p:spPr>
          <a:xfrm>
            <a:off x="12646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vi-VN"/>
              <a:t>Cho biết chủ đề.</a:t>
            </a:r>
            <a:endParaRPr/>
          </a:p>
        </p:txBody>
      </p:sp>
      <p:sp>
        <p:nvSpPr>
          <p:cNvPr id="1496" name="Google Shape;1496;p11"/>
          <p:cNvSpPr txBox="1"/>
          <p:nvPr>
            <p:ph idx="7" type="body"/>
          </p:nvPr>
        </p:nvSpPr>
        <p:spPr>
          <a:xfrm>
            <a:off x="1264650" y="2320225"/>
            <a:ext cx="6293618"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vi-VN"/>
              <a:t>Kể những sự kiện quan trọng nhất.</a:t>
            </a:r>
            <a:endParaRPr/>
          </a:p>
        </p:txBody>
      </p:sp>
      <p:sp>
        <p:nvSpPr>
          <p:cNvPr id="1497" name="Google Shape;1497;p11"/>
          <p:cNvSpPr txBox="1"/>
          <p:nvPr>
            <p:ph idx="8" type="body"/>
          </p:nvPr>
        </p:nvSpPr>
        <p:spPr>
          <a:xfrm>
            <a:off x="1264637" y="3700915"/>
            <a:ext cx="6501975"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vi-VN"/>
              <a:t>Kể một dữ kiện thú vị hoặc vui nhộn. </a:t>
            </a:r>
            <a:endParaRPr/>
          </a:p>
        </p:txBody>
      </p:sp>
      <p:sp>
        <p:nvSpPr>
          <p:cNvPr id="1498" name="Google Shape;1498;p11"/>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vi-VN"/>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2" name="Shape 1502"/>
        <p:cNvGrpSpPr/>
        <p:nvPr/>
      </p:nvGrpSpPr>
      <p:grpSpPr>
        <a:xfrm>
          <a:off x="0" y="0"/>
          <a:ext cx="0" cy="0"/>
          <a:chOff x="0" y="0"/>
          <a:chExt cx="0" cy="0"/>
        </a:xfrm>
      </p:grpSpPr>
      <p:sp>
        <p:nvSpPr>
          <p:cNvPr id="1503" name="Google Shape;1503;p1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vi-VN" sz="3000">
                <a:solidFill>
                  <a:srgbClr val="006FB6"/>
                </a:solidFill>
                <a:highlight>
                  <a:srgbClr val="FFFFFF"/>
                </a:highlight>
              </a:rPr>
              <a:t>Chủ đề của văn bản</a:t>
            </a:r>
            <a:endParaRPr sz="3000">
              <a:solidFill>
                <a:srgbClr val="006FB6"/>
              </a:solidFill>
            </a:endParaRPr>
          </a:p>
        </p:txBody>
      </p:sp>
      <p:sp>
        <p:nvSpPr>
          <p:cNvPr id="1504" name="Google Shape;1504;p1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vi-VN" sz="3000">
                <a:solidFill>
                  <a:srgbClr val="006FB6"/>
                </a:solidFill>
                <a:highlight>
                  <a:srgbClr val="FFFFFF"/>
                </a:highlight>
              </a:rPr>
              <a:t>Điều mà tác giả muốn dạy cho chúng ta về một chủ đề</a:t>
            </a:r>
            <a:endParaRPr sz="3000">
              <a:solidFill>
                <a:srgbClr val="006FB6"/>
              </a:solidFill>
            </a:endParaRPr>
          </a:p>
        </p:txBody>
      </p:sp>
      <p:sp>
        <p:nvSpPr>
          <p:cNvPr id="1505" name="Google Shape;1505;p1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vi-VN" sz="3000">
                <a:solidFill>
                  <a:srgbClr val="006FB6"/>
                </a:solidFill>
                <a:highlight>
                  <a:srgbClr val="FFFFFF"/>
                </a:highlight>
              </a:rPr>
              <a:t>Thứ gì đó khiến anh chú ý</a:t>
            </a:r>
            <a:endParaRPr sz="3000">
              <a:solidFill>
                <a:srgbClr val="006FB6"/>
              </a:solidFill>
            </a:endParaRPr>
          </a:p>
        </p:txBody>
      </p:sp>
      <p:sp>
        <p:nvSpPr>
          <p:cNvPr id="1506" name="Google Shape;1506;p1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vi-VN" sz="3000">
                <a:solidFill>
                  <a:srgbClr val="006FB6"/>
                </a:solidFill>
                <a:highlight>
                  <a:srgbClr val="FFFFFF"/>
                </a:highlight>
              </a:rPr>
              <a:t>Điều đã được chứng minh là đúng</a:t>
            </a:r>
            <a:endParaRPr sz="3000">
              <a:solidFill>
                <a:srgbClr val="006FB6"/>
              </a:solidFill>
            </a:endParaRPr>
          </a:p>
        </p:txBody>
      </p:sp>
      <p:sp>
        <p:nvSpPr>
          <p:cNvPr id="1507" name="Google Shape;1507;p1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vi-VN"/>
              <a:t>Chủ đề</a:t>
            </a:r>
            <a:endParaRPr/>
          </a:p>
        </p:txBody>
      </p:sp>
      <p:sp>
        <p:nvSpPr>
          <p:cNvPr id="1508" name="Google Shape;1508;p1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vi-VN" sz="3000">
                <a:solidFill>
                  <a:srgbClr val="006FB6"/>
                </a:solidFill>
                <a:highlight>
                  <a:srgbClr val="FFFFFF"/>
                </a:highlight>
              </a:rPr>
              <a:t>Ý chính</a:t>
            </a:r>
            <a:endParaRPr b="1" sz="3000">
              <a:solidFill>
                <a:srgbClr val="006FB6"/>
              </a:solidFill>
            </a:endParaRPr>
          </a:p>
        </p:txBody>
      </p:sp>
      <p:sp>
        <p:nvSpPr>
          <p:cNvPr id="1509" name="Google Shape;1509;p1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vi-VN" sz="3000">
                <a:solidFill>
                  <a:srgbClr val="006FB6"/>
                </a:solidFill>
                <a:highlight>
                  <a:srgbClr val="FFFFFF"/>
                </a:highlight>
              </a:rPr>
              <a:t>Thú vị</a:t>
            </a:r>
            <a:endParaRPr b="1" sz="3000">
              <a:solidFill>
                <a:srgbClr val="006FB6"/>
              </a:solidFill>
            </a:endParaRPr>
          </a:p>
        </p:txBody>
      </p:sp>
      <p:sp>
        <p:nvSpPr>
          <p:cNvPr id="1510" name="Google Shape;1510;p1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4000"/>
              <a:buFont typeface="Arial"/>
              <a:buNone/>
            </a:pPr>
            <a:r>
              <a:rPr b="1" lang="vi-VN"/>
              <a:t>Dữ kiện</a:t>
            </a:r>
            <a:endParaRPr/>
          </a:p>
        </p:txBody>
      </p:sp>
      <p:sp>
        <p:nvSpPr>
          <p:cNvPr id="1511" name="Google Shape;1511;p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vi-VN" sz="4000"/>
              <a:t>Kiểm tra thuật ngữ về khả năng đọc viết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sp>
        <p:nvSpPr>
          <p:cNvPr id="1516" name="Google Shape;1516;p13"/>
          <p:cNvSpPr txBox="1"/>
          <p:nvPr>
            <p:ph idx="1" type="body"/>
          </p:nvPr>
        </p:nvSpPr>
        <p:spPr>
          <a:xfrm>
            <a:off x="3445340" y="1710574"/>
            <a:ext cx="2514600" cy="3148500"/>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006FB6"/>
              </a:buClr>
              <a:buSzPts val="3200"/>
              <a:buNone/>
            </a:pPr>
            <a:r>
              <a:rPr lang="vi-VN" sz="3200"/>
              <a:t>Chủ đề của cuốn sách con vừa đọc là gì?</a:t>
            </a:r>
            <a:endParaRPr/>
          </a:p>
          <a:p>
            <a:pPr indent="0" lvl="0" marL="0" rtl="0" algn="ctr">
              <a:lnSpc>
                <a:spcPct val="90000"/>
              </a:lnSpc>
              <a:spcBef>
                <a:spcPts val="1000"/>
              </a:spcBef>
              <a:spcAft>
                <a:spcPts val="0"/>
              </a:spcAft>
              <a:buClr>
                <a:srgbClr val="006FB6"/>
              </a:buClr>
              <a:buSzPts val="3200"/>
              <a:buNone/>
            </a:pPr>
            <a:r>
              <a:t/>
            </a:r>
            <a:endParaRPr sz="3200"/>
          </a:p>
        </p:txBody>
      </p:sp>
      <p:sp>
        <p:nvSpPr>
          <p:cNvPr id="1517" name="Google Shape;1517;p13"/>
          <p:cNvSpPr txBox="1"/>
          <p:nvPr>
            <p:ph idx="2" type="body"/>
          </p:nvPr>
        </p:nvSpPr>
        <p:spPr>
          <a:xfrm>
            <a:off x="9332937" y="1735925"/>
            <a:ext cx="2514600" cy="3148500"/>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006FB6"/>
              </a:buClr>
              <a:buSzPts val="3200"/>
              <a:buNone/>
            </a:pPr>
            <a:r>
              <a:rPr lang="vi-VN" sz="3200"/>
              <a:t>Một điều mà tác giả muốn chúng ta biết là gì?</a:t>
            </a:r>
            <a:endParaRPr/>
          </a:p>
          <a:p>
            <a:pPr indent="0" lvl="0" marL="0" rtl="0" algn="ctr">
              <a:lnSpc>
                <a:spcPct val="90000"/>
              </a:lnSpc>
              <a:spcBef>
                <a:spcPts val="1000"/>
              </a:spcBef>
              <a:spcAft>
                <a:spcPts val="0"/>
              </a:spcAft>
              <a:buClr>
                <a:srgbClr val="006FB6"/>
              </a:buClr>
              <a:buSzPts val="3200"/>
              <a:buNone/>
            </a:pPr>
            <a:r>
              <a:t/>
            </a:r>
            <a:endParaRPr sz="3200"/>
          </a:p>
        </p:txBody>
      </p:sp>
      <p:sp>
        <p:nvSpPr>
          <p:cNvPr id="1518" name="Google Shape;1518;p13"/>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vi-VN"/>
              <a:t>Cho biết chủ đề </a:t>
            </a:r>
            <a:endParaRPr/>
          </a:p>
        </p:txBody>
      </p:sp>
      <p:pic>
        <p:nvPicPr>
          <p:cNvPr id="1519" name="Google Shape;1519;p13"/>
          <p:cNvPicPr preferRelativeResize="0"/>
          <p:nvPr>
            <p:ph idx="3" type="body"/>
          </p:nvPr>
        </p:nvPicPr>
        <p:blipFill rotWithShape="1">
          <a:blip r:embed="rId3">
            <a:alphaModFix/>
          </a:blip>
          <a:srcRect b="11311" l="14193" r="50000" t="37227"/>
          <a:stretch/>
        </p:blipFill>
        <p:spPr>
          <a:xfrm>
            <a:off x="344488" y="2168998"/>
            <a:ext cx="2911500" cy="2223000"/>
          </a:xfrm>
          <a:prstGeom prst="rect">
            <a:avLst/>
          </a:prstGeom>
          <a:noFill/>
          <a:ln cap="flat" cmpd="sng" w="9525">
            <a:solidFill>
              <a:srgbClr val="666666"/>
            </a:solidFill>
            <a:prstDash val="solid"/>
            <a:round/>
            <a:headEnd len="sm" w="sm" type="none"/>
            <a:tailEnd len="sm" w="sm" type="none"/>
          </a:ln>
        </p:spPr>
      </p:pic>
      <p:pic>
        <p:nvPicPr>
          <p:cNvPr id="1520" name="Google Shape;1520;p13"/>
          <p:cNvPicPr preferRelativeResize="0"/>
          <p:nvPr>
            <p:ph idx="4" type="body"/>
          </p:nvPr>
        </p:nvPicPr>
        <p:blipFill rotWithShape="1">
          <a:blip r:embed="rId4">
            <a:alphaModFix/>
          </a:blip>
          <a:srcRect b="34974" l="17456" r="69147" t="34386"/>
          <a:stretch/>
        </p:blipFill>
        <p:spPr>
          <a:xfrm>
            <a:off x="6870849" y="2317694"/>
            <a:ext cx="1633200" cy="1984500"/>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4" name="Shape 1524"/>
        <p:cNvGrpSpPr/>
        <p:nvPr/>
      </p:nvGrpSpPr>
      <p:grpSpPr>
        <a:xfrm>
          <a:off x="0" y="0"/>
          <a:ext cx="0" cy="0"/>
          <a:chOff x="0" y="0"/>
          <a:chExt cx="0" cy="0"/>
        </a:xfrm>
      </p:grpSpPr>
      <p:sp>
        <p:nvSpPr>
          <p:cNvPr id="1525" name="Google Shape;1525;p1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4200"/>
              <a:buFont typeface="Calibri"/>
              <a:buNone/>
            </a:pPr>
            <a:r>
              <a:rPr lang="vi-VN">
                <a:solidFill>
                  <a:srgbClr val="006FB6"/>
                </a:solidFill>
              </a:rPr>
              <a:t>Kể những dữ kiện </a:t>
            </a:r>
            <a:endParaRPr/>
          </a:p>
          <a:p>
            <a:pPr indent="0" lvl="0" marL="0" rtl="0" algn="l">
              <a:lnSpc>
                <a:spcPct val="90000"/>
              </a:lnSpc>
              <a:spcBef>
                <a:spcPts val="0"/>
              </a:spcBef>
              <a:spcAft>
                <a:spcPts val="0"/>
              </a:spcAft>
              <a:buClr>
                <a:srgbClr val="006FB6"/>
              </a:buClr>
              <a:buSzPts val="4200"/>
              <a:buFont typeface="Calibri"/>
              <a:buNone/>
            </a:pPr>
            <a:r>
              <a:rPr lang="vi-VN">
                <a:solidFill>
                  <a:srgbClr val="006FB6"/>
                </a:solidFill>
              </a:rPr>
              <a:t>quan trọng nhất </a:t>
            </a:r>
            <a:endParaRPr/>
          </a:p>
        </p:txBody>
      </p:sp>
      <p:sp>
        <p:nvSpPr>
          <p:cNvPr id="1526" name="Google Shape;1526;p14"/>
          <p:cNvSpPr txBox="1"/>
          <p:nvPr>
            <p:ph idx="1" type="body"/>
          </p:nvPr>
        </p:nvSpPr>
        <p:spPr>
          <a:xfrm>
            <a:off x="265471" y="254409"/>
            <a:ext cx="3231900" cy="60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vi-VN" sz="4000">
                <a:solidFill>
                  <a:srgbClr val="006FB6"/>
                </a:solidFill>
              </a:rPr>
              <a:t>Hãy thử ngay bằng một cuốn sách! </a:t>
            </a:r>
            <a:endParaRPr/>
          </a:p>
          <a:p>
            <a:pPr indent="0" lvl="0" marL="0" rtl="0" algn="l">
              <a:lnSpc>
                <a:spcPct val="90000"/>
              </a:lnSpc>
              <a:spcBef>
                <a:spcPts val="1000"/>
              </a:spcBef>
              <a:spcAft>
                <a:spcPts val="0"/>
              </a:spcAft>
              <a:buClr>
                <a:srgbClr val="0771BA"/>
              </a:buClr>
              <a:buSzPts val="2800"/>
              <a:buNone/>
            </a:pPr>
            <a:r>
              <a:t/>
            </a:r>
            <a:endParaRPr/>
          </a:p>
        </p:txBody>
      </p:sp>
      <p:sp>
        <p:nvSpPr>
          <p:cNvPr id="1527" name="Google Shape;1527;p14"/>
          <p:cNvSpPr txBox="1"/>
          <p:nvPr>
            <p:ph idx="2" type="body"/>
          </p:nvPr>
        </p:nvSpPr>
        <p:spPr>
          <a:xfrm>
            <a:off x="265470" y="2059294"/>
            <a:ext cx="3271499" cy="3727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6FB6"/>
              </a:buClr>
              <a:buSzPts val="2800"/>
              <a:buChar char="•"/>
            </a:pPr>
            <a:r>
              <a:rPr lang="vi-VN">
                <a:solidFill>
                  <a:srgbClr val="006FB6"/>
                </a:solidFill>
              </a:rPr>
              <a:t>Lấy một cuốn sách và bắt đầu đọc.</a:t>
            </a:r>
            <a:endParaRPr/>
          </a:p>
          <a:p>
            <a:pPr indent="-50800" lvl="0" marL="228600" rtl="0" algn="l">
              <a:lnSpc>
                <a:spcPct val="90000"/>
              </a:lnSpc>
              <a:spcBef>
                <a:spcPts val="1000"/>
              </a:spcBef>
              <a:spcAft>
                <a:spcPts val="0"/>
              </a:spcAft>
              <a:buClr>
                <a:srgbClr val="0771BA"/>
              </a:buClr>
              <a:buSzPts val="2800"/>
              <a:buNone/>
            </a:pPr>
            <a:r>
              <a:t/>
            </a:r>
            <a:endParaRPr>
              <a:solidFill>
                <a:srgbClr val="006FB6"/>
              </a:solidFill>
            </a:endParaRPr>
          </a:p>
          <a:p>
            <a:pPr indent="-228600" lvl="0" marL="228600" rtl="0" algn="l">
              <a:lnSpc>
                <a:spcPct val="90000"/>
              </a:lnSpc>
              <a:spcBef>
                <a:spcPts val="1000"/>
              </a:spcBef>
              <a:spcAft>
                <a:spcPts val="0"/>
              </a:spcAft>
              <a:buClr>
                <a:srgbClr val="006FB6"/>
              </a:buClr>
              <a:buSzPts val="2800"/>
              <a:buChar char="•"/>
            </a:pPr>
            <a:r>
              <a:rPr lang="vi-VN">
                <a:solidFill>
                  <a:srgbClr val="006FB6"/>
                </a:solidFill>
              </a:rPr>
              <a:t>Tạm dừng sau 1-2 phút và nói về các dữ kiện quan trọng nhất đến giờ trong nội dung đó. </a:t>
            </a:r>
            <a:endParaRPr/>
          </a:p>
        </p:txBody>
      </p:sp>
      <p:pic>
        <p:nvPicPr>
          <p:cNvPr descr="A picture containing can&#10;&#10;Description automatically generated" id="1528" name="Google Shape;1528;p14"/>
          <p:cNvPicPr preferRelativeResize="0"/>
          <p:nvPr>
            <p:ph idx="4" type="body"/>
          </p:nvPr>
        </p:nvPicPr>
        <p:blipFill rotWithShape="1">
          <a:blip r:embed="rId3">
            <a:alphaModFix/>
          </a:blip>
          <a:srcRect b="0" l="0" r="0" t="0"/>
          <a:stretch/>
        </p:blipFill>
        <p:spPr>
          <a:xfrm>
            <a:off x="4089688" y="1895231"/>
            <a:ext cx="2660100" cy="3727800"/>
          </a:xfrm>
          <a:prstGeom prst="rect">
            <a:avLst/>
          </a:prstGeom>
          <a:noFill/>
          <a:ln>
            <a:noFill/>
          </a:ln>
        </p:spPr>
      </p:pic>
      <p:sp>
        <p:nvSpPr>
          <p:cNvPr id="1529" name="Google Shape;1529;p14"/>
          <p:cNvSpPr txBox="1"/>
          <p:nvPr>
            <p:ph idx="5" type="body"/>
          </p:nvPr>
        </p:nvSpPr>
        <p:spPr>
          <a:xfrm>
            <a:off x="6872748" y="1893094"/>
            <a:ext cx="4806108" cy="39876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006FB6"/>
              </a:buClr>
              <a:buSzPts val="3000"/>
              <a:buChar char="•"/>
            </a:pPr>
            <a:r>
              <a:rPr lang="vi-VN" sz="3000"/>
              <a:t>Cuốn sách này dạy con điều gì?</a:t>
            </a:r>
            <a:endParaRPr/>
          </a:p>
          <a:p>
            <a:pPr indent="-457200" lvl="0" marL="457200" rtl="0" algn="l">
              <a:lnSpc>
                <a:spcPct val="90000"/>
              </a:lnSpc>
              <a:spcBef>
                <a:spcPts val="1000"/>
              </a:spcBef>
              <a:spcAft>
                <a:spcPts val="0"/>
              </a:spcAft>
              <a:buClr>
                <a:srgbClr val="006FB6"/>
              </a:buClr>
              <a:buSzPts val="3000"/>
              <a:buChar char="•"/>
            </a:pPr>
            <a:r>
              <a:rPr lang="vi-VN" sz="3000"/>
              <a:t>Dữ kiện nào xuất hiện vài lần trong nội dung đó? </a:t>
            </a:r>
            <a:endParaRPr/>
          </a:p>
          <a:p>
            <a:pPr indent="-457200" lvl="0" marL="457200" rtl="0" algn="l">
              <a:lnSpc>
                <a:spcPct val="90000"/>
              </a:lnSpc>
              <a:spcBef>
                <a:spcPts val="1000"/>
              </a:spcBef>
              <a:spcAft>
                <a:spcPts val="0"/>
              </a:spcAft>
              <a:buClr>
                <a:srgbClr val="006FB6"/>
              </a:buClr>
              <a:buSzPts val="3000"/>
              <a:buChar char="•"/>
            </a:pPr>
            <a:r>
              <a:rPr lang="vi-VN" sz="3000"/>
              <a:t>Tác giả muốn chúng ta biết 2 hoặc 3 điều gì về cá mập? Hãy cho xem chỗ con đã biết được điều đó.</a:t>
            </a:r>
            <a:endParaRPr/>
          </a:p>
          <a:p>
            <a:pPr indent="-25400" lvl="0" marL="228600" rtl="0" algn="l">
              <a:lnSpc>
                <a:spcPct val="90000"/>
              </a:lnSpc>
              <a:spcBef>
                <a:spcPts val="1000"/>
              </a:spcBef>
              <a:spcAft>
                <a:spcPts val="0"/>
              </a:spcAft>
              <a:buClr>
                <a:srgbClr val="006FB6"/>
              </a:buClr>
              <a:buSzPts val="3200"/>
              <a:buNone/>
            </a:pPr>
            <a:r>
              <a:t/>
            </a:r>
            <a:endParaRPr/>
          </a:p>
        </p:txBody>
      </p:sp>
      <p:sp>
        <p:nvSpPr>
          <p:cNvPr id="1530" name="Google Shape;1530;p14"/>
          <p:cNvSpPr txBox="1"/>
          <p:nvPr/>
        </p:nvSpPr>
        <p:spPr>
          <a:xfrm>
            <a:off x="9488853" y="5549220"/>
            <a:ext cx="270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6FB6"/>
              </a:solidFill>
              <a:latin typeface="Calibri"/>
              <a:ea typeface="Calibri"/>
              <a:cs typeface="Calibri"/>
              <a:sym typeface="Calibri"/>
            </a:endParaRPr>
          </a:p>
        </p:txBody>
      </p:sp>
      <p:pic>
        <p:nvPicPr>
          <p:cNvPr id="1531" name="Google Shape;1531;p14"/>
          <p:cNvPicPr preferRelativeResize="0"/>
          <p:nvPr/>
        </p:nvPicPr>
        <p:blipFill rotWithShape="1">
          <a:blip r:embed="rId4">
            <a:alphaModFix/>
          </a:blip>
          <a:srcRect b="0" l="0" r="0" t="-1666"/>
          <a:stretch/>
        </p:blipFill>
        <p:spPr>
          <a:xfrm>
            <a:off x="7883975" y="693825"/>
            <a:ext cx="678450" cy="1004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5" name="Shape 1535"/>
        <p:cNvGrpSpPr/>
        <p:nvPr/>
      </p:nvGrpSpPr>
      <p:grpSpPr>
        <a:xfrm>
          <a:off x="0" y="0"/>
          <a:ext cx="0" cy="0"/>
          <a:chOff x="0" y="0"/>
          <a:chExt cx="0" cy="0"/>
        </a:xfrm>
      </p:grpSpPr>
      <p:sp>
        <p:nvSpPr>
          <p:cNvPr id="1536" name="Google Shape;1536;p15"/>
          <p:cNvSpPr txBox="1"/>
          <p:nvPr>
            <p:ph type="title"/>
          </p:nvPr>
        </p:nvSpPr>
        <p:spPr>
          <a:xfrm>
            <a:off x="3589867" y="-338667"/>
            <a:ext cx="5274816" cy="1916067"/>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Calibri"/>
              <a:buNone/>
            </a:pPr>
            <a:r>
              <a:rPr lang="vi-VN" sz="4000">
                <a:solidFill>
                  <a:srgbClr val="006FB6"/>
                </a:solidFill>
              </a:rPr>
              <a:t>Kể một dữ kiện thú vị hoặc vui nhộn</a:t>
            </a:r>
            <a:endParaRPr/>
          </a:p>
        </p:txBody>
      </p:sp>
      <p:sp>
        <p:nvSpPr>
          <p:cNvPr id="1537" name="Google Shape;1537;p15"/>
          <p:cNvSpPr txBox="1"/>
          <p:nvPr>
            <p:ph idx="1" type="body"/>
          </p:nvPr>
        </p:nvSpPr>
        <p:spPr>
          <a:xfrm>
            <a:off x="-228600" y="239400"/>
            <a:ext cx="3467700" cy="5493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vi-VN">
                <a:solidFill>
                  <a:srgbClr val="006FB6"/>
                </a:solidFill>
              </a:rPr>
              <a:t>Lập danh sách các chủ đề trẻ quan tâm ngay lúc này. </a:t>
            </a:r>
            <a:endParaRPr/>
          </a:p>
          <a:p>
            <a:pPr indent="-228600" lvl="0" marL="457200" marR="0" rtl="0" algn="ctr">
              <a:lnSpc>
                <a:spcPct val="90000"/>
              </a:lnSpc>
              <a:spcBef>
                <a:spcPts val="1000"/>
              </a:spcBef>
              <a:spcAft>
                <a:spcPts val="0"/>
              </a:spcAft>
              <a:buClr>
                <a:srgbClr val="0771BA"/>
              </a:buClr>
              <a:buSzPts val="2800"/>
              <a:buFont typeface="Arial"/>
              <a:buNone/>
            </a:pPr>
            <a:r>
              <a:t/>
            </a:r>
            <a:endParaRPr/>
          </a:p>
        </p:txBody>
      </p:sp>
      <p:sp>
        <p:nvSpPr>
          <p:cNvPr id="1538" name="Google Shape;1538;p15"/>
          <p:cNvSpPr txBox="1"/>
          <p:nvPr>
            <p:ph idx="2" type="body"/>
          </p:nvPr>
        </p:nvSpPr>
        <p:spPr>
          <a:xfrm>
            <a:off x="213742" y="1732153"/>
            <a:ext cx="3040200" cy="29937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vi-VN">
                <a:solidFill>
                  <a:srgbClr val="006FB6"/>
                </a:solidFill>
              </a:rPr>
              <a:t>Kể tên các dữ kiện thú vị sẽ dễ dàng hơn khi đọc những cuốn sách mà trẻ quan tâm. Nếu cần giúp tìm sách về các chủ đề này, cứ hỏi nhé!</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539" name="Google Shape;1539;p15"/>
          <p:cNvSpPr txBox="1"/>
          <p:nvPr>
            <p:ph idx="4" type="body"/>
          </p:nvPr>
        </p:nvSpPr>
        <p:spPr>
          <a:xfrm>
            <a:off x="3727048" y="1944700"/>
            <a:ext cx="3892952" cy="41544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2800"/>
              <a:buChar char="•"/>
            </a:pPr>
            <a:r>
              <a:rPr lang="vi-VN" sz="3200"/>
              <a:t>Điều tuyệt vời nhất con học được ở cuốn sách này là gì? Nội dung đó được viết ở đâu? </a:t>
            </a:r>
            <a:endParaRPr/>
          </a:p>
          <a:p>
            <a:pPr indent="-457200" lvl="0" marL="457200" rtl="0" algn="l">
              <a:lnSpc>
                <a:spcPct val="90000"/>
              </a:lnSpc>
              <a:spcBef>
                <a:spcPts val="1000"/>
              </a:spcBef>
              <a:spcAft>
                <a:spcPts val="0"/>
              </a:spcAft>
              <a:buSzPts val="2800"/>
              <a:buChar char="•"/>
            </a:pPr>
            <a:r>
              <a:rPr lang="vi-VN" sz="3200"/>
              <a:t>Điều gì con đã biết sẵn rồi?​ Tác giả nói điều đó như thế nào?  </a:t>
            </a:r>
            <a:endParaRPr/>
          </a:p>
          <a:p>
            <a:pPr indent="-228600" lvl="0" marL="457200" marR="0" rtl="0" algn="l">
              <a:lnSpc>
                <a:spcPct val="90000"/>
              </a:lnSpc>
              <a:spcBef>
                <a:spcPts val="1000"/>
              </a:spcBef>
              <a:spcAft>
                <a:spcPts val="0"/>
              </a:spcAft>
              <a:buClr>
                <a:srgbClr val="006FB6"/>
              </a:buClr>
              <a:buSzPts val="2800"/>
              <a:buFont typeface="Arial"/>
              <a:buNone/>
            </a:pPr>
            <a:r>
              <a:t/>
            </a:r>
            <a:endParaRPr sz="3200"/>
          </a:p>
        </p:txBody>
      </p:sp>
      <p:sp>
        <p:nvSpPr>
          <p:cNvPr id="1540" name="Google Shape;1540;p15"/>
          <p:cNvSpPr txBox="1"/>
          <p:nvPr>
            <p:ph idx="5" type="body"/>
          </p:nvPr>
        </p:nvSpPr>
        <p:spPr>
          <a:xfrm>
            <a:off x="7620000" y="1949740"/>
            <a:ext cx="4073100" cy="41544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2800"/>
              <a:buChar char="•"/>
            </a:pPr>
            <a:r>
              <a:rPr lang="vi-VN" sz="3200"/>
              <a:t>Điều gì đã làm con ngạc nhiên? Hãy cho xem nhé. </a:t>
            </a:r>
            <a:endParaRPr/>
          </a:p>
          <a:p>
            <a:pPr indent="-457200" lvl="0" marL="457200" rtl="0" algn="l">
              <a:lnSpc>
                <a:spcPct val="90000"/>
              </a:lnSpc>
              <a:spcBef>
                <a:spcPts val="1000"/>
              </a:spcBef>
              <a:spcAft>
                <a:spcPts val="0"/>
              </a:spcAft>
              <a:buSzPts val="2800"/>
              <a:buChar char="•"/>
            </a:pPr>
            <a:r>
              <a:rPr lang="vi-VN" sz="3200"/>
              <a:t>Con muốn chia sẻ với bạn bè một dữ kiện gì? Hãy nói làm sao con biết được.</a:t>
            </a:r>
            <a:endParaRPr/>
          </a:p>
          <a:p>
            <a:pPr indent="0" lvl="0" marL="0" rtl="0" algn="l">
              <a:lnSpc>
                <a:spcPct val="90000"/>
              </a:lnSpc>
              <a:spcBef>
                <a:spcPts val="1000"/>
              </a:spcBef>
              <a:spcAft>
                <a:spcPts val="0"/>
              </a:spcAft>
              <a:buSzPts val="2800"/>
              <a:buNone/>
            </a:pPr>
            <a:r>
              <a:t/>
            </a:r>
            <a:endParaRPr sz="3200"/>
          </a:p>
          <a:p>
            <a:pPr indent="-228600" lvl="0" marL="457200" marR="0" rtl="0" algn="l">
              <a:lnSpc>
                <a:spcPct val="90000"/>
              </a:lnSpc>
              <a:spcBef>
                <a:spcPts val="1000"/>
              </a:spcBef>
              <a:spcAft>
                <a:spcPts val="0"/>
              </a:spcAft>
              <a:buClr>
                <a:srgbClr val="006FB6"/>
              </a:buClr>
              <a:buSzPts val="2800"/>
              <a:buFont typeface="Arial"/>
              <a:buNone/>
            </a:pPr>
            <a:r>
              <a:t/>
            </a:r>
            <a:endParaRPr sz="3200"/>
          </a:p>
          <a:p>
            <a:pPr indent="-228600" lvl="0" marL="457200" marR="0" rtl="0" algn="l">
              <a:lnSpc>
                <a:spcPct val="90000"/>
              </a:lnSpc>
              <a:spcBef>
                <a:spcPts val="1000"/>
              </a:spcBef>
              <a:spcAft>
                <a:spcPts val="0"/>
              </a:spcAft>
              <a:buClr>
                <a:srgbClr val="006FB6"/>
              </a:buClr>
              <a:buSzPts val="2800"/>
              <a:buFont typeface="Arial"/>
              <a:buNone/>
            </a:pPr>
            <a:r>
              <a:t/>
            </a:r>
            <a:endParaRPr sz="3200"/>
          </a:p>
        </p:txBody>
      </p:sp>
      <p:pic>
        <p:nvPicPr>
          <p:cNvPr id="1541" name="Google Shape;1541;p15"/>
          <p:cNvPicPr preferRelativeResize="0"/>
          <p:nvPr/>
        </p:nvPicPr>
        <p:blipFill rotWithShape="1">
          <a:blip r:embed="rId3">
            <a:alphaModFix/>
          </a:blip>
          <a:srcRect b="0" l="0" r="0" t="-1666"/>
          <a:stretch/>
        </p:blipFill>
        <p:spPr>
          <a:xfrm>
            <a:off x="7706225" y="573100"/>
            <a:ext cx="678450" cy="100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Denise D'Amaddio</dc:creator>
</cp:coreProperties>
</file>