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0.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8" r:id="rId3"/>
    <p:sldMasterId id="2147483664" r:id="rId4"/>
    <p:sldMasterId id="2147483683" r:id="rId5"/>
    <p:sldMasterId id="2147483692" r:id="rId6"/>
    <p:sldMasterId id="2147483697" r:id="rId7"/>
    <p:sldMasterId id="2147483713" r:id="rId8"/>
    <p:sldMasterId id="2147483723" r:id="rId9"/>
    <p:sldMasterId id="2147483738" r:id="rId10"/>
    <p:sldMasterId id="2147483746" r:id="rId11"/>
  </p:sldMasterIdLst>
  <p:notesMasterIdLst>
    <p:notesMasterId r:id="rId28"/>
  </p:notesMasterIdLst>
  <p:sldIdLst>
    <p:sldId id="256" r:id="rId12"/>
    <p:sldId id="257" r:id="rId13"/>
    <p:sldId id="258" r:id="rId14"/>
    <p:sldId id="271"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hXzN7oOhhvsQQAXMgr2xffHyGjp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2" d="100"/>
          <a:sy n="112" d="100"/>
        </p:scale>
        <p:origin x="48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5"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44" name="Google Shape;1444;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p15:notes"/>
          <p:cNvSpPr>
            <a:spLocks noGrp="1" noRot="1" noChangeAspect="1"/>
          </p:cNvSpPr>
          <p:nvPr>
            <p:ph type="sldImg" idx="2"/>
          </p:nvPr>
        </p:nvSpPr>
        <p:spPr>
          <a:xfrm>
            <a:off x="35337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4" name="Google Shape;1534;p1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p1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544" name="Google Shape;1544;p16: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p17: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554" name="Google Shape;1554;p17: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1dc99c397da_0_161: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3" name="Google Shape;1563;g1dc99c397da_0_16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p18: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4" name="Google Shape;1574;p18: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6"/>
        <p:cNvGrpSpPr/>
        <p:nvPr/>
      </p:nvGrpSpPr>
      <p:grpSpPr>
        <a:xfrm>
          <a:off x="0" y="0"/>
          <a:ext cx="0" cy="0"/>
          <a:chOff x="0" y="0"/>
          <a:chExt cx="0" cy="0"/>
        </a:xfrm>
      </p:grpSpPr>
      <p:sp>
        <p:nvSpPr>
          <p:cNvPr id="1587" name="Google Shape;1587;g1f4eb4b1698_0_12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588" name="Google Shape;1588;g1f4eb4b1698_0_121: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4"/>
        <p:cNvGrpSpPr/>
        <p:nvPr/>
      </p:nvGrpSpPr>
      <p:grpSpPr>
        <a:xfrm>
          <a:off x="0" y="0"/>
          <a:ext cx="0" cy="0"/>
          <a:chOff x="0" y="0"/>
          <a:chExt cx="0" cy="0"/>
        </a:xfrm>
      </p:grpSpPr>
      <p:sp>
        <p:nvSpPr>
          <p:cNvPr id="1595" name="Google Shape;1595;p23: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596" name="Google Shape;1596;p23: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p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51" name="Google Shape;1451;p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p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56" name="Google Shape;1456;p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71" name="Google Shape;1471;p6: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p1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88" name="Google Shape;1488;p11: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p12: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1" name="Google Shape;1501;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p13:notes"/>
          <p:cNvSpPr>
            <a:spLocks noGrp="1" noRot="1" noChangeAspect="1"/>
          </p:cNvSpPr>
          <p:nvPr>
            <p:ph type="sldImg" idx="2"/>
          </p:nvPr>
        </p:nvSpPr>
        <p:spPr>
          <a:xfrm>
            <a:off x="3533775" y="115888"/>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4" name="Google Shape;1514;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p:cNvGrpSpPr/>
        <p:nvPr/>
      </p:nvGrpSpPr>
      <p:grpSpPr>
        <a:xfrm>
          <a:off x="0" y="0"/>
          <a:ext cx="0" cy="0"/>
          <a:chOff x="0" y="0"/>
          <a:chExt cx="0" cy="0"/>
        </a:xfrm>
      </p:grpSpPr>
      <p:sp>
        <p:nvSpPr>
          <p:cNvPr id="1522" name="Google Shape;1522;p14:notes"/>
          <p:cNvSpPr>
            <a:spLocks noGrp="1" noRot="1" noChangeAspect="1"/>
          </p:cNvSpPr>
          <p:nvPr>
            <p:ph type="sldImg" idx="2"/>
          </p:nvPr>
        </p:nvSpPr>
        <p:spPr>
          <a:xfrm>
            <a:off x="3533775" y="115888"/>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3" name="Google Shape;1523;p1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21.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25.jpg"/><Relationship Id="rId5" Type="http://schemas.openxmlformats.org/officeDocument/2006/relationships/image" Target="../media/image4.png"/><Relationship Id="rId4" Type="http://schemas.openxmlformats.org/officeDocument/2006/relationships/image" Target="../media/image2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26.jpg"/><Relationship Id="rId5" Type="http://schemas.openxmlformats.org/officeDocument/2006/relationships/image" Target="../media/image4.png"/><Relationship Id="rId4" Type="http://schemas.openxmlformats.org/officeDocument/2006/relationships/image" Target="../media/image2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26.jpg"/><Relationship Id="rId5" Type="http://schemas.openxmlformats.org/officeDocument/2006/relationships/image" Target="../media/image4.png"/><Relationship Id="rId4" Type="http://schemas.openxmlformats.org/officeDocument/2006/relationships/image" Target="../media/image2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2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2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jp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Master" Target="../slideMasters/slideMaster6.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6.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2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7.xml"/><Relationship Id="rId6" Type="http://schemas.openxmlformats.org/officeDocument/2006/relationships/image" Target="../media/image26.jpg"/><Relationship Id="rId5" Type="http://schemas.openxmlformats.org/officeDocument/2006/relationships/image" Target="../media/image4.png"/><Relationship Id="rId4" Type="http://schemas.openxmlformats.org/officeDocument/2006/relationships/image" Target="../media/image2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7.xml"/><Relationship Id="rId6" Type="http://schemas.openxmlformats.org/officeDocument/2006/relationships/image" Target="../media/image26.jpg"/><Relationship Id="rId5" Type="http://schemas.openxmlformats.org/officeDocument/2006/relationships/image" Target="../media/image4.png"/><Relationship Id="rId4" Type="http://schemas.openxmlformats.org/officeDocument/2006/relationships/image" Target="../media/image2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2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2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 Id="rId6" Type="http://schemas.openxmlformats.org/officeDocument/2006/relationships/image" Target="../media/image27.jpg"/><Relationship Id="rId5" Type="http://schemas.openxmlformats.org/officeDocument/2006/relationships/image" Target="../media/image12.png"/><Relationship Id="rId4" Type="http://schemas.openxmlformats.org/officeDocument/2006/relationships/image" Target="../media/image14.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24.png"/><Relationship Id="rId4" Type="http://schemas.openxmlformats.org/officeDocument/2006/relationships/image" Target="../media/image12.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0.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0.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jp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Master" Target="../slideMasters/slideMaster10.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10.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3.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27.jpg"/><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1.xml"/><Relationship Id="rId5" Type="http://schemas.openxmlformats.org/officeDocument/2006/relationships/image" Target="../media/image24.png"/><Relationship Id="rId4" Type="http://schemas.openxmlformats.org/officeDocument/2006/relationships/image" Target="../media/image12.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 Id="rId5" Type="http://schemas.openxmlformats.org/officeDocument/2006/relationships/image" Target="../media/image22.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6"/>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6"/>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6"/>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6"/>
          <p:cNvGrpSpPr/>
          <p:nvPr/>
        </p:nvGrpSpPr>
        <p:grpSpPr>
          <a:xfrm>
            <a:off x="-12180" y="5607273"/>
            <a:ext cx="12219900" cy="83414"/>
            <a:chOff x="-12180" y="5607273"/>
            <a:chExt cx="12219900" cy="83414"/>
          </a:xfrm>
        </p:grpSpPr>
        <p:cxnSp>
          <p:nvCxnSpPr>
            <p:cNvPr id="12" name="Google Shape;12;p26"/>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6"/>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142"/>
        <p:cNvGrpSpPr/>
        <p:nvPr/>
      </p:nvGrpSpPr>
      <p:grpSpPr>
        <a:xfrm>
          <a:off x="0" y="0"/>
          <a:ext cx="0" cy="0"/>
          <a:chOff x="0" y="0"/>
          <a:chExt cx="0" cy="0"/>
        </a:xfrm>
      </p:grpSpPr>
      <p:pic>
        <p:nvPicPr>
          <p:cNvPr id="143" name="Google Shape;143;p31"/>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144" name="Google Shape;144;p31"/>
          <p:cNvGrpSpPr/>
          <p:nvPr/>
        </p:nvGrpSpPr>
        <p:grpSpPr>
          <a:xfrm>
            <a:off x="1" y="5607273"/>
            <a:ext cx="12213728" cy="1252537"/>
            <a:chOff x="-33239" y="5603791"/>
            <a:chExt cx="9160525" cy="1252537"/>
          </a:xfrm>
        </p:grpSpPr>
        <p:sp>
          <p:nvSpPr>
            <p:cNvPr id="145" name="Google Shape;145;p31"/>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46" name="Google Shape;146;p31"/>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147" name="Google Shape;147;p31"/>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148" name="Google Shape;148;p31"/>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49" name="Google Shape;149;p31"/>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150" name="Google Shape;150;p31"/>
          <p:cNvSpPr/>
          <p:nvPr/>
        </p:nvSpPr>
        <p:spPr>
          <a:xfrm>
            <a:off x="-15450"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151"/>
        <p:cNvGrpSpPr/>
        <p:nvPr/>
      </p:nvGrpSpPr>
      <p:grpSpPr>
        <a:xfrm>
          <a:off x="0" y="0"/>
          <a:ext cx="0" cy="0"/>
          <a:chOff x="0" y="0"/>
          <a:chExt cx="0" cy="0"/>
        </a:xfrm>
      </p:grpSpPr>
      <p:pic>
        <p:nvPicPr>
          <p:cNvPr id="152" name="Google Shape;152;p60"/>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153" name="Google Shape;153;p60"/>
          <p:cNvGrpSpPr/>
          <p:nvPr/>
        </p:nvGrpSpPr>
        <p:grpSpPr>
          <a:xfrm>
            <a:off x="0" y="5607273"/>
            <a:ext cx="12214159" cy="1252536"/>
            <a:chOff x="-33239" y="5603791"/>
            <a:chExt cx="9160619" cy="1252536"/>
          </a:xfrm>
        </p:grpSpPr>
        <p:sp>
          <p:nvSpPr>
            <p:cNvPr id="154" name="Google Shape;154;p60"/>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55" name="Google Shape;155;p60"/>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56" name="Google Shape;156;p60"/>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157" name="Google Shape;157;p60"/>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58" name="Google Shape;158;p60"/>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159" name="Google Shape;159;p60"/>
          <p:cNvSpPr/>
          <p:nvPr/>
        </p:nvSpPr>
        <p:spPr>
          <a:xfrm>
            <a:off x="0" y="-38100"/>
            <a:ext cx="12223022" cy="5610904"/>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160"/>
        <p:cNvGrpSpPr/>
        <p:nvPr/>
      </p:nvGrpSpPr>
      <p:grpSpPr>
        <a:xfrm>
          <a:off x="0" y="0"/>
          <a:ext cx="0" cy="0"/>
          <a:chOff x="0" y="0"/>
          <a:chExt cx="0" cy="0"/>
        </a:xfrm>
      </p:grpSpPr>
      <p:pic>
        <p:nvPicPr>
          <p:cNvPr id="161" name="Google Shape;161;p61"/>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162" name="Google Shape;162;p61"/>
          <p:cNvGrpSpPr/>
          <p:nvPr/>
        </p:nvGrpSpPr>
        <p:grpSpPr>
          <a:xfrm>
            <a:off x="1" y="5607273"/>
            <a:ext cx="12213728" cy="1252537"/>
            <a:chOff x="-33239" y="5603791"/>
            <a:chExt cx="9160525" cy="1252537"/>
          </a:xfrm>
        </p:grpSpPr>
        <p:sp>
          <p:nvSpPr>
            <p:cNvPr id="163" name="Google Shape;163;p61"/>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64" name="Google Shape;164;p61"/>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165" name="Google Shape;165;p61"/>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166" name="Google Shape;166;p61"/>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67" name="Google Shape;167;p61"/>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168" name="Google Shape;168;p61"/>
          <p:cNvSpPr/>
          <p:nvPr/>
        </p:nvSpPr>
        <p:spPr>
          <a:xfrm>
            <a:off x="-4600"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169"/>
        <p:cNvGrpSpPr/>
        <p:nvPr/>
      </p:nvGrpSpPr>
      <p:grpSpPr>
        <a:xfrm>
          <a:off x="0" y="0"/>
          <a:ext cx="0" cy="0"/>
          <a:chOff x="0" y="0"/>
          <a:chExt cx="0" cy="0"/>
        </a:xfrm>
      </p:grpSpPr>
      <p:pic>
        <p:nvPicPr>
          <p:cNvPr id="170" name="Google Shape;170;p62"/>
          <p:cNvPicPr preferRelativeResize="0"/>
          <p:nvPr/>
        </p:nvPicPr>
        <p:blipFill rotWithShape="1">
          <a:blip r:embed="rId2">
            <a:alphaModFix/>
          </a:blip>
          <a:srcRect l="549" t="8195" r="-548" b="7385"/>
          <a:stretch/>
        </p:blipFill>
        <p:spPr>
          <a:xfrm>
            <a:off x="0" y="0"/>
            <a:ext cx="12192001" cy="6858000"/>
          </a:xfrm>
          <a:prstGeom prst="rect">
            <a:avLst/>
          </a:prstGeom>
          <a:noFill/>
          <a:ln>
            <a:noFill/>
          </a:ln>
        </p:spPr>
      </p:pic>
      <p:grpSp>
        <p:nvGrpSpPr>
          <p:cNvPr id="171" name="Google Shape;171;p62"/>
          <p:cNvGrpSpPr/>
          <p:nvPr/>
        </p:nvGrpSpPr>
        <p:grpSpPr>
          <a:xfrm>
            <a:off x="1" y="5607273"/>
            <a:ext cx="12213728" cy="1252537"/>
            <a:chOff x="-33239" y="5603791"/>
            <a:chExt cx="9160525" cy="1252537"/>
          </a:xfrm>
        </p:grpSpPr>
        <p:sp>
          <p:nvSpPr>
            <p:cNvPr id="172" name="Google Shape;172;p62"/>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3" name="Google Shape;173;p62"/>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174" name="Google Shape;174;p62"/>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175" name="Google Shape;175;p62"/>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6" name="Google Shape;176;p62"/>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177" name="Google Shape;177;p62"/>
          <p:cNvSpPr/>
          <p:nvPr/>
        </p:nvSpPr>
        <p:spPr>
          <a:xfrm>
            <a:off x="-4587"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178"/>
        <p:cNvGrpSpPr/>
        <p:nvPr/>
      </p:nvGrpSpPr>
      <p:grpSpPr>
        <a:xfrm>
          <a:off x="0" y="0"/>
          <a:ext cx="0" cy="0"/>
          <a:chOff x="0" y="0"/>
          <a:chExt cx="0" cy="0"/>
        </a:xfrm>
      </p:grpSpPr>
      <p:sp>
        <p:nvSpPr>
          <p:cNvPr id="179" name="Google Shape;179;p63"/>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180" name="Google Shape;180;p63"/>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181" name="Google Shape;181;p63"/>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182" name="Google Shape;182;p63"/>
          <p:cNvCxnSpPr>
            <a:endCxn id="179"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183" name="Google Shape;183;p63"/>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184" name="Google Shape;184;p63"/>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5" name="Google Shape;185;p63"/>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Google Shape;186;p63"/>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4 Points, Pic">
    <p:spTree>
      <p:nvGrpSpPr>
        <p:cNvPr id="1" name="Shape 192"/>
        <p:cNvGrpSpPr/>
        <p:nvPr/>
      </p:nvGrpSpPr>
      <p:grpSpPr>
        <a:xfrm>
          <a:off x="0" y="0"/>
          <a:ext cx="0" cy="0"/>
          <a:chOff x="0" y="0"/>
          <a:chExt cx="0" cy="0"/>
        </a:xfrm>
      </p:grpSpPr>
      <p:sp>
        <p:nvSpPr>
          <p:cNvPr id="193" name="Google Shape;193;p33"/>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194" name="Google Shape;194;p33"/>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5" name="Google Shape;195;p33"/>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 name="Google Shape;196;p33"/>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7" name="Google Shape;197;p3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8" name="Google Shape;198;p33"/>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9" name="Google Shape;199;p3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00" name="Google Shape;200;p3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01" name="Google Shape;201;p3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02" name="Google Shape;202;p3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03" name="Google Shape;203;p3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04" name="Google Shape;204;p3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05" name="Google Shape;205;p3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6" name="Google Shape;206;p3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7" name="Google Shape;207;p3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08" name="Google Shape;208;p33"/>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33"/>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33"/>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1" name="Google Shape;211;p33"/>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212"/>
        <p:cNvGrpSpPr/>
        <p:nvPr/>
      </p:nvGrpSpPr>
      <p:grpSpPr>
        <a:xfrm>
          <a:off x="0" y="0"/>
          <a:ext cx="0" cy="0"/>
          <a:chOff x="0" y="0"/>
          <a:chExt cx="0" cy="0"/>
        </a:xfrm>
      </p:grpSpPr>
      <p:sp>
        <p:nvSpPr>
          <p:cNvPr id="213" name="Google Shape;213;p3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14" name="Google Shape;214;p3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15" name="Google Shape;215;p37"/>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16" name="Google Shape;216;p3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17" name="Google Shape;217;p3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18" name="Google Shape;218;p3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19" name="Google Shape;219;p3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20" name="Google Shape;220;p3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21" name="Google Shape;221;p3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22" name="Google Shape;222;p3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23" name="Google Shape;223;p37"/>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4" name="Google Shape;224;p37"/>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25" name="Google Shape;225;p37"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226"/>
        <p:cNvGrpSpPr/>
        <p:nvPr/>
      </p:nvGrpSpPr>
      <p:grpSpPr>
        <a:xfrm>
          <a:off x="0" y="0"/>
          <a:ext cx="0" cy="0"/>
          <a:chOff x="0" y="0"/>
          <a:chExt cx="0" cy="0"/>
        </a:xfrm>
      </p:grpSpPr>
      <p:pic>
        <p:nvPicPr>
          <p:cNvPr id="227" name="Google Shape;227;p5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28" name="Google Shape;228;p5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29" name="Google Shape;229;p5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30" name="Google Shape;230;p54"/>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231" name="Google Shape;231;p54"/>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232" name="Google Shape;232;p5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33" name="Google Shape;233;p5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34" name="Google Shape;234;p5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35" name="Google Shape;235;p5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36" name="Google Shape;236;p5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7" name="Google Shape;237;p54"/>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8" name="Google Shape;238;p54"/>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239"/>
        <p:cNvGrpSpPr/>
        <p:nvPr/>
      </p:nvGrpSpPr>
      <p:grpSpPr>
        <a:xfrm>
          <a:off x="0" y="0"/>
          <a:ext cx="0" cy="0"/>
          <a:chOff x="0" y="0"/>
          <a:chExt cx="0" cy="0"/>
        </a:xfrm>
      </p:grpSpPr>
      <p:sp>
        <p:nvSpPr>
          <p:cNvPr id="240" name="Google Shape;240;p95"/>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1" name="Google Shape;241;p95"/>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2" name="Google Shape;242;p95"/>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3" name="Google Shape;243;p95"/>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44" name="Google Shape;244;p9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45" name="Google Shape;245;p95"/>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9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7" name="Google Shape;247;p9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8" name="Google Shape;248;p9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9" name="Google Shape;249;p9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50" name="Google Shape;250;p9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51" name="Google Shape;251;p9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52" name="Google Shape;252;p9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53" name="Google Shape;253;p95"/>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95"/>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5" name="Google Shape;255;p95"/>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256"/>
        <p:cNvGrpSpPr/>
        <p:nvPr/>
      </p:nvGrpSpPr>
      <p:grpSpPr>
        <a:xfrm>
          <a:off x="0" y="0"/>
          <a:ext cx="0" cy="0"/>
          <a:chOff x="0" y="0"/>
          <a:chExt cx="0" cy="0"/>
        </a:xfrm>
      </p:grpSpPr>
      <p:sp>
        <p:nvSpPr>
          <p:cNvPr id="257" name="Google Shape;257;p9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8" name="Google Shape;258;p96"/>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96"/>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0" name="Google Shape;260;p9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61" name="Google Shape;261;p9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62" name="Google Shape;262;p9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63" name="Google Shape;263;p9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64" name="Google Shape;264;p9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9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66" name="Google Shape;266;p9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7" name="Google Shape;267;p96"/>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68" name="Google Shape;268;p9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ct val="0"/>
              </a:spcBef>
              <a:spcAft>
                <a:spcPct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a:blip r:embed="rId2">
            <a:alphaModFix/>
          </a:blip>
          <a:stretch>
            <a:fill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a:blip r:embed="rId2">
            <a:alphaModFix/>
          </a:blip>
          <a:stretch>
            <a:fill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ct val="0"/>
              </a:spcBef>
              <a:spcAft>
                <a:spcPct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ct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ct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ct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ct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ct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76294094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3 points,content box">
  <p:cSld name="3_Title, 3 points,content box">
    <p:spTree>
      <p:nvGrpSpPr>
        <p:cNvPr id="1" name="Shape 269"/>
        <p:cNvGrpSpPr/>
        <p:nvPr/>
      </p:nvGrpSpPr>
      <p:grpSpPr>
        <a:xfrm>
          <a:off x="0" y="0"/>
          <a:ext cx="0" cy="0"/>
          <a:chOff x="0" y="0"/>
          <a:chExt cx="0" cy="0"/>
        </a:xfrm>
      </p:grpSpPr>
      <p:pic>
        <p:nvPicPr>
          <p:cNvPr id="270" name="Google Shape;270;p9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71" name="Google Shape;271;p9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72" name="Google Shape;272;p9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73" name="Google Shape;273;p9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74" name="Google Shape;274;p9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75" name="Google Shape;275;p9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76" name="Google Shape;276;p9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77" name="Google Shape;277;p9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278" name="Google Shape;278;p9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9" name="Google Shape;279;p9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0" name="Google Shape;280;p97"/>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97"/>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2" name="Google Shape;282;p97"/>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3" name="Google Shape;283;p97"/>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4" name="Google Shape;284;p97"/>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5" name="Google Shape;285;p97"/>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6" name="Google Shape;286;p97"/>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7" name="Google Shape;287;p97"/>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8" name="Google Shape;288;p97"/>
          <p:cNvSpPr>
            <a:spLocks noGrp="1"/>
          </p:cNvSpPr>
          <p:nvPr>
            <p:ph type="pic" idx="9"/>
          </p:nvPr>
        </p:nvSpPr>
        <p:spPr>
          <a:xfrm>
            <a:off x="7967502" y="1420398"/>
            <a:ext cx="3962194" cy="3122713"/>
          </a:xfrm>
          <a:prstGeom prst="rect">
            <a:avLst/>
          </a:prstGeom>
          <a:noFill/>
          <a:ln>
            <a:noFill/>
          </a:ln>
        </p:spPr>
      </p:sp>
      <p:sp>
        <p:nvSpPr>
          <p:cNvPr id="289" name="Google Shape;289;p97"/>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90" name="Google Shape;290;p97"/>
          <p:cNvPicPr preferRelativeResize="0"/>
          <p:nvPr/>
        </p:nvPicPr>
        <p:blipFill rotWithShape="1">
          <a:blip r:embed="rId6">
            <a:alphaModFix/>
          </a:blip>
          <a:srcRect/>
          <a:stretch/>
        </p:blipFill>
        <p:spPr>
          <a:xfrm>
            <a:off x="5314535" y="4975017"/>
            <a:ext cx="982993" cy="1105646"/>
          </a:xfrm>
          <a:prstGeom prst="rect">
            <a:avLst/>
          </a:prstGeom>
          <a:noFill/>
          <a:ln>
            <a:noFill/>
          </a:ln>
        </p:spPr>
      </p:pic>
      <p:sp>
        <p:nvSpPr>
          <p:cNvPr id="291" name="Google Shape;291;p97"/>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2"/>
        <p:cNvGrpSpPr/>
        <p:nvPr/>
      </p:nvGrpSpPr>
      <p:grpSpPr>
        <a:xfrm>
          <a:off x="0" y="0"/>
          <a:ext cx="0" cy="0"/>
          <a:chOff x="0" y="0"/>
          <a:chExt cx="0" cy="0"/>
        </a:xfrm>
      </p:grpSpPr>
      <p:sp>
        <p:nvSpPr>
          <p:cNvPr id="293" name="Google Shape;293;p98"/>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4" name="Google Shape;294;p98"/>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5" name="Google Shape;295;p98"/>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6" name="Google Shape;296;p98"/>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7" name="Google Shape;297;p98"/>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98"/>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9" name="Google Shape;299;p98"/>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0" name="Google Shape;300;p98"/>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1" name="Google Shape;301;p98"/>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02" name="Google Shape;302;p9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303" name="Google Shape;303;p98"/>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04" name="Google Shape;304;p9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05" name="Google Shape;305;p9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06" name="Google Shape;306;p9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9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08" name="Google Shape;308;p9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9" name="Google Shape;309;p9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10" name="Google Shape;310;p9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311"/>
        <p:cNvGrpSpPr/>
        <p:nvPr/>
      </p:nvGrpSpPr>
      <p:grpSpPr>
        <a:xfrm>
          <a:off x="0" y="0"/>
          <a:ext cx="0" cy="0"/>
          <a:chOff x="0" y="0"/>
          <a:chExt cx="0" cy="0"/>
        </a:xfrm>
      </p:grpSpPr>
      <p:sp>
        <p:nvSpPr>
          <p:cNvPr id="312" name="Google Shape;312;p99"/>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313" name="Google Shape;313;p99"/>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4" name="Google Shape;314;p99"/>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5" name="Google Shape;315;p9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6" name="Google Shape;316;p99"/>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17" name="Google Shape;317;p9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318" name="Google Shape;318;p9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19" name="Google Shape;319;p9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20" name="Google Shape;320;p9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21" name="Google Shape;321;p9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22" name="Google Shape;322;p9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23" name="Google Shape;323;p9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24" name="Google Shape;324;p9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25" name="Google Shape;325;p9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326" name="Google Shape;326;p99"/>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327" name="Google Shape;327;p99"/>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328" name="Google Shape;328;p99"/>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329"/>
        <p:cNvGrpSpPr/>
        <p:nvPr/>
      </p:nvGrpSpPr>
      <p:grpSpPr>
        <a:xfrm>
          <a:off x="0" y="0"/>
          <a:ext cx="0" cy="0"/>
          <a:chOff x="0" y="0"/>
          <a:chExt cx="0" cy="0"/>
        </a:xfrm>
      </p:grpSpPr>
      <p:sp>
        <p:nvSpPr>
          <p:cNvPr id="330" name="Google Shape;330;p100"/>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331" name="Google Shape;331;p100"/>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2" name="Google Shape;332;p100"/>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3" name="Google Shape;333;p10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4" name="Google Shape;334;p100"/>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35" name="Google Shape;335;p10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336" name="Google Shape;336;p10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37" name="Google Shape;337;p10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38" name="Google Shape;338;p10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39" name="Google Shape;339;p10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40" name="Google Shape;340;p10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41" name="Google Shape;341;p10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42" name="Google Shape;342;p10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43" name="Google Shape;343;p10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344" name="Google Shape;344;p100"/>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345" name="Google Shape;345;p100"/>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346" name="Google Shape;346;p100"/>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47"/>
        <p:cNvGrpSpPr/>
        <p:nvPr/>
      </p:nvGrpSpPr>
      <p:grpSpPr>
        <a:xfrm>
          <a:off x="0" y="0"/>
          <a:ext cx="0" cy="0"/>
          <a:chOff x="0" y="0"/>
          <a:chExt cx="0" cy="0"/>
        </a:xfrm>
      </p:grpSpPr>
      <p:sp>
        <p:nvSpPr>
          <p:cNvPr id="348" name="Google Shape;348;p101"/>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9" name="Google Shape;349;p101"/>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0" name="Google Shape;350;p101"/>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1" name="Google Shape;351;p101"/>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2" name="Google Shape;352;p101"/>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3" name="Google Shape;353;p101"/>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101"/>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5" name="Google Shape;355;p101"/>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6" name="Google Shape;356;p101"/>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7" name="Google Shape;357;p10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358" name="Google Shape;358;p10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59" name="Google Shape;359;p10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60" name="Google Shape;360;p10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61" name="Google Shape;361;p10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62" name="Google Shape;362;p10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63" name="Google Shape;363;p10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64" name="Google Shape;364;p10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65" name="Google Shape;365;p10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366"/>
        <p:cNvGrpSpPr/>
        <p:nvPr/>
      </p:nvGrpSpPr>
      <p:grpSpPr>
        <a:xfrm>
          <a:off x="0" y="0"/>
          <a:ext cx="0" cy="0"/>
          <a:chOff x="0" y="0"/>
          <a:chExt cx="0" cy="0"/>
        </a:xfrm>
      </p:grpSpPr>
      <p:pic>
        <p:nvPicPr>
          <p:cNvPr id="367" name="Google Shape;367;p10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68" name="Google Shape;368;p10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69" name="Google Shape;369;p10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70" name="Google Shape;370;p10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71" name="Google Shape;371;p10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72" name="Google Shape;372;p10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73" name="Google Shape;373;p10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74" name="Google Shape;374;p10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75" name="Google Shape;375;p10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76" name="Google Shape;376;p10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7" name="Google Shape;377;p102"/>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8" name="Google Shape;378;p102"/>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9" name="Google Shape;379;p102"/>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0" name="Google Shape;380;p102"/>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1" name="Google Shape;381;p102"/>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2" name="Google Shape;382;p102"/>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3" name="Google Shape;383;p102"/>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4" name="Google Shape;384;p102"/>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85" name="Google Shape;385;p102"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386"/>
        <p:cNvGrpSpPr/>
        <p:nvPr/>
      </p:nvGrpSpPr>
      <p:grpSpPr>
        <a:xfrm>
          <a:off x="0" y="0"/>
          <a:ext cx="0" cy="0"/>
          <a:chOff x="0" y="0"/>
          <a:chExt cx="0" cy="0"/>
        </a:xfrm>
      </p:grpSpPr>
      <p:pic>
        <p:nvPicPr>
          <p:cNvPr id="387" name="Google Shape;387;p10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88" name="Google Shape;388;p10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89" name="Google Shape;389;p10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90" name="Google Shape;390;p10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91" name="Google Shape;391;p10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92" name="Google Shape;392;p10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93" name="Google Shape;393;p10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94" name="Google Shape;394;p10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95" name="Google Shape;395;p10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96" name="Google Shape;396;p10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7" name="Google Shape;397;p103"/>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8" name="Google Shape;398;p103"/>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9" name="Google Shape;399;p103"/>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0" name="Google Shape;400;p103"/>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1" name="Google Shape;401;p103"/>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2" name="Google Shape;402;p103"/>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3" name="Google Shape;403;p103"/>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4" name="Google Shape;404;p103"/>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5" name="Google Shape;405;p103"/>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06" name="Google Shape;406;p103"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407" name="Google Shape;407;p103"/>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8" name="Google Shape;408;p103"/>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9" name="Google Shape;409;p103"/>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10"/>
        <p:cNvGrpSpPr/>
        <p:nvPr/>
      </p:nvGrpSpPr>
      <p:grpSpPr>
        <a:xfrm>
          <a:off x="0" y="0"/>
          <a:ext cx="0" cy="0"/>
          <a:chOff x="0" y="0"/>
          <a:chExt cx="0" cy="0"/>
        </a:xfrm>
      </p:grpSpPr>
      <p:pic>
        <p:nvPicPr>
          <p:cNvPr id="411" name="Google Shape;411;p10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12" name="Google Shape;412;p10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13" name="Google Shape;413;p10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14" name="Google Shape;414;p10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15" name="Google Shape;415;p10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16" name="Google Shape;416;p10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17" name="Google Shape;417;p10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18" name="Google Shape;418;p104"/>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19" name="Google Shape;419;p10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20" name="Google Shape;420;p10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1" name="Google Shape;421;p104"/>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2" name="Google Shape;422;p104"/>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423"/>
        <p:cNvGrpSpPr/>
        <p:nvPr/>
      </p:nvGrpSpPr>
      <p:grpSpPr>
        <a:xfrm>
          <a:off x="0" y="0"/>
          <a:ext cx="0" cy="0"/>
          <a:chOff x="0" y="0"/>
          <a:chExt cx="0" cy="0"/>
        </a:xfrm>
      </p:grpSpPr>
      <p:pic>
        <p:nvPicPr>
          <p:cNvPr id="424" name="Google Shape;424;p10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25" name="Google Shape;425;p10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10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27" name="Google Shape;427;p10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28" name="Google Shape;428;p10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9" name="Google Shape;429;p10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430" name="Google Shape;430;p10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31" name="Google Shape;431;p10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432" name="Google Shape;432;p10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433" name="Google Shape;433;p10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4" name="Google Shape;434;p105"/>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5" name="Google Shape;435;p105"/>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436"/>
        <p:cNvGrpSpPr/>
        <p:nvPr/>
      </p:nvGrpSpPr>
      <p:grpSpPr>
        <a:xfrm>
          <a:off x="0" y="0"/>
          <a:ext cx="0" cy="0"/>
          <a:chOff x="0" y="0"/>
          <a:chExt cx="0" cy="0"/>
        </a:xfrm>
      </p:grpSpPr>
      <p:pic>
        <p:nvPicPr>
          <p:cNvPr id="437" name="Google Shape;437;p10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38" name="Google Shape;438;p10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39" name="Google Shape;439;p10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40" name="Google Shape;440;p10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41" name="Google Shape;441;p10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42" name="Google Shape;442;p10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443" name="Google Shape;443;p10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44" name="Google Shape;444;p10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445" name="Google Shape;445;p10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446" name="Google Shape;446;p10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7" name="Google Shape;447;p106"/>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8" name="Google Shape;448;p106"/>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9" name="Google Shape;449;p106"/>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0" name="Google Shape;450;p106"/>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1" name="Google Shape;451;p106"/>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2" name="Google Shape;452;p106"/>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3" name="Google Shape;453;p106"/>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8"/>
        <p:cNvGrpSpPr/>
        <p:nvPr/>
      </p:nvGrpSpPr>
      <p:grpSpPr>
        <a:xfrm>
          <a:off x="0" y="0"/>
          <a:ext cx="0" cy="0"/>
          <a:chOff x="0" y="0"/>
          <a:chExt cx="0" cy="0"/>
        </a:xfrm>
      </p:grpSpPr>
      <p:sp>
        <p:nvSpPr>
          <p:cNvPr id="19" name="Google Shape;19;p28"/>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20" name="Google Shape;20;p28"/>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28"/>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2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28"/>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 name="Google Shape;24;p2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5" name="Google Shape;25;p28"/>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6" name="Google Shape;26;p2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7" name="Google Shape;27;p2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8" name="Google Shape;28;p2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9" name="Google Shape;29;p2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0" name="Google Shape;30;p2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 name="Google Shape;31;p2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2" name="Google Shape;32;p2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33" name="Google Shape;33;p28"/>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34" name="Google Shape;34;p28"/>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35" name="Google Shape;35;p28"/>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54"/>
        <p:cNvGrpSpPr/>
        <p:nvPr/>
      </p:nvGrpSpPr>
      <p:grpSpPr>
        <a:xfrm>
          <a:off x="0" y="0"/>
          <a:ext cx="0" cy="0"/>
          <a:chOff x="0" y="0"/>
          <a:chExt cx="0" cy="0"/>
        </a:xfrm>
      </p:grpSpPr>
      <p:pic>
        <p:nvPicPr>
          <p:cNvPr id="455" name="Google Shape;455;p10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56" name="Google Shape;456;p10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57" name="Google Shape;457;p10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58" name="Google Shape;458;p107"/>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459" name="Google Shape;459;p107"/>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460" name="Google Shape;460;p10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61" name="Google Shape;461;p10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62" name="Google Shape;462;p10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63" name="Google Shape;463;p10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64" name="Google Shape;464;p10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5" name="Google Shape;465;p107"/>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66"/>
        <p:cNvGrpSpPr/>
        <p:nvPr/>
      </p:nvGrpSpPr>
      <p:grpSpPr>
        <a:xfrm>
          <a:off x="0" y="0"/>
          <a:ext cx="0" cy="0"/>
          <a:chOff x="0" y="0"/>
          <a:chExt cx="0" cy="0"/>
        </a:xfrm>
      </p:grpSpPr>
      <p:pic>
        <p:nvPicPr>
          <p:cNvPr id="467" name="Google Shape;467;p10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68" name="Google Shape;468;p10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69" name="Google Shape;469;p10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70" name="Google Shape;470;p108"/>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471" name="Google Shape;471;p108"/>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472" name="Google Shape;472;p10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73" name="Google Shape;473;p10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74" name="Google Shape;474;p10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75" name="Google Shape;475;p10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76" name="Google Shape;476;p10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7" name="Google Shape;477;p108"/>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8" name="Google Shape;478;p108"/>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479"/>
        <p:cNvGrpSpPr/>
        <p:nvPr/>
      </p:nvGrpSpPr>
      <p:grpSpPr>
        <a:xfrm>
          <a:off x="0" y="0"/>
          <a:ext cx="0" cy="0"/>
          <a:chOff x="0" y="0"/>
          <a:chExt cx="0" cy="0"/>
        </a:xfrm>
      </p:grpSpPr>
      <p:sp>
        <p:nvSpPr>
          <p:cNvPr id="480" name="Google Shape;480;p109"/>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481" name="Google Shape;481;p109"/>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2" name="Google Shape;482;p10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488"/>
        <p:cNvGrpSpPr/>
        <p:nvPr/>
      </p:nvGrpSpPr>
      <p:grpSpPr>
        <a:xfrm>
          <a:off x="0" y="0"/>
          <a:ext cx="0" cy="0"/>
          <a:chOff x="0" y="0"/>
          <a:chExt cx="0" cy="0"/>
        </a:xfrm>
      </p:grpSpPr>
      <p:sp>
        <p:nvSpPr>
          <p:cNvPr id="489" name="Google Shape;489;p4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90" name="Google Shape;490;p41"/>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91" name="Google Shape;491;p41"/>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492" name="Google Shape;492;p4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93" name="Google Shape;493;p4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494" name="Google Shape;494;p4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495" name="Google Shape;495;p4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496" name="Google Shape;496;p41"/>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497" name="Google Shape;497;p41"/>
          <p:cNvSpPr>
            <a:spLocks noGrp="1"/>
          </p:cNvSpPr>
          <p:nvPr>
            <p:ph type="pic" idx="2"/>
          </p:nvPr>
        </p:nvSpPr>
        <p:spPr>
          <a:xfrm>
            <a:off x="9282749" y="1283634"/>
            <a:ext cx="2377440" cy="3172968"/>
          </a:xfrm>
          <a:prstGeom prst="rect">
            <a:avLst/>
          </a:prstGeom>
          <a:noFill/>
          <a:ln>
            <a:noFill/>
          </a:ln>
        </p:spPr>
      </p:sp>
      <p:sp>
        <p:nvSpPr>
          <p:cNvPr id="498" name="Google Shape;498;p41"/>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9" name="Google Shape;499;p41"/>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0" name="Google Shape;500;p41"/>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p41"/>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 name="Google Shape;502;p41"/>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3" name="Google Shape;503;p41"/>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4" name="Google Shape;504;p41"/>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5" name="Google Shape;505;p41"/>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06" name="Google Shape;506;p41"/>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07"/>
        <p:cNvGrpSpPr/>
        <p:nvPr/>
      </p:nvGrpSpPr>
      <p:grpSpPr>
        <a:xfrm>
          <a:off x="0" y="0"/>
          <a:ext cx="0" cy="0"/>
          <a:chOff x="0" y="0"/>
          <a:chExt cx="0" cy="0"/>
        </a:xfrm>
      </p:grpSpPr>
      <p:sp>
        <p:nvSpPr>
          <p:cNvPr id="508" name="Google Shape;508;p77"/>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09" name="Google Shape;509;p77"/>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10" name="Google Shape;510;p77"/>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11" name="Google Shape;511;p77"/>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12" name="Google Shape;512;p77"/>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13" name="Google Shape;513;p7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14" name="Google Shape;514;p77"/>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15" name="Google Shape;515;p77"/>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16" name="Google Shape;516;p77"/>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7" name="Google Shape;517;p77"/>
          <p:cNvSpPr>
            <a:spLocks noGrp="1"/>
          </p:cNvSpPr>
          <p:nvPr>
            <p:ph type="pic" idx="2"/>
          </p:nvPr>
        </p:nvSpPr>
        <p:spPr>
          <a:xfrm>
            <a:off x="8832388" y="1251284"/>
            <a:ext cx="3251581" cy="2498913"/>
          </a:xfrm>
          <a:prstGeom prst="rect">
            <a:avLst/>
          </a:prstGeom>
          <a:noFill/>
          <a:ln>
            <a:noFill/>
          </a:ln>
        </p:spPr>
      </p:sp>
      <p:sp>
        <p:nvSpPr>
          <p:cNvPr id="518" name="Google Shape;518;p77"/>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519"/>
        <p:cNvGrpSpPr/>
        <p:nvPr/>
      </p:nvGrpSpPr>
      <p:grpSpPr>
        <a:xfrm>
          <a:off x="0" y="0"/>
          <a:ext cx="0" cy="0"/>
          <a:chOff x="0" y="0"/>
          <a:chExt cx="0" cy="0"/>
        </a:xfrm>
      </p:grpSpPr>
      <p:sp>
        <p:nvSpPr>
          <p:cNvPr id="520" name="Google Shape;520;p7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21" name="Google Shape;521;p78"/>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22" name="Google Shape;522;p78"/>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23" name="Google Shape;523;p78"/>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24" name="Google Shape;524;p7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25" name="Google Shape;525;p7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26" name="Google Shape;526;p7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27" name="Google Shape;527;p78"/>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28" name="Google Shape;528;p78"/>
          <p:cNvSpPr>
            <a:spLocks noGrp="1"/>
          </p:cNvSpPr>
          <p:nvPr>
            <p:ph type="pic" idx="2"/>
          </p:nvPr>
        </p:nvSpPr>
        <p:spPr>
          <a:xfrm>
            <a:off x="9209369" y="1251283"/>
            <a:ext cx="2404501" cy="2950013"/>
          </a:xfrm>
          <a:prstGeom prst="rect">
            <a:avLst/>
          </a:prstGeom>
          <a:noFill/>
          <a:ln>
            <a:noFill/>
          </a:ln>
        </p:spPr>
      </p:sp>
      <p:sp>
        <p:nvSpPr>
          <p:cNvPr id="529" name="Google Shape;529;p78"/>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0" name="Google Shape;530;p78"/>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1" name="Google Shape;531;p78"/>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32"/>
        <p:cNvGrpSpPr/>
        <p:nvPr/>
      </p:nvGrpSpPr>
      <p:grpSpPr>
        <a:xfrm>
          <a:off x="0" y="0"/>
          <a:ext cx="0" cy="0"/>
          <a:chOff x="0" y="0"/>
          <a:chExt cx="0" cy="0"/>
        </a:xfrm>
      </p:grpSpPr>
      <p:sp>
        <p:nvSpPr>
          <p:cNvPr id="533" name="Google Shape;533;p7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4" name="Google Shape;534;p79"/>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5" name="Google Shape;535;p79"/>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6" name="Google Shape;536;p79"/>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7" name="Google Shape;537;p79"/>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38"/>
        <p:cNvGrpSpPr/>
        <p:nvPr/>
      </p:nvGrpSpPr>
      <p:grpSpPr>
        <a:xfrm>
          <a:off x="0" y="0"/>
          <a:ext cx="0" cy="0"/>
          <a:chOff x="0" y="0"/>
          <a:chExt cx="0" cy="0"/>
        </a:xfrm>
      </p:grpSpPr>
      <p:sp>
        <p:nvSpPr>
          <p:cNvPr id="539" name="Google Shape;539;p8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540"/>
        <p:cNvGrpSpPr/>
        <p:nvPr/>
      </p:nvGrpSpPr>
      <p:grpSpPr>
        <a:xfrm>
          <a:off x="0" y="0"/>
          <a:ext cx="0" cy="0"/>
          <a:chOff x="0" y="0"/>
          <a:chExt cx="0" cy="0"/>
        </a:xfrm>
      </p:grpSpPr>
      <p:sp>
        <p:nvSpPr>
          <p:cNvPr id="541" name="Google Shape;541;p8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42" name="Google Shape;542;p81"/>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43" name="Google Shape;543;p81"/>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44" name="Google Shape;544;p8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45" name="Google Shape;545;p8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6" name="Google Shape;546;p8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7" name="Google Shape;547;p8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8" name="Google Shape;548;p81"/>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49" name="Google Shape;549;p81"/>
          <p:cNvSpPr>
            <a:spLocks noGrp="1"/>
          </p:cNvSpPr>
          <p:nvPr>
            <p:ph type="pic" idx="2"/>
          </p:nvPr>
        </p:nvSpPr>
        <p:spPr>
          <a:xfrm>
            <a:off x="8916576" y="1661249"/>
            <a:ext cx="2990088" cy="2715768"/>
          </a:xfrm>
          <a:prstGeom prst="rect">
            <a:avLst/>
          </a:prstGeom>
          <a:noFill/>
          <a:ln>
            <a:noFill/>
          </a:ln>
        </p:spPr>
      </p:sp>
      <p:sp>
        <p:nvSpPr>
          <p:cNvPr id="550" name="Google Shape;550;p81"/>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1" name="Google Shape;551;p81"/>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2" name="Google Shape;552;p81"/>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3" name="Google Shape;553;p81"/>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554"/>
        <p:cNvGrpSpPr/>
        <p:nvPr/>
      </p:nvGrpSpPr>
      <p:grpSpPr>
        <a:xfrm>
          <a:off x="0" y="0"/>
          <a:ext cx="0" cy="0"/>
          <a:chOff x="0" y="0"/>
          <a:chExt cx="0" cy="0"/>
        </a:xfrm>
      </p:grpSpPr>
      <p:sp>
        <p:nvSpPr>
          <p:cNvPr id="555" name="Google Shape;555;p82"/>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56" name="Google Shape;556;p82"/>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57" name="Google Shape;557;p8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58" name="Google Shape;558;p82"/>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59" name="Google Shape;559;p8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60" name="Google Shape;560;p8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61" name="Google Shape;561;p82"/>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62" name="Google Shape;562;p8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63" name="Google Shape;563;p82"/>
          <p:cNvSpPr>
            <a:spLocks noGrp="1"/>
          </p:cNvSpPr>
          <p:nvPr>
            <p:ph type="pic" idx="2"/>
          </p:nvPr>
        </p:nvSpPr>
        <p:spPr>
          <a:xfrm>
            <a:off x="9093038" y="1058781"/>
            <a:ext cx="2715768" cy="2715768"/>
          </a:xfrm>
          <a:prstGeom prst="rect">
            <a:avLst/>
          </a:prstGeom>
          <a:noFill/>
          <a:ln>
            <a:noFill/>
          </a:ln>
        </p:spPr>
      </p:sp>
      <p:sp>
        <p:nvSpPr>
          <p:cNvPr id="564" name="Google Shape;564;p82"/>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5" name="Google Shape;565;p82"/>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6" name="Google Shape;566;p82"/>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7" name="Google Shape;567;p82"/>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8" name="Google Shape;568;p82"/>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9" name="Google Shape;569;p82"/>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0" name="Google Shape;570;p82"/>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6"/>
        <p:cNvGrpSpPr/>
        <p:nvPr/>
      </p:nvGrpSpPr>
      <p:grpSpPr>
        <a:xfrm>
          <a:off x="0" y="0"/>
          <a:ext cx="0" cy="0"/>
          <a:chOff x="0" y="0"/>
          <a:chExt cx="0" cy="0"/>
        </a:xfrm>
      </p:grpSpPr>
      <p:sp>
        <p:nvSpPr>
          <p:cNvPr id="37" name="Google Shape;37;p29"/>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29"/>
          <p:cNvSpPr txBox="1">
            <a:spLocks noGrp="1"/>
          </p:cNvSpPr>
          <p:nvPr>
            <p:ph type="body" idx="2"/>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2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Google Shape;40;p29"/>
          <p:cNvSpPr txBox="1">
            <a:spLocks noGrp="1"/>
          </p:cNvSpPr>
          <p:nvPr>
            <p:ph type="body" idx="3"/>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1" name="Google Shape;41;p2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42" name="Google Shape;42;p2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3" name="Google Shape;43;p2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4" name="Google Shape;44;p2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5" name="Google Shape;45;p2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6" name="Google Shape;46;p2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7" name="Google Shape;47;p2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8" name="Google Shape;48;p2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9" name="Google Shape;49;p2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 name="Google Shape;50;p29"/>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1" name="Google Shape;51;p29"/>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 name="Google Shape;52;p29"/>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3" name="Google Shape;53;p29"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571"/>
        <p:cNvGrpSpPr/>
        <p:nvPr/>
      </p:nvGrpSpPr>
      <p:grpSpPr>
        <a:xfrm>
          <a:off x="0" y="0"/>
          <a:ext cx="0" cy="0"/>
          <a:chOff x="0" y="0"/>
          <a:chExt cx="0" cy="0"/>
        </a:xfrm>
      </p:grpSpPr>
      <p:sp>
        <p:nvSpPr>
          <p:cNvPr id="572" name="Google Shape;572;p8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3" name="Google Shape;573;p83"/>
          <p:cNvSpPr>
            <a:spLocks noGrp="1"/>
          </p:cNvSpPr>
          <p:nvPr>
            <p:ph type="pic" idx="2"/>
          </p:nvPr>
        </p:nvSpPr>
        <p:spPr>
          <a:xfrm>
            <a:off x="9510134" y="1431036"/>
            <a:ext cx="1965960" cy="3995928"/>
          </a:xfrm>
          <a:prstGeom prst="rect">
            <a:avLst/>
          </a:prstGeom>
          <a:noFill/>
          <a:ln>
            <a:noFill/>
          </a:ln>
        </p:spPr>
      </p:sp>
      <p:cxnSp>
        <p:nvCxnSpPr>
          <p:cNvPr id="574" name="Google Shape;574;p8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5" name="Google Shape;575;p8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6" name="Google Shape;576;p8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77" name="Google Shape;577;p8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78" name="Google Shape;578;p8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79" name="Google Shape;579;p8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80" name="Google Shape;580;p8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81" name="Google Shape;581;p83"/>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2" name="Google Shape;582;p83"/>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3" name="Google Shape;583;p83"/>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4" name="Google Shape;584;p83"/>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5" name="Google Shape;585;p83"/>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6" name="Google Shape;586;p83"/>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7" name="Google Shape;587;p83"/>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8" name="Google Shape;588;p83"/>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593"/>
        <p:cNvGrpSpPr/>
        <p:nvPr/>
      </p:nvGrpSpPr>
      <p:grpSpPr>
        <a:xfrm>
          <a:off x="0" y="0"/>
          <a:ext cx="0" cy="0"/>
          <a:chOff x="0" y="0"/>
          <a:chExt cx="0" cy="0"/>
        </a:xfrm>
      </p:grpSpPr>
      <p:sp>
        <p:nvSpPr>
          <p:cNvPr id="594" name="Google Shape;594;p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95" name="Google Shape;595;p4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96" name="Google Shape;596;p4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97" name="Google Shape;597;p4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98" name="Google Shape;598;p4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99" name="Google Shape;599;p4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00" name="Google Shape;600;p4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01" name="Google Shape;601;p4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02" name="Google Shape;602;p4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603" name="Google Shape;603;p4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604" name="Google Shape;604;p4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05" name="Google Shape;605;p4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06" name="Google Shape;606;p4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07" name="Google Shape;607;p4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08" name="Google Shape;608;p4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09" name="Google Shape;609;p4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10" name="Google Shape;610;p4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11" name="Google Shape;611;p4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12"/>
        <p:cNvGrpSpPr/>
        <p:nvPr/>
      </p:nvGrpSpPr>
      <p:grpSpPr>
        <a:xfrm>
          <a:off x="0" y="0"/>
          <a:ext cx="0" cy="0"/>
          <a:chOff x="0" y="0"/>
          <a:chExt cx="0" cy="0"/>
        </a:xfrm>
      </p:grpSpPr>
      <p:sp>
        <p:nvSpPr>
          <p:cNvPr id="613" name="Google Shape;613;p4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14" name="Google Shape;614;p49"/>
          <p:cNvPicPr preferRelativeResize="0"/>
          <p:nvPr/>
        </p:nvPicPr>
        <p:blipFill rotWithShape="1">
          <a:blip r:embed="rId2">
            <a:alphaModFix/>
          </a:blip>
          <a:srcRect/>
          <a:stretch/>
        </p:blipFill>
        <p:spPr>
          <a:xfrm>
            <a:off x="2097147" y="6246434"/>
            <a:ext cx="309930" cy="493979"/>
          </a:xfrm>
          <a:prstGeom prst="rect">
            <a:avLst/>
          </a:prstGeom>
          <a:noFill/>
          <a:ln>
            <a:noFill/>
          </a:ln>
        </p:spPr>
      </p:pic>
      <p:pic>
        <p:nvPicPr>
          <p:cNvPr id="615" name="Google Shape;615;p49"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80"/>
          </a:xfrm>
          <a:prstGeom prst="rect">
            <a:avLst/>
          </a:prstGeom>
          <a:noFill/>
          <a:ln>
            <a:noFill/>
          </a:ln>
        </p:spPr>
      </p:pic>
      <p:cxnSp>
        <p:nvCxnSpPr>
          <p:cNvPr id="616" name="Google Shape;616;p4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7" name="Google Shape;617;p4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18" name="Google Shape;618;p49"/>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19" name="Google Shape;619;p4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20" name="Google Shape;620;p4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sp>
        <p:nvSpPr>
          <p:cNvPr id="621" name="Google Shape;621;p49"/>
          <p:cNvSpPr/>
          <p:nvPr/>
        </p:nvSpPr>
        <p:spPr>
          <a:xfrm>
            <a:off x="3812820" y="4636967"/>
            <a:ext cx="3808179" cy="1571145"/>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22" name="Google Shape;622;p49"/>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623" name="Google Shape;623;p49"/>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624" name="Google Shape;624;p49"/>
          <p:cNvSpPr/>
          <p:nvPr/>
        </p:nvSpPr>
        <p:spPr>
          <a:xfrm>
            <a:off x="1586774" y="2772170"/>
            <a:ext cx="3801397" cy="1571144"/>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25" name="Google Shape;625;p49"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626" name="Google Shape;626;p49"/>
          <p:cNvSpPr/>
          <p:nvPr/>
        </p:nvSpPr>
        <p:spPr>
          <a:xfrm>
            <a:off x="144716" y="1293950"/>
            <a:ext cx="3801397" cy="1571144"/>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7" name="Google Shape;627;p49"/>
          <p:cNvSpPr/>
          <p:nvPr/>
        </p:nvSpPr>
        <p:spPr>
          <a:xfrm>
            <a:off x="158984" y="4417887"/>
            <a:ext cx="3206776" cy="1571145"/>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8" name="Google Shape;628;p49"/>
          <p:cNvSpPr txBox="1">
            <a:spLocks noGrp="1"/>
          </p:cNvSpPr>
          <p:nvPr>
            <p:ph type="body" idx="1"/>
          </p:nvPr>
        </p:nvSpPr>
        <p:spPr>
          <a:xfrm>
            <a:off x="1743463" y="2939667"/>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9" name="Google Shape;629;p49"/>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0" name="Google Shape;630;p49"/>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1" name="Google Shape;631;p49"/>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32"/>
        <p:cNvGrpSpPr/>
        <p:nvPr/>
      </p:nvGrpSpPr>
      <p:grpSpPr>
        <a:xfrm>
          <a:off x="0" y="0"/>
          <a:ext cx="0" cy="0"/>
          <a:chOff x="0" y="0"/>
          <a:chExt cx="0" cy="0"/>
        </a:xfrm>
      </p:grpSpPr>
      <p:pic>
        <p:nvPicPr>
          <p:cNvPr id="633" name="Google Shape;633;p50"/>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634" name="Google Shape;634;p5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35" name="Google Shape;635;p50"/>
          <p:cNvPicPr preferRelativeResize="0"/>
          <p:nvPr/>
        </p:nvPicPr>
        <p:blipFill rotWithShape="1">
          <a:blip r:embed="rId3">
            <a:alphaModFix/>
          </a:blip>
          <a:srcRect/>
          <a:stretch/>
        </p:blipFill>
        <p:spPr>
          <a:xfrm>
            <a:off x="2097147" y="6246434"/>
            <a:ext cx="309930" cy="493979"/>
          </a:xfrm>
          <a:prstGeom prst="rect">
            <a:avLst/>
          </a:prstGeom>
          <a:noFill/>
          <a:ln>
            <a:noFill/>
          </a:ln>
        </p:spPr>
      </p:pic>
      <p:cxnSp>
        <p:nvCxnSpPr>
          <p:cNvPr id="636" name="Google Shape;636;p5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37" name="Google Shape;637;p5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38" name="Google Shape;638;p50"/>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39" name="Google Shape;639;p5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40" name="Google Shape;640;p5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41" name="Google Shape;641;p50"/>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642" name="Google Shape;642;p50"/>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643" name="Google Shape;643;p50"/>
          <p:cNvSpPr/>
          <p:nvPr/>
        </p:nvSpPr>
        <p:spPr>
          <a:xfrm>
            <a:off x="8260989" y="2998070"/>
            <a:ext cx="3801397" cy="1571144"/>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44" name="Google Shape;644;p50"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645" name="Google Shape;645;p50"/>
          <p:cNvSpPr/>
          <p:nvPr/>
        </p:nvSpPr>
        <p:spPr>
          <a:xfrm>
            <a:off x="5720300" y="1436681"/>
            <a:ext cx="3801397" cy="1571144"/>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6" name="Google Shape;646;p50"/>
          <p:cNvSpPr/>
          <p:nvPr/>
        </p:nvSpPr>
        <p:spPr>
          <a:xfrm>
            <a:off x="5839976" y="4511014"/>
            <a:ext cx="5789039" cy="1571145"/>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7" name="Google Shape;647;p50"/>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8" name="Google Shape;648;p50"/>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9" name="Google Shape;649;p50"/>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50"/>
        <p:cNvGrpSpPr/>
        <p:nvPr/>
      </p:nvGrpSpPr>
      <p:grpSpPr>
        <a:xfrm>
          <a:off x="0" y="0"/>
          <a:ext cx="0" cy="0"/>
          <a:chOff x="0" y="0"/>
          <a:chExt cx="0" cy="0"/>
        </a:xfrm>
      </p:grpSpPr>
      <p:sp>
        <p:nvSpPr>
          <p:cNvPr id="651" name="Google Shape;651;p59"/>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2" name="Google Shape;652;p59"/>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3" name="Google Shape;653;p59"/>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54" name="Google Shape;654;p59"/>
          <p:cNvGrpSpPr/>
          <p:nvPr/>
        </p:nvGrpSpPr>
        <p:grpSpPr>
          <a:xfrm>
            <a:off x="0" y="5607273"/>
            <a:ext cx="12196432" cy="83414"/>
            <a:chOff x="-33239" y="5603791"/>
            <a:chExt cx="9147324" cy="83414"/>
          </a:xfrm>
        </p:grpSpPr>
        <p:cxnSp>
          <p:nvCxnSpPr>
            <p:cNvPr id="655" name="Google Shape;655;p59"/>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656" name="Google Shape;656;p59"/>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2">
  <p:cSld name="Title and Content">
    <p:spTree>
      <p:nvGrpSpPr>
        <p:cNvPr id="1" name="Shape 662"/>
        <p:cNvGrpSpPr/>
        <p:nvPr/>
      </p:nvGrpSpPr>
      <p:grpSpPr>
        <a:xfrm>
          <a:off x="0" y="0"/>
          <a:ext cx="0" cy="0"/>
          <a:chOff x="0" y="0"/>
          <a:chExt cx="0" cy="0"/>
        </a:xfrm>
      </p:grpSpPr>
      <p:sp>
        <p:nvSpPr>
          <p:cNvPr id="663" name="Google Shape;663;p45"/>
          <p:cNvSpPr txBox="1">
            <a:spLocks noGrp="1"/>
          </p:cNvSpPr>
          <p:nvPr>
            <p:ph type="body" idx="1"/>
          </p:nvPr>
        </p:nvSpPr>
        <p:spPr>
          <a:xfrm>
            <a:off x="3445340" y="1710574"/>
            <a:ext cx="2514600" cy="31485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4" name="Google Shape;664;p45"/>
          <p:cNvSpPr txBox="1">
            <a:spLocks noGrp="1"/>
          </p:cNvSpPr>
          <p:nvPr>
            <p:ph type="body" idx="2"/>
          </p:nvPr>
        </p:nvSpPr>
        <p:spPr>
          <a:xfrm>
            <a:off x="9332937" y="1735925"/>
            <a:ext cx="2514600" cy="31485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5" name="Google Shape;665;p45"/>
          <p:cNvSpPr txBox="1">
            <a:spLocks noGrp="1"/>
          </p:cNvSpPr>
          <p:nvPr>
            <p:ph type="body" idx="3"/>
          </p:nvPr>
        </p:nvSpPr>
        <p:spPr>
          <a:xfrm>
            <a:off x="344463" y="1702233"/>
            <a:ext cx="2910900" cy="31569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6" name="Google Shape;666;p45"/>
          <p:cNvSpPr txBox="1">
            <a:spLocks noGrp="1"/>
          </p:cNvSpPr>
          <p:nvPr>
            <p:ph type="body" idx="4"/>
          </p:nvPr>
        </p:nvSpPr>
        <p:spPr>
          <a:xfrm>
            <a:off x="6232061" y="1735926"/>
            <a:ext cx="2910900" cy="31485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7" name="Google Shape;667;p45"/>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68" name="Google Shape;668;p4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669" name="Google Shape;669;p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70" name="Google Shape;670;p4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71" name="Google Shape;671;p4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72" name="Google Shape;672;p4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73" name="Google Shape;673;p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74" name="Google Shape;674;p4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75" name="Google Shape;675;p4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676" name="Google Shape;676;p4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677"/>
        <p:cNvGrpSpPr/>
        <p:nvPr/>
      </p:nvGrpSpPr>
      <p:grpSpPr>
        <a:xfrm>
          <a:off x="0" y="0"/>
          <a:ext cx="0" cy="0"/>
          <a:chOff x="0" y="0"/>
          <a:chExt cx="0" cy="0"/>
        </a:xfrm>
      </p:grpSpPr>
      <p:pic>
        <p:nvPicPr>
          <p:cNvPr id="678" name="Google Shape;678;p5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679" name="Google Shape;679;p5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80" name="Google Shape;680;p5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81" name="Google Shape;681;p5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82" name="Google Shape;682;p5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83" name="Google Shape;683;p5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684" name="Google Shape;684;p5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85" name="Google Shape;685;p51"/>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686" name="Google Shape;686;p5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687" name="Google Shape;687;p5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8" name="Google Shape;688;p51"/>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9" name="Google Shape;689;p51"/>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0" name="Google Shape;690;p51"/>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1" name="Google Shape;691;p51"/>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2" name="Google Shape;692;p51"/>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3" name="Google Shape;693;p51"/>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4" name="Google Shape;694;p51"/>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5" name="Google Shape;695;p51"/>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6" name="Google Shape;696;p51"/>
          <p:cNvSpPr>
            <a:spLocks noGrp="1"/>
          </p:cNvSpPr>
          <p:nvPr>
            <p:ph type="pic" idx="9"/>
          </p:nvPr>
        </p:nvSpPr>
        <p:spPr>
          <a:xfrm>
            <a:off x="7967502" y="1420398"/>
            <a:ext cx="3962194" cy="3122713"/>
          </a:xfrm>
          <a:prstGeom prst="rect">
            <a:avLst/>
          </a:prstGeom>
          <a:noFill/>
          <a:ln>
            <a:noFill/>
          </a:ln>
        </p:spPr>
      </p:sp>
      <p:sp>
        <p:nvSpPr>
          <p:cNvPr id="697" name="Google Shape;697;p51"/>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8" name="Google Shape;698;p51"/>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699"/>
        <p:cNvGrpSpPr/>
        <p:nvPr/>
      </p:nvGrpSpPr>
      <p:grpSpPr>
        <a:xfrm>
          <a:off x="0" y="0"/>
          <a:ext cx="0" cy="0"/>
          <a:chOff x="0" y="0"/>
          <a:chExt cx="0" cy="0"/>
        </a:xfrm>
      </p:grpSpPr>
      <p:sp>
        <p:nvSpPr>
          <p:cNvPr id="700" name="Google Shape;700;p6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1" name="Google Shape;701;p64"/>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2" name="Google Shape;702;p64"/>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03" name="Google Shape;703;p6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04" name="Google Shape;704;p6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05" name="Google Shape;705;p6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06" name="Google Shape;706;p6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07" name="Google Shape;707;p6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08" name="Google Shape;708;p6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09" name="Google Shape;709;p6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10" name="Google Shape;710;p64"/>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711" name="Google Shape;711;p6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712"/>
        <p:cNvGrpSpPr/>
        <p:nvPr/>
      </p:nvGrpSpPr>
      <p:grpSpPr>
        <a:xfrm>
          <a:off x="0" y="0"/>
          <a:ext cx="0" cy="0"/>
          <a:chOff x="0" y="0"/>
          <a:chExt cx="0" cy="0"/>
        </a:xfrm>
      </p:grpSpPr>
      <p:sp>
        <p:nvSpPr>
          <p:cNvPr id="713" name="Google Shape;713;p65"/>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4" name="Google Shape;714;p65"/>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5" name="Google Shape;715;p65"/>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6" name="Google Shape;716;p65"/>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7" name="Google Shape;717;p65"/>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8" name="Google Shape;718;p65"/>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9" name="Google Shape;719;p65"/>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0" name="Google Shape;720;p65"/>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1" name="Google Shape;721;p65"/>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22" name="Google Shape;722;p65"/>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23" name="Google Shape;723;p65"/>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24" name="Google Shape;724;p6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25" name="Google Shape;725;p6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26" name="Google Shape;726;p6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27" name="Google Shape;727;p6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28" name="Google Shape;728;p6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29" name="Google Shape;729;p6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30" name="Google Shape;730;p6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731"/>
        <p:cNvGrpSpPr/>
        <p:nvPr/>
      </p:nvGrpSpPr>
      <p:grpSpPr>
        <a:xfrm>
          <a:off x="0" y="0"/>
          <a:ext cx="0" cy="0"/>
          <a:chOff x="0" y="0"/>
          <a:chExt cx="0" cy="0"/>
        </a:xfrm>
      </p:grpSpPr>
      <p:sp>
        <p:nvSpPr>
          <p:cNvPr id="732" name="Google Shape;732;p66"/>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733" name="Google Shape;733;p66"/>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4" name="Google Shape;734;p66"/>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5" name="Google Shape;735;p6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6" name="Google Shape;736;p66"/>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37" name="Google Shape;737;p66"/>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38" name="Google Shape;738;p66"/>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39" name="Google Shape;739;p6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40" name="Google Shape;740;p6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1" name="Google Shape;741;p6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2" name="Google Shape;742;p6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43" name="Google Shape;743;p6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44" name="Google Shape;744;p6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45" name="Google Shape;745;p6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746" name="Google Shape;746;p6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747" name="Google Shape;747;p6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748" name="Google Shape;748;p6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4"/>
        <p:cNvGrpSpPr/>
        <p:nvPr/>
      </p:nvGrpSpPr>
      <p:grpSpPr>
        <a:xfrm>
          <a:off x="0" y="0"/>
          <a:ext cx="0" cy="0"/>
          <a:chOff x="0" y="0"/>
          <a:chExt cx="0" cy="0"/>
        </a:xfrm>
      </p:grpSpPr>
      <p:sp>
        <p:nvSpPr>
          <p:cNvPr id="55" name="Google Shape;55;p34"/>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34"/>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34"/>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34"/>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34"/>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34"/>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34"/>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34"/>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34"/>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4" name="Google Shape;64;p3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65" name="Google Shape;65;p3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6" name="Google Shape;66;p3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7" name="Google Shape;67;p3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8" name="Google Shape;68;p3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9" name="Google Shape;69;p3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0" name="Google Shape;70;p3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1" name="Google Shape;71;p3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2" name="Google Shape;72;p3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749"/>
        <p:cNvGrpSpPr/>
        <p:nvPr/>
      </p:nvGrpSpPr>
      <p:grpSpPr>
        <a:xfrm>
          <a:off x="0" y="0"/>
          <a:ext cx="0" cy="0"/>
          <a:chOff x="0" y="0"/>
          <a:chExt cx="0" cy="0"/>
        </a:xfrm>
      </p:grpSpPr>
      <p:sp>
        <p:nvSpPr>
          <p:cNvPr id="750" name="Google Shape;750;p67"/>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751" name="Google Shape;751;p67"/>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2" name="Google Shape;752;p67"/>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3" name="Google Shape;753;p6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4" name="Google Shape;754;p67"/>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5" name="Google Shape;755;p6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56" name="Google Shape;756;p67"/>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57" name="Google Shape;757;p6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58" name="Google Shape;758;p6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59" name="Google Shape;759;p6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60" name="Google Shape;760;p6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61" name="Google Shape;761;p6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62" name="Google Shape;762;p6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63" name="Google Shape;763;p6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764" name="Google Shape;764;p6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765" name="Google Shape;765;p6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766" name="Google Shape;766;p67"/>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767"/>
        <p:cNvGrpSpPr/>
        <p:nvPr/>
      </p:nvGrpSpPr>
      <p:grpSpPr>
        <a:xfrm>
          <a:off x="0" y="0"/>
          <a:ext cx="0" cy="0"/>
          <a:chOff x="0" y="0"/>
          <a:chExt cx="0" cy="0"/>
        </a:xfrm>
      </p:grpSpPr>
      <p:sp>
        <p:nvSpPr>
          <p:cNvPr id="768" name="Google Shape;768;p68"/>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9" name="Google Shape;769;p68"/>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0" name="Google Shape;770;p68"/>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1" name="Google Shape;771;p68"/>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2" name="Google Shape;772;p68"/>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3" name="Google Shape;773;p68"/>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4" name="Google Shape;774;p68"/>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5" name="Google Shape;775;p68"/>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6" name="Google Shape;776;p68"/>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77" name="Google Shape;777;p6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78" name="Google Shape;778;p68"/>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79" name="Google Shape;779;p6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80" name="Google Shape;780;p6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1" name="Google Shape;781;p6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2" name="Google Shape;782;p6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83" name="Google Shape;783;p6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84" name="Google Shape;784;p6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85" name="Google Shape;785;p6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786"/>
        <p:cNvGrpSpPr/>
        <p:nvPr/>
      </p:nvGrpSpPr>
      <p:grpSpPr>
        <a:xfrm>
          <a:off x="0" y="0"/>
          <a:ext cx="0" cy="0"/>
          <a:chOff x="0" y="0"/>
          <a:chExt cx="0" cy="0"/>
        </a:xfrm>
      </p:grpSpPr>
      <p:pic>
        <p:nvPicPr>
          <p:cNvPr id="787" name="Google Shape;787;p6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88" name="Google Shape;788;p6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9" name="Google Shape;789;p6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0" name="Google Shape;790;p6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91" name="Google Shape;791;p6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92" name="Google Shape;792;p6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793" name="Google Shape;793;p6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94" name="Google Shape;794;p69"/>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795" name="Google Shape;795;p69"/>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796" name="Google Shape;796;p6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7" name="Google Shape;797;p69"/>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8" name="Google Shape;798;p69"/>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9" name="Google Shape;799;p69"/>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0" name="Google Shape;800;p69"/>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1" name="Google Shape;801;p69"/>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2" name="Google Shape;802;p69"/>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3" name="Google Shape;803;p69"/>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4" name="Google Shape;804;p69"/>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05" name="Google Shape;805;p69"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806"/>
        <p:cNvGrpSpPr/>
        <p:nvPr/>
      </p:nvGrpSpPr>
      <p:grpSpPr>
        <a:xfrm>
          <a:off x="0" y="0"/>
          <a:ext cx="0" cy="0"/>
          <a:chOff x="0" y="0"/>
          <a:chExt cx="0" cy="0"/>
        </a:xfrm>
      </p:grpSpPr>
      <p:pic>
        <p:nvPicPr>
          <p:cNvPr id="807" name="Google Shape;807;p7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08" name="Google Shape;808;p7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9" name="Google Shape;809;p7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10" name="Google Shape;810;p7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11" name="Google Shape;811;p7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12" name="Google Shape;812;p7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13" name="Google Shape;813;p7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4" name="Google Shape;814;p70"/>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15" name="Google Shape;815;p7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16" name="Google Shape;816;p7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7" name="Google Shape;817;p70"/>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8" name="Google Shape;818;p70"/>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9" name="Google Shape;819;p70"/>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0" name="Google Shape;820;p70"/>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1" name="Google Shape;821;p70"/>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2" name="Google Shape;822;p70"/>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3" name="Google Shape;823;p70"/>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4" name="Google Shape;824;p70"/>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5" name="Google Shape;825;p70"/>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26" name="Google Shape;826;p70"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827" name="Google Shape;827;p70"/>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28" name="Google Shape;828;p70"/>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29" name="Google Shape;829;p70"/>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30"/>
        <p:cNvGrpSpPr/>
        <p:nvPr/>
      </p:nvGrpSpPr>
      <p:grpSpPr>
        <a:xfrm>
          <a:off x="0" y="0"/>
          <a:ext cx="0" cy="0"/>
          <a:chOff x="0" y="0"/>
          <a:chExt cx="0" cy="0"/>
        </a:xfrm>
      </p:grpSpPr>
      <p:pic>
        <p:nvPicPr>
          <p:cNvPr id="831" name="Google Shape;831;p7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32" name="Google Shape;832;p7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33" name="Google Shape;833;p7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34" name="Google Shape;834;p71"/>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35" name="Google Shape;835;p7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36" name="Google Shape;836;p7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37" name="Google Shape;837;p7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8" name="Google Shape;838;p71"/>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839" name="Google Shape;839;p7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40" name="Google Shape;840;p7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1" name="Google Shape;841;p71"/>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2" name="Google Shape;842;p71"/>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843"/>
        <p:cNvGrpSpPr/>
        <p:nvPr/>
      </p:nvGrpSpPr>
      <p:grpSpPr>
        <a:xfrm>
          <a:off x="0" y="0"/>
          <a:ext cx="0" cy="0"/>
          <a:chOff x="0" y="0"/>
          <a:chExt cx="0" cy="0"/>
        </a:xfrm>
      </p:grpSpPr>
      <p:pic>
        <p:nvPicPr>
          <p:cNvPr id="844" name="Google Shape;844;p7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45" name="Google Shape;845;p7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6" name="Google Shape;846;p7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7" name="Google Shape;847;p7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48" name="Google Shape;848;p7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49" name="Google Shape;849;p7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50" name="Google Shape;850;p7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51" name="Google Shape;851;p7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52" name="Google Shape;852;p7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53" name="Google Shape;853;p7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4" name="Google Shape;854;p72"/>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5" name="Google Shape;855;p72"/>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856"/>
        <p:cNvGrpSpPr/>
        <p:nvPr/>
      </p:nvGrpSpPr>
      <p:grpSpPr>
        <a:xfrm>
          <a:off x="0" y="0"/>
          <a:ext cx="0" cy="0"/>
          <a:chOff x="0" y="0"/>
          <a:chExt cx="0" cy="0"/>
        </a:xfrm>
      </p:grpSpPr>
      <p:pic>
        <p:nvPicPr>
          <p:cNvPr id="857" name="Google Shape;857;p7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58" name="Google Shape;858;p7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59" name="Google Shape;859;p7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60" name="Google Shape;860;p7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61" name="Google Shape;861;p7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62" name="Google Shape;862;p7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63" name="Google Shape;863;p7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4" name="Google Shape;864;p7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65" name="Google Shape;865;p7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66" name="Google Shape;866;p7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7" name="Google Shape;867;p73"/>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8" name="Google Shape;868;p73"/>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9" name="Google Shape;869;p73"/>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0" name="Google Shape;870;p73"/>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1" name="Google Shape;871;p73"/>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2" name="Google Shape;872;p73"/>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3" name="Google Shape;873;p73"/>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874"/>
        <p:cNvGrpSpPr/>
        <p:nvPr/>
      </p:nvGrpSpPr>
      <p:grpSpPr>
        <a:xfrm>
          <a:off x="0" y="0"/>
          <a:ext cx="0" cy="0"/>
          <a:chOff x="0" y="0"/>
          <a:chExt cx="0" cy="0"/>
        </a:xfrm>
      </p:grpSpPr>
      <p:pic>
        <p:nvPicPr>
          <p:cNvPr id="875" name="Google Shape;875;p7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76" name="Google Shape;876;p7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77" name="Google Shape;877;p7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8" name="Google Shape;878;p74"/>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79" name="Google Shape;879;p74"/>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880" name="Google Shape;880;p7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1" name="Google Shape;881;p7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82" name="Google Shape;882;p7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83" name="Google Shape;883;p7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84" name="Google Shape;884;p7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5" name="Google Shape;885;p74"/>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886"/>
        <p:cNvGrpSpPr/>
        <p:nvPr/>
      </p:nvGrpSpPr>
      <p:grpSpPr>
        <a:xfrm>
          <a:off x="0" y="0"/>
          <a:ext cx="0" cy="0"/>
          <a:chOff x="0" y="0"/>
          <a:chExt cx="0" cy="0"/>
        </a:xfrm>
      </p:grpSpPr>
      <p:pic>
        <p:nvPicPr>
          <p:cNvPr id="887" name="Google Shape;887;p7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88" name="Google Shape;888;p7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9" name="Google Shape;889;p7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90" name="Google Shape;890;p75"/>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91" name="Google Shape;891;p7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892" name="Google Shape;892;p7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3" name="Google Shape;893;p7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94" name="Google Shape;894;p7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95" name="Google Shape;895;p7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96" name="Google Shape;896;p7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7" name="Google Shape;897;p75"/>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8" name="Google Shape;898;p75"/>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899"/>
        <p:cNvGrpSpPr/>
        <p:nvPr/>
      </p:nvGrpSpPr>
      <p:grpSpPr>
        <a:xfrm>
          <a:off x="0" y="0"/>
          <a:ext cx="0" cy="0"/>
          <a:chOff x="0" y="0"/>
          <a:chExt cx="0" cy="0"/>
        </a:xfrm>
      </p:grpSpPr>
      <p:sp>
        <p:nvSpPr>
          <p:cNvPr id="900" name="Google Shape;900;p76"/>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901" name="Google Shape;901;p76"/>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2" name="Google Shape;902;p7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3"/>
        <p:cNvGrpSpPr/>
        <p:nvPr/>
      </p:nvGrpSpPr>
      <p:grpSpPr>
        <a:xfrm>
          <a:off x="0" y="0"/>
          <a:ext cx="0" cy="0"/>
          <a:chOff x="0" y="0"/>
          <a:chExt cx="0" cy="0"/>
        </a:xfrm>
      </p:grpSpPr>
      <p:sp>
        <p:nvSpPr>
          <p:cNvPr id="74" name="Google Shape;74;p9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5" name="Google Shape;75;p91"/>
          <p:cNvPicPr preferRelativeResize="0"/>
          <p:nvPr/>
        </p:nvPicPr>
        <p:blipFill rotWithShape="1">
          <a:blip r:embed="rId2">
            <a:alphaModFix/>
          </a:blip>
          <a:srcRect/>
          <a:stretch/>
        </p:blipFill>
        <p:spPr>
          <a:xfrm>
            <a:off x="2097147" y="6246434"/>
            <a:ext cx="309930" cy="493979"/>
          </a:xfrm>
          <a:prstGeom prst="rect">
            <a:avLst/>
          </a:prstGeom>
          <a:noFill/>
          <a:ln>
            <a:noFill/>
          </a:ln>
        </p:spPr>
      </p:pic>
      <p:pic>
        <p:nvPicPr>
          <p:cNvPr id="76" name="Google Shape;76;p91"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80"/>
          </a:xfrm>
          <a:prstGeom prst="rect">
            <a:avLst/>
          </a:prstGeom>
          <a:noFill/>
          <a:ln>
            <a:noFill/>
          </a:ln>
        </p:spPr>
      </p:pic>
      <p:cxnSp>
        <p:nvCxnSpPr>
          <p:cNvPr id="77" name="Google Shape;77;p9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 name="Google Shape;78;p9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91"/>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0" name="Google Shape;80;p9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9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sp>
        <p:nvSpPr>
          <p:cNvPr id="82" name="Google Shape;82;p91"/>
          <p:cNvSpPr/>
          <p:nvPr/>
        </p:nvSpPr>
        <p:spPr>
          <a:xfrm>
            <a:off x="3812820" y="4636967"/>
            <a:ext cx="3808179" cy="1571145"/>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3" name="Google Shape;83;p91"/>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84" name="Google Shape;84;p91"/>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85" name="Google Shape;85;p91"/>
          <p:cNvSpPr/>
          <p:nvPr/>
        </p:nvSpPr>
        <p:spPr>
          <a:xfrm>
            <a:off x="1586774" y="2772170"/>
            <a:ext cx="3801397" cy="1571144"/>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6" name="Google Shape;86;p91"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87" name="Google Shape;87;p91"/>
          <p:cNvSpPr/>
          <p:nvPr/>
        </p:nvSpPr>
        <p:spPr>
          <a:xfrm>
            <a:off x="144716" y="1293950"/>
            <a:ext cx="3801397" cy="1571144"/>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8" name="Google Shape;88;p91"/>
          <p:cNvSpPr/>
          <p:nvPr/>
        </p:nvSpPr>
        <p:spPr>
          <a:xfrm>
            <a:off x="158984" y="4417887"/>
            <a:ext cx="3206776" cy="1571145"/>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9" name="Google Shape;89;p91"/>
          <p:cNvSpPr txBox="1">
            <a:spLocks noGrp="1"/>
          </p:cNvSpPr>
          <p:nvPr>
            <p:ph type="body" idx="1"/>
          </p:nvPr>
        </p:nvSpPr>
        <p:spPr>
          <a:xfrm>
            <a:off x="1743463" y="2939667"/>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91"/>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91"/>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91"/>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Slide 1">
  <p:cSld name="Title Slide_1">
    <p:spTree>
      <p:nvGrpSpPr>
        <p:cNvPr id="1" name="Shape 908"/>
        <p:cNvGrpSpPr/>
        <p:nvPr/>
      </p:nvGrpSpPr>
      <p:grpSpPr>
        <a:xfrm>
          <a:off x="0" y="0"/>
          <a:ext cx="0" cy="0"/>
          <a:chOff x="0" y="0"/>
          <a:chExt cx="0" cy="0"/>
        </a:xfrm>
      </p:grpSpPr>
      <p:sp>
        <p:nvSpPr>
          <p:cNvPr id="909" name="Google Shape;909;p4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0" name="Google Shape;910;p47"/>
          <p:cNvSpPr txBox="1">
            <a:spLocks noGrp="1"/>
          </p:cNvSpPr>
          <p:nvPr>
            <p:ph type="body" idx="1"/>
          </p:nvPr>
        </p:nvSpPr>
        <p:spPr>
          <a:xfrm>
            <a:off x="265471" y="254409"/>
            <a:ext cx="3231900" cy="600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1" name="Google Shape;911;p47"/>
          <p:cNvSpPr txBox="1">
            <a:spLocks noGrp="1"/>
          </p:cNvSpPr>
          <p:nvPr>
            <p:ph type="body" idx="2"/>
          </p:nvPr>
        </p:nvSpPr>
        <p:spPr>
          <a:xfrm>
            <a:off x="305158" y="1577975"/>
            <a:ext cx="32319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2" name="Google Shape;912;p47"/>
          <p:cNvSpPr txBox="1">
            <a:spLocks noGrp="1"/>
          </p:cNvSpPr>
          <p:nvPr>
            <p:ph type="body" idx="3"/>
          </p:nvPr>
        </p:nvSpPr>
        <p:spPr>
          <a:xfrm>
            <a:off x="305157" y="3992563"/>
            <a:ext cx="3192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3" name="Google Shape;913;p47"/>
          <p:cNvSpPr txBox="1">
            <a:spLocks noGrp="1"/>
          </p:cNvSpPr>
          <p:nvPr>
            <p:ph type="body" idx="4"/>
          </p:nvPr>
        </p:nvSpPr>
        <p:spPr>
          <a:xfrm>
            <a:off x="4089401" y="1893094"/>
            <a:ext cx="3275100" cy="3894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4pPr>
            <a:lvl5pPr marL="2286000" marR="0" lvl="4"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4" name="Google Shape;914;p47"/>
          <p:cNvSpPr txBox="1">
            <a:spLocks noGrp="1"/>
          </p:cNvSpPr>
          <p:nvPr>
            <p:ph type="body" idx="5"/>
          </p:nvPr>
        </p:nvSpPr>
        <p:spPr>
          <a:xfrm>
            <a:off x="7582747" y="1917290"/>
            <a:ext cx="4098000" cy="3963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915" name="Google Shape;915;p4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16" name="Google Shape;916;p4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917" name="Google Shape;917;p4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18" name="Google Shape;918;p4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919" name="Google Shape;919;p4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920" name="Google Shape;920;p4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921" name="Google Shape;921;p47"/>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2 reading tip more options">
  <p:cSld name="1_2 reading tip more options">
    <p:spTree>
      <p:nvGrpSpPr>
        <p:cNvPr id="1" name="Shape 922"/>
        <p:cNvGrpSpPr/>
        <p:nvPr/>
      </p:nvGrpSpPr>
      <p:grpSpPr>
        <a:xfrm>
          <a:off x="0" y="0"/>
          <a:ext cx="0" cy="0"/>
          <a:chOff x="0" y="0"/>
          <a:chExt cx="0" cy="0"/>
        </a:xfrm>
      </p:grpSpPr>
      <p:sp>
        <p:nvSpPr>
          <p:cNvPr id="923" name="Google Shape;923;p4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4" name="Google Shape;924;p48"/>
          <p:cNvSpPr txBox="1">
            <a:spLocks noGrp="1"/>
          </p:cNvSpPr>
          <p:nvPr>
            <p:ph type="body" idx="1"/>
          </p:nvPr>
        </p:nvSpPr>
        <p:spPr>
          <a:xfrm>
            <a:off x="248443" y="239394"/>
            <a:ext cx="30402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5" name="Google Shape;925;p48"/>
          <p:cNvSpPr txBox="1">
            <a:spLocks noGrp="1"/>
          </p:cNvSpPr>
          <p:nvPr>
            <p:ph type="body" idx="2"/>
          </p:nvPr>
        </p:nvSpPr>
        <p:spPr>
          <a:xfrm>
            <a:off x="243874" y="1023994"/>
            <a:ext cx="3040200" cy="2993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6" name="Google Shape;926;p48"/>
          <p:cNvSpPr txBox="1">
            <a:spLocks noGrp="1"/>
          </p:cNvSpPr>
          <p:nvPr>
            <p:ph type="body" idx="3"/>
          </p:nvPr>
        </p:nvSpPr>
        <p:spPr>
          <a:xfrm>
            <a:off x="243875" y="4235887"/>
            <a:ext cx="3040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7" name="Google Shape;927;p48"/>
          <p:cNvSpPr txBox="1">
            <a:spLocks noGrp="1"/>
          </p:cNvSpPr>
          <p:nvPr>
            <p:ph type="body" idx="4"/>
          </p:nvPr>
        </p:nvSpPr>
        <p:spPr>
          <a:xfrm>
            <a:off x="3790950" y="1944688"/>
            <a:ext cx="30393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928" name="Google Shape;928;p4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29" name="Google Shape;929;p4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930" name="Google Shape;930;p4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31" name="Google Shape;931;p4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932" name="Google Shape;932;p4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933" name="Google Shape;933;p4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934" name="Google Shape;934;p48"/>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935" name="Google Shape;935;p48"/>
          <p:cNvSpPr txBox="1">
            <a:spLocks noGrp="1"/>
          </p:cNvSpPr>
          <p:nvPr>
            <p:ph type="body" idx="5"/>
          </p:nvPr>
        </p:nvSpPr>
        <p:spPr>
          <a:xfrm>
            <a:off x="7074477" y="1949740"/>
            <a:ext cx="4618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936"/>
        <p:cNvGrpSpPr/>
        <p:nvPr/>
      </p:nvGrpSpPr>
      <p:grpSpPr>
        <a:xfrm>
          <a:off x="0" y="0"/>
          <a:ext cx="0" cy="0"/>
          <a:chOff x="0" y="0"/>
          <a:chExt cx="0" cy="0"/>
        </a:xfrm>
      </p:grpSpPr>
      <p:sp>
        <p:nvSpPr>
          <p:cNvPr id="937" name="Google Shape;937;p84"/>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8" name="Google Shape;938;p84"/>
          <p:cNvSpPr txBox="1">
            <a:spLocks noGrp="1"/>
          </p:cNvSpPr>
          <p:nvPr>
            <p:ph type="body" idx="1"/>
          </p:nvPr>
        </p:nvSpPr>
        <p:spPr>
          <a:xfrm>
            <a:off x="207818" y="1577975"/>
            <a:ext cx="2989294"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9" name="Google Shape;939;p84"/>
          <p:cNvSpPr txBox="1">
            <a:spLocks noGrp="1"/>
          </p:cNvSpPr>
          <p:nvPr>
            <p:ph type="body" idx="2"/>
          </p:nvPr>
        </p:nvSpPr>
        <p:spPr>
          <a:xfrm>
            <a:off x="207817" y="3992563"/>
            <a:ext cx="3020087"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940" name="Google Shape;940;p84"/>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41" name="Google Shape;941;p84"/>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42" name="Google Shape;942;p84"/>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43" name="Google Shape;943;p8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944" name="Google Shape;944;p8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945" name="Google Shape;945;p8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946" name="Google Shape;946;p84"/>
          <p:cNvPicPr preferRelativeResize="0"/>
          <p:nvPr/>
        </p:nvPicPr>
        <p:blipFill rotWithShape="1">
          <a:blip r:embed="rId5">
            <a:alphaModFix/>
          </a:blip>
          <a:srcRect/>
          <a:stretch/>
        </p:blipFill>
        <p:spPr>
          <a:xfrm>
            <a:off x="3847875" y="6251086"/>
            <a:ext cx="309930" cy="493979"/>
          </a:xfrm>
          <a:prstGeom prst="rect">
            <a:avLst/>
          </a:prstGeom>
          <a:noFill/>
          <a:ln>
            <a:noFill/>
          </a:ln>
        </p:spPr>
      </p:pic>
      <p:pic>
        <p:nvPicPr>
          <p:cNvPr id="947" name="Google Shape;947;p84"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3" cy="3680150"/>
          </a:xfrm>
          <a:prstGeom prst="rect">
            <a:avLst/>
          </a:prstGeom>
          <a:noFill/>
          <a:ln w="19050" cap="sq" cmpd="sng">
            <a:solidFill>
              <a:srgbClr val="666666"/>
            </a:solidFill>
            <a:prstDash val="solid"/>
            <a:miter lim="800000"/>
            <a:headEnd type="none" w="sm" len="sm"/>
            <a:tailEnd type="none" w="sm" len="sm"/>
          </a:ln>
        </p:spPr>
      </p:pic>
      <p:sp>
        <p:nvSpPr>
          <p:cNvPr id="948" name="Google Shape;948;p84"/>
          <p:cNvSpPr/>
          <p:nvPr/>
        </p:nvSpPr>
        <p:spPr>
          <a:xfrm rot="949862">
            <a:off x="8632513" y="1934644"/>
            <a:ext cx="3479646" cy="2748649"/>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9" name="Google Shape;949;p84"/>
          <p:cNvSpPr/>
          <p:nvPr/>
        </p:nvSpPr>
        <p:spPr>
          <a:xfrm rot="-2036221" flipH="1">
            <a:off x="3537772" y="1994884"/>
            <a:ext cx="3036897" cy="21470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0" name="Google Shape;950;p84"/>
          <p:cNvSpPr txBox="1">
            <a:spLocks noGrp="1"/>
          </p:cNvSpPr>
          <p:nvPr>
            <p:ph type="body" idx="3"/>
          </p:nvPr>
        </p:nvSpPr>
        <p:spPr>
          <a:xfrm rot="-2153614">
            <a:off x="3954347" y="2367646"/>
            <a:ext cx="2234539" cy="1408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1" name="Google Shape;951;p84"/>
          <p:cNvSpPr txBox="1">
            <a:spLocks noGrp="1"/>
          </p:cNvSpPr>
          <p:nvPr>
            <p:ph type="body" idx="4"/>
          </p:nvPr>
        </p:nvSpPr>
        <p:spPr>
          <a:xfrm rot="860487">
            <a:off x="9153636" y="2384207"/>
            <a:ext cx="2405861" cy="1828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2" name="Google Shape;952;p84"/>
          <p:cNvSpPr txBox="1">
            <a:spLocks noGrp="1"/>
          </p:cNvSpPr>
          <p:nvPr>
            <p:ph type="body" idx="5"/>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953"/>
        <p:cNvGrpSpPr/>
        <p:nvPr/>
      </p:nvGrpSpPr>
      <p:grpSpPr>
        <a:xfrm>
          <a:off x="0" y="0"/>
          <a:ext cx="0" cy="0"/>
          <a:chOff x="0" y="0"/>
          <a:chExt cx="0" cy="0"/>
        </a:xfrm>
      </p:grpSpPr>
      <p:sp>
        <p:nvSpPr>
          <p:cNvPr id="954" name="Google Shape;954;p85"/>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5" name="Google Shape;955;p85"/>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6" name="Google Shape;956;p85"/>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7" name="Google Shape;957;p85"/>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958" name="Google Shape;958;p85"/>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9" name="Google Shape;959;p85"/>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60" name="Google Shape;960;p85"/>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61" name="Google Shape;961;p8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962" name="Google Shape;962;p8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963" name="Google Shape;963;p8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964" name="Google Shape;964;p85"/>
          <p:cNvPicPr preferRelativeResize="0"/>
          <p:nvPr/>
        </p:nvPicPr>
        <p:blipFill rotWithShape="1">
          <a:blip r:embed="rId5">
            <a:alphaModFix/>
          </a:blip>
          <a:srcRect/>
          <a:stretch/>
        </p:blipFill>
        <p:spPr>
          <a:xfrm>
            <a:off x="3847875" y="6251086"/>
            <a:ext cx="309930" cy="493979"/>
          </a:xfrm>
          <a:prstGeom prst="rect">
            <a:avLst/>
          </a:prstGeom>
          <a:noFill/>
          <a:ln>
            <a:noFill/>
          </a:ln>
        </p:spPr>
      </p:pic>
      <p:sp>
        <p:nvSpPr>
          <p:cNvPr id="965" name="Google Shape;965;p85"/>
          <p:cNvSpPr txBox="1">
            <a:spLocks noGrp="1"/>
          </p:cNvSpPr>
          <p:nvPr>
            <p:ph type="body" idx="4"/>
          </p:nvPr>
        </p:nvSpPr>
        <p:spPr>
          <a:xfrm>
            <a:off x="4104471" y="1818827"/>
            <a:ext cx="7541965"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6" name="Google Shape;966;p85"/>
          <p:cNvSpPr txBox="1">
            <a:spLocks noGrp="1"/>
          </p:cNvSpPr>
          <p:nvPr>
            <p:ph type="body" idx="5"/>
          </p:nvPr>
        </p:nvSpPr>
        <p:spPr>
          <a:xfrm>
            <a:off x="3969386" y="3243174"/>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7" name="Google Shape;967;p85"/>
          <p:cNvSpPr txBox="1">
            <a:spLocks noGrp="1"/>
          </p:cNvSpPr>
          <p:nvPr>
            <p:ph type="body" idx="6"/>
          </p:nvPr>
        </p:nvSpPr>
        <p:spPr>
          <a:xfrm>
            <a:off x="3987210" y="4810036"/>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8" name="Google Shape;968;p85"/>
          <p:cNvSpPr txBox="1">
            <a:spLocks noGrp="1"/>
          </p:cNvSpPr>
          <p:nvPr>
            <p:ph type="body" idx="7"/>
          </p:nvPr>
        </p:nvSpPr>
        <p:spPr>
          <a:xfrm>
            <a:off x="7676147" y="3224908"/>
            <a:ext cx="3970289"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69"/>
        <p:cNvGrpSpPr/>
        <p:nvPr/>
      </p:nvGrpSpPr>
      <p:grpSpPr>
        <a:xfrm>
          <a:off x="0" y="0"/>
          <a:ext cx="0" cy="0"/>
          <a:chOff x="0" y="0"/>
          <a:chExt cx="0" cy="0"/>
        </a:xfrm>
      </p:grpSpPr>
      <p:sp>
        <p:nvSpPr>
          <p:cNvPr id="970" name="Google Shape;970;p86"/>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1" name="Google Shape;971;p86"/>
          <p:cNvSpPr txBox="1">
            <a:spLocks noGrp="1"/>
          </p:cNvSpPr>
          <p:nvPr>
            <p:ph type="body" idx="1"/>
          </p:nvPr>
        </p:nvSpPr>
        <p:spPr>
          <a:xfrm>
            <a:off x="0" y="227488"/>
            <a:ext cx="3497263" cy="5492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2" name="Google Shape;972;p86"/>
          <p:cNvSpPr txBox="1">
            <a:spLocks noGrp="1"/>
          </p:cNvSpPr>
          <p:nvPr>
            <p:ph type="body" idx="2"/>
          </p:nvPr>
        </p:nvSpPr>
        <p:spPr>
          <a:xfrm>
            <a:off x="0" y="1577975"/>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3" name="Google Shape;973;p86"/>
          <p:cNvSpPr txBox="1">
            <a:spLocks noGrp="1"/>
          </p:cNvSpPr>
          <p:nvPr>
            <p:ph type="body" idx="3"/>
          </p:nvPr>
        </p:nvSpPr>
        <p:spPr>
          <a:xfrm>
            <a:off x="-39687" y="3992563"/>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4" name="Google Shape;974;p86"/>
          <p:cNvSpPr txBox="1">
            <a:spLocks noGrp="1"/>
          </p:cNvSpPr>
          <p:nvPr>
            <p:ph type="body" idx="4"/>
          </p:nvPr>
        </p:nvSpPr>
        <p:spPr>
          <a:xfrm>
            <a:off x="3790950" y="1944688"/>
            <a:ext cx="8140700" cy="415448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975" name="Google Shape;975;p86"/>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76" name="Google Shape;976;p86"/>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77" name="Google Shape;977;p86"/>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78" name="Google Shape;978;p8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979" name="Google Shape;979;p8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980" name="Google Shape;980;p8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981" name="Google Shape;981;p86"/>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82"/>
        <p:cNvGrpSpPr/>
        <p:nvPr/>
      </p:nvGrpSpPr>
      <p:grpSpPr>
        <a:xfrm>
          <a:off x="0" y="0"/>
          <a:ext cx="0" cy="0"/>
          <a:chOff x="0" y="0"/>
          <a:chExt cx="0" cy="0"/>
        </a:xfrm>
      </p:grpSpPr>
      <p:sp>
        <p:nvSpPr>
          <p:cNvPr id="983" name="Google Shape;983;p87"/>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84" name="Google Shape;984;p87"/>
          <p:cNvPicPr preferRelativeResize="0"/>
          <p:nvPr/>
        </p:nvPicPr>
        <p:blipFill rotWithShape="1">
          <a:blip r:embed="rId2">
            <a:alphaModFix/>
          </a:blip>
          <a:srcRect/>
          <a:stretch/>
        </p:blipFill>
        <p:spPr>
          <a:xfrm>
            <a:off x="3837047" y="6246434"/>
            <a:ext cx="309931" cy="493979"/>
          </a:xfrm>
          <a:prstGeom prst="rect">
            <a:avLst/>
          </a:prstGeom>
          <a:noFill/>
          <a:ln>
            <a:noFill/>
          </a:ln>
        </p:spPr>
      </p:pic>
      <p:cxnSp>
        <p:nvCxnSpPr>
          <p:cNvPr id="985" name="Google Shape;985;p87"/>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86" name="Google Shape;986;p87"/>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7" name="Google Shape;987;p87"/>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88" name="Google Shape;988;p87"/>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989" name="Google Shape;989;p87"/>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990" name="Google Shape;990;p87"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91"/>
        <p:cNvGrpSpPr/>
        <p:nvPr/>
      </p:nvGrpSpPr>
      <p:grpSpPr>
        <a:xfrm>
          <a:off x="0" y="0"/>
          <a:ext cx="0" cy="0"/>
          <a:chOff x="0" y="0"/>
          <a:chExt cx="0" cy="0"/>
        </a:xfrm>
      </p:grpSpPr>
      <p:sp>
        <p:nvSpPr>
          <p:cNvPr id="992" name="Google Shape;992;p88"/>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93" name="Google Shape;993;p88"/>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94" name="Google Shape;994;p88"/>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95" name="Google Shape;995;p88"/>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96" name="Google Shape;996;p8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997" name="Google Shape;997;p8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998" name="Google Shape;998;p8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999" name="Google Shape;999;p88"/>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000"/>
        <p:cNvGrpSpPr/>
        <p:nvPr/>
      </p:nvGrpSpPr>
      <p:grpSpPr>
        <a:xfrm>
          <a:off x="0" y="0"/>
          <a:ext cx="0" cy="0"/>
          <a:chOff x="0" y="0"/>
          <a:chExt cx="0" cy="0"/>
        </a:xfrm>
      </p:grpSpPr>
      <p:sp>
        <p:nvSpPr>
          <p:cNvPr id="1001" name="Google Shape;1001;p89"/>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2" name="Google Shape;1002;p89"/>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003" name="Google Shape;1003;p89"/>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04" name="Google Shape;1004;p8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05" name="Google Shape;1005;p89"/>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006" name="Google Shape;1006;p89"/>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1007" name="Google Shape;1007;p89"/>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1008" name="Google Shape;1008;p89"/>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009"/>
        <p:cNvGrpSpPr/>
        <p:nvPr/>
      </p:nvGrpSpPr>
      <p:grpSpPr>
        <a:xfrm>
          <a:off x="0" y="0"/>
          <a:ext cx="0" cy="0"/>
          <a:chOff x="0" y="0"/>
          <a:chExt cx="0" cy="0"/>
        </a:xfrm>
      </p:grpSpPr>
      <p:sp>
        <p:nvSpPr>
          <p:cNvPr id="1010" name="Google Shape;1010;p90"/>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11" name="Google Shape;1011;p90"/>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2" name="Google Shape;1012;p90"/>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13" name="Google Shape;1013;p90"/>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014" name="Google Shape;1014;p9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015" name="Google Shape;1015;p90"/>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1016" name="Google Shape;1016;p90"/>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1017" name="Google Shape;1017;p90"/>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018" name="Google Shape;1018;p90"/>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9" name="Google Shape;1019;p90"/>
          <p:cNvSpPr>
            <a:spLocks noGrp="1"/>
          </p:cNvSpPr>
          <p:nvPr>
            <p:ph type="pic" idx="2"/>
          </p:nvPr>
        </p:nvSpPr>
        <p:spPr>
          <a:xfrm>
            <a:off x="457146" y="524736"/>
            <a:ext cx="2514600" cy="2935224"/>
          </a:xfrm>
          <a:prstGeom prst="rect">
            <a:avLst/>
          </a:prstGeom>
          <a:noFill/>
          <a:ln>
            <a:noFill/>
          </a:ln>
        </p:spPr>
      </p:sp>
      <p:sp>
        <p:nvSpPr>
          <p:cNvPr id="1020" name="Google Shape;1020;p90"/>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026"/>
        <p:cNvGrpSpPr/>
        <p:nvPr/>
      </p:nvGrpSpPr>
      <p:grpSpPr>
        <a:xfrm>
          <a:off x="0" y="0"/>
          <a:ext cx="0" cy="0"/>
          <a:chOff x="0" y="0"/>
          <a:chExt cx="0" cy="0"/>
        </a:xfrm>
      </p:grpSpPr>
      <p:sp>
        <p:nvSpPr>
          <p:cNvPr id="1027" name="Google Shape;1027;p56"/>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28" name="Google Shape;1028;p56"/>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9" name="Google Shape;1029;p56"/>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30" name="Google Shape;1030;p56"/>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31" name="Google Shape;1031;p5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032" name="Google Shape;1032;p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33" name="Google Shape;1033;p56"/>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034" name="Google Shape;1034;p5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035" name="Google Shape;1035;p56"/>
          <p:cNvSpPr>
            <a:spLocks noGrp="1"/>
          </p:cNvSpPr>
          <p:nvPr>
            <p:ph type="pic" idx="2"/>
          </p:nvPr>
        </p:nvSpPr>
        <p:spPr>
          <a:xfrm>
            <a:off x="9093038" y="1058781"/>
            <a:ext cx="2715768" cy="2715768"/>
          </a:xfrm>
          <a:prstGeom prst="rect">
            <a:avLst/>
          </a:prstGeom>
          <a:noFill/>
          <a:ln>
            <a:noFill/>
          </a:ln>
        </p:spPr>
      </p:sp>
      <p:sp>
        <p:nvSpPr>
          <p:cNvPr id="1036" name="Google Shape;1036;p56"/>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7" name="Google Shape;1037;p56"/>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8" name="Google Shape;1038;p56"/>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9" name="Google Shape;1039;p56"/>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0" name="Google Shape;1040;p56"/>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1" name="Google Shape;1041;p56"/>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2" name="Google Shape;1042;p56"/>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3"/>
        <p:cNvGrpSpPr/>
        <p:nvPr/>
      </p:nvGrpSpPr>
      <p:grpSpPr>
        <a:xfrm>
          <a:off x="0" y="0"/>
          <a:ext cx="0" cy="0"/>
          <a:chOff x="0" y="0"/>
          <a:chExt cx="0" cy="0"/>
        </a:xfrm>
      </p:grpSpPr>
      <p:pic>
        <p:nvPicPr>
          <p:cNvPr id="94" name="Google Shape;94;p92"/>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95" name="Google Shape;95;p9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6" name="Google Shape;96;p92"/>
          <p:cNvPicPr preferRelativeResize="0"/>
          <p:nvPr/>
        </p:nvPicPr>
        <p:blipFill rotWithShape="1">
          <a:blip r:embed="rId3">
            <a:alphaModFix/>
          </a:blip>
          <a:srcRect/>
          <a:stretch/>
        </p:blipFill>
        <p:spPr>
          <a:xfrm>
            <a:off x="2097147" y="6246434"/>
            <a:ext cx="309930" cy="493979"/>
          </a:xfrm>
          <a:prstGeom prst="rect">
            <a:avLst/>
          </a:prstGeom>
          <a:noFill/>
          <a:ln>
            <a:noFill/>
          </a:ln>
        </p:spPr>
      </p:pic>
      <p:cxnSp>
        <p:nvCxnSpPr>
          <p:cNvPr id="97" name="Google Shape;97;p9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9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9" name="Google Shape;99;p9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0" name="Google Shape;100;p9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 name="Google Shape;101;p9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2" name="Google Shape;102;p92"/>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03" name="Google Shape;103;p92"/>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104" name="Google Shape;104;p92"/>
          <p:cNvSpPr/>
          <p:nvPr/>
        </p:nvSpPr>
        <p:spPr>
          <a:xfrm>
            <a:off x="8260989" y="2998070"/>
            <a:ext cx="3801397" cy="1571144"/>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5" name="Google Shape;105;p92"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106" name="Google Shape;106;p92"/>
          <p:cNvSpPr/>
          <p:nvPr/>
        </p:nvSpPr>
        <p:spPr>
          <a:xfrm>
            <a:off x="5720300" y="1436681"/>
            <a:ext cx="3801397" cy="1571144"/>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7" name="Google Shape;107;p92"/>
          <p:cNvSpPr/>
          <p:nvPr/>
        </p:nvSpPr>
        <p:spPr>
          <a:xfrm>
            <a:off x="5839976" y="4511014"/>
            <a:ext cx="5789039" cy="1571145"/>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8" name="Google Shape;108;p92"/>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92"/>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92"/>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3_Content with Caption">
  <p:cSld name="3_Content with Caption">
    <p:spTree>
      <p:nvGrpSpPr>
        <p:cNvPr id="1" name="Shape 1043"/>
        <p:cNvGrpSpPr/>
        <p:nvPr/>
      </p:nvGrpSpPr>
      <p:grpSpPr>
        <a:xfrm>
          <a:off x="0" y="0"/>
          <a:ext cx="0" cy="0"/>
          <a:chOff x="0" y="0"/>
          <a:chExt cx="0" cy="0"/>
        </a:xfrm>
      </p:grpSpPr>
      <p:sp>
        <p:nvSpPr>
          <p:cNvPr id="1044" name="Google Shape;1044;p57"/>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5" name="Google Shape;1045;p57"/>
          <p:cNvSpPr>
            <a:spLocks noGrp="1"/>
          </p:cNvSpPr>
          <p:nvPr>
            <p:ph type="pic" idx="2"/>
          </p:nvPr>
        </p:nvSpPr>
        <p:spPr>
          <a:xfrm>
            <a:off x="8953152" y="1444919"/>
            <a:ext cx="2916936" cy="2596896"/>
          </a:xfrm>
          <a:prstGeom prst="rect">
            <a:avLst/>
          </a:prstGeom>
          <a:noFill/>
          <a:ln>
            <a:noFill/>
          </a:ln>
        </p:spPr>
      </p:sp>
      <p:sp>
        <p:nvSpPr>
          <p:cNvPr id="1046" name="Google Shape;1046;p57"/>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47" name="Google Shape;1047;p57"/>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8" name="Google Shape;1048;p57"/>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9" name="Google Shape;1049;p57"/>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50" name="Google Shape;1050;p5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051" name="Google Shape;1051;p5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52" name="Google Shape;1052;p57"/>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053" name="Google Shape;1053;p5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054" name="Google Shape;1054;p57"/>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055"/>
        <p:cNvGrpSpPr/>
        <p:nvPr/>
      </p:nvGrpSpPr>
      <p:grpSpPr>
        <a:xfrm>
          <a:off x="0" y="0"/>
          <a:ext cx="0" cy="0"/>
          <a:chOff x="0" y="0"/>
          <a:chExt cx="0" cy="0"/>
        </a:xfrm>
      </p:grpSpPr>
      <p:sp>
        <p:nvSpPr>
          <p:cNvPr id="1056" name="Google Shape;1056;p58"/>
          <p:cNvSpPr>
            <a:spLocks noGrp="1"/>
          </p:cNvSpPr>
          <p:nvPr>
            <p:ph type="pic" idx="2"/>
          </p:nvPr>
        </p:nvSpPr>
        <p:spPr>
          <a:xfrm>
            <a:off x="9810967" y="1562916"/>
            <a:ext cx="1152144" cy="1143000"/>
          </a:xfrm>
          <a:prstGeom prst="rect">
            <a:avLst/>
          </a:prstGeom>
          <a:noFill/>
          <a:ln>
            <a:noFill/>
          </a:ln>
        </p:spPr>
      </p:sp>
      <p:sp>
        <p:nvSpPr>
          <p:cNvPr id="1057" name="Google Shape;1057;p58"/>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8" name="Google Shape;1058;p58"/>
          <p:cNvSpPr>
            <a:spLocks noGrp="1"/>
          </p:cNvSpPr>
          <p:nvPr>
            <p:ph type="pic" idx="3"/>
          </p:nvPr>
        </p:nvSpPr>
        <p:spPr>
          <a:xfrm>
            <a:off x="9757009" y="3260706"/>
            <a:ext cx="1216152" cy="987552"/>
          </a:xfrm>
          <a:prstGeom prst="rect">
            <a:avLst/>
          </a:prstGeom>
          <a:noFill/>
          <a:ln>
            <a:noFill/>
          </a:ln>
        </p:spPr>
      </p:sp>
      <p:sp>
        <p:nvSpPr>
          <p:cNvPr id="1059" name="Google Shape;1059;p58"/>
          <p:cNvSpPr>
            <a:spLocks noGrp="1"/>
          </p:cNvSpPr>
          <p:nvPr>
            <p:ph type="pic" idx="4"/>
          </p:nvPr>
        </p:nvSpPr>
        <p:spPr>
          <a:xfrm>
            <a:off x="9810967" y="4777725"/>
            <a:ext cx="1143000" cy="1143000"/>
          </a:xfrm>
          <a:prstGeom prst="rect">
            <a:avLst/>
          </a:prstGeom>
          <a:noFill/>
          <a:ln>
            <a:noFill/>
          </a:ln>
        </p:spPr>
      </p:sp>
      <p:cxnSp>
        <p:nvCxnSpPr>
          <p:cNvPr id="1060" name="Google Shape;1060;p58"/>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1" name="Google Shape;1061;p58"/>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2" name="Google Shape;1062;p58"/>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63" name="Google Shape;1063;p5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064" name="Google Shape;1064;p5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65" name="Google Shape;1065;p58"/>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066" name="Google Shape;1066;p5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067" name="Google Shape;1067;p5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068"/>
        <p:cNvGrpSpPr/>
        <p:nvPr/>
      </p:nvGrpSpPr>
      <p:grpSpPr>
        <a:xfrm>
          <a:off x="0" y="0"/>
          <a:ext cx="0" cy="0"/>
          <a:chOff x="0" y="0"/>
          <a:chExt cx="0" cy="0"/>
        </a:xfrm>
      </p:grpSpPr>
      <p:sp>
        <p:nvSpPr>
          <p:cNvPr id="1069" name="Google Shape;1069;p146"/>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70" name="Google Shape;1070;p146"/>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1071" name="Google Shape;1071;p146"/>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072" name="Google Shape;1072;p146"/>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3" name="Google Shape;1073;p146"/>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74" name="Google Shape;1074;p146"/>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075" name="Google Shape;1075;p146"/>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076" name="Google Shape;1076;p146"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077" name="Google Shape;1077;p146"/>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8" name="Google Shape;1078;p146"/>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9" name="Google Shape;1079;p146"/>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0" name="Google Shape;1080;p146"/>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1" name="Google Shape;1081;p146"/>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2_Reading tip introduction">
  <p:cSld name="2_Reading tip introduction">
    <p:spTree>
      <p:nvGrpSpPr>
        <p:cNvPr id="1" name="Shape 1082"/>
        <p:cNvGrpSpPr/>
        <p:nvPr/>
      </p:nvGrpSpPr>
      <p:grpSpPr>
        <a:xfrm>
          <a:off x="0" y="0"/>
          <a:ext cx="0" cy="0"/>
          <a:chOff x="0" y="0"/>
          <a:chExt cx="0" cy="0"/>
        </a:xfrm>
      </p:grpSpPr>
      <p:sp>
        <p:nvSpPr>
          <p:cNvPr id="1083" name="Google Shape;1083;p147"/>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84" name="Google Shape;1084;p147"/>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85" name="Google Shape;1085;p147"/>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086" name="Google Shape;1086;p147"/>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87" name="Google Shape;1087;p147"/>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088" name="Google Shape;1088;p14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89" name="Google Shape;1089;p147"/>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090" name="Google Shape;1090;p147"/>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091" name="Google Shape;1091;p147"/>
          <p:cNvSpPr>
            <a:spLocks noGrp="1"/>
          </p:cNvSpPr>
          <p:nvPr>
            <p:ph type="pic" idx="2"/>
          </p:nvPr>
        </p:nvSpPr>
        <p:spPr>
          <a:xfrm>
            <a:off x="9282749" y="1283634"/>
            <a:ext cx="2377440" cy="3172968"/>
          </a:xfrm>
          <a:prstGeom prst="rect">
            <a:avLst/>
          </a:prstGeom>
          <a:noFill/>
          <a:ln>
            <a:noFill/>
          </a:ln>
        </p:spPr>
      </p:sp>
      <p:sp>
        <p:nvSpPr>
          <p:cNvPr id="1092" name="Google Shape;1092;p147"/>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3" name="Google Shape;1093;p147"/>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4" name="Google Shape;1094;p147"/>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5" name="Google Shape;1095;p147"/>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6" name="Google Shape;1096;p147"/>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97" name="Google Shape;1097;p147"/>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98" name="Google Shape;1098;p147"/>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99" name="Google Shape;1099;p147"/>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00" name="Google Shape;1100;p147"/>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2_Reading tip with wider picture">
  <p:cSld name="2_Reading tip with wider picture">
    <p:spTree>
      <p:nvGrpSpPr>
        <p:cNvPr id="1" name="Shape 1101"/>
        <p:cNvGrpSpPr/>
        <p:nvPr/>
      </p:nvGrpSpPr>
      <p:grpSpPr>
        <a:xfrm>
          <a:off x="0" y="0"/>
          <a:ext cx="0" cy="0"/>
          <a:chOff x="0" y="0"/>
          <a:chExt cx="0" cy="0"/>
        </a:xfrm>
      </p:grpSpPr>
      <p:sp>
        <p:nvSpPr>
          <p:cNvPr id="1102" name="Google Shape;1102;p14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03" name="Google Shape;1103;p148"/>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04" name="Google Shape;1104;p148"/>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105" name="Google Shape;1105;p148"/>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06" name="Google Shape;1106;p14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107" name="Google Shape;1107;p14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08" name="Google Shape;1108;p14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109" name="Google Shape;1109;p148"/>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110" name="Google Shape;1110;p148"/>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1" name="Google Shape;1111;p148"/>
          <p:cNvSpPr>
            <a:spLocks noGrp="1"/>
          </p:cNvSpPr>
          <p:nvPr>
            <p:ph type="pic" idx="2"/>
          </p:nvPr>
        </p:nvSpPr>
        <p:spPr>
          <a:xfrm>
            <a:off x="8832388" y="1251284"/>
            <a:ext cx="3251581" cy="2498913"/>
          </a:xfrm>
          <a:prstGeom prst="rect">
            <a:avLst/>
          </a:prstGeom>
          <a:noFill/>
          <a:ln>
            <a:noFill/>
          </a:ln>
        </p:spPr>
      </p:sp>
      <p:sp>
        <p:nvSpPr>
          <p:cNvPr id="1112" name="Google Shape;1112;p148"/>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113"/>
        <p:cNvGrpSpPr/>
        <p:nvPr/>
      </p:nvGrpSpPr>
      <p:grpSpPr>
        <a:xfrm>
          <a:off x="0" y="0"/>
          <a:ext cx="0" cy="0"/>
          <a:chOff x="0" y="0"/>
          <a:chExt cx="0" cy="0"/>
        </a:xfrm>
      </p:grpSpPr>
      <p:sp>
        <p:nvSpPr>
          <p:cNvPr id="1114" name="Google Shape;1114;p14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15" name="Google Shape;1115;p149"/>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16" name="Google Shape;1116;p149"/>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117" name="Google Shape;1117;p149"/>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18" name="Google Shape;1118;p14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119" name="Google Shape;1119;p14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20" name="Google Shape;1120;p14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121" name="Google Shape;1121;p149"/>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122" name="Google Shape;1122;p149"/>
          <p:cNvSpPr>
            <a:spLocks noGrp="1"/>
          </p:cNvSpPr>
          <p:nvPr>
            <p:ph type="pic" idx="2"/>
          </p:nvPr>
        </p:nvSpPr>
        <p:spPr>
          <a:xfrm>
            <a:off x="9209369" y="1251283"/>
            <a:ext cx="2404501" cy="2950013"/>
          </a:xfrm>
          <a:prstGeom prst="rect">
            <a:avLst/>
          </a:prstGeom>
          <a:noFill/>
          <a:ln>
            <a:noFill/>
          </a:ln>
        </p:spPr>
      </p:sp>
      <p:sp>
        <p:nvSpPr>
          <p:cNvPr id="1123" name="Google Shape;1123;p149"/>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4" name="Google Shape;1124;p149"/>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5" name="Google Shape;1125;p149"/>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26"/>
        <p:cNvGrpSpPr/>
        <p:nvPr/>
      </p:nvGrpSpPr>
      <p:grpSpPr>
        <a:xfrm>
          <a:off x="0" y="0"/>
          <a:ext cx="0" cy="0"/>
          <a:chOff x="0" y="0"/>
          <a:chExt cx="0" cy="0"/>
        </a:xfrm>
      </p:grpSpPr>
      <p:sp>
        <p:nvSpPr>
          <p:cNvPr id="1127" name="Google Shape;1127;p15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8" name="Google Shape;1128;p150"/>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9" name="Google Shape;1129;p150"/>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0" name="Google Shape;1130;p150"/>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1" name="Google Shape;1131;p150"/>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32"/>
        <p:cNvGrpSpPr/>
        <p:nvPr/>
      </p:nvGrpSpPr>
      <p:grpSpPr>
        <a:xfrm>
          <a:off x="0" y="0"/>
          <a:ext cx="0" cy="0"/>
          <a:chOff x="0" y="0"/>
          <a:chExt cx="0" cy="0"/>
        </a:xfrm>
      </p:grpSpPr>
      <p:sp>
        <p:nvSpPr>
          <p:cNvPr id="1133" name="Google Shape;1133;p15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134"/>
        <p:cNvGrpSpPr/>
        <p:nvPr/>
      </p:nvGrpSpPr>
      <p:grpSpPr>
        <a:xfrm>
          <a:off x="0" y="0"/>
          <a:ext cx="0" cy="0"/>
          <a:chOff x="0" y="0"/>
          <a:chExt cx="0" cy="0"/>
        </a:xfrm>
      </p:grpSpPr>
      <p:sp>
        <p:nvSpPr>
          <p:cNvPr id="1135" name="Google Shape;1135;p15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36" name="Google Shape;1136;p15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37" name="Google Shape;1137;p15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138" name="Google Shape;1138;p15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39" name="Google Shape;1139;p15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140" name="Google Shape;1140;p15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41" name="Google Shape;1141;p15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142" name="Google Shape;1142;p15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143" name="Google Shape;1143;p152"/>
          <p:cNvSpPr>
            <a:spLocks noGrp="1"/>
          </p:cNvSpPr>
          <p:nvPr>
            <p:ph type="pic" idx="2"/>
          </p:nvPr>
        </p:nvSpPr>
        <p:spPr>
          <a:xfrm>
            <a:off x="8916576" y="1661249"/>
            <a:ext cx="2990088" cy="2715768"/>
          </a:xfrm>
          <a:prstGeom prst="rect">
            <a:avLst/>
          </a:prstGeom>
          <a:noFill/>
          <a:ln>
            <a:noFill/>
          </a:ln>
        </p:spPr>
      </p:sp>
      <p:sp>
        <p:nvSpPr>
          <p:cNvPr id="1144" name="Google Shape;1144;p152"/>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5" name="Google Shape;1145;p152"/>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6" name="Google Shape;1146;p152"/>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7" name="Google Shape;1147;p152"/>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148"/>
        <p:cNvGrpSpPr/>
        <p:nvPr/>
      </p:nvGrpSpPr>
      <p:grpSpPr>
        <a:xfrm>
          <a:off x="0" y="0"/>
          <a:ext cx="0" cy="0"/>
          <a:chOff x="0" y="0"/>
          <a:chExt cx="0" cy="0"/>
        </a:xfrm>
      </p:grpSpPr>
      <p:sp>
        <p:nvSpPr>
          <p:cNvPr id="1149" name="Google Shape;1149;p15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50" name="Google Shape;1150;p15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51" name="Google Shape;1151;p15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52" name="Google Shape;1152;p15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153" name="Google Shape;1153;p15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154" name="Google Shape;1154;p15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55" name="Google Shape;1155;p15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156" name="Google Shape;1156;p15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157" name="Google Shape;1157;p153"/>
          <p:cNvSpPr>
            <a:spLocks noGrp="1"/>
          </p:cNvSpPr>
          <p:nvPr>
            <p:ph type="pic" idx="2"/>
          </p:nvPr>
        </p:nvSpPr>
        <p:spPr>
          <a:xfrm>
            <a:off x="9093038" y="1058781"/>
            <a:ext cx="2715768" cy="2715768"/>
          </a:xfrm>
          <a:prstGeom prst="rect">
            <a:avLst/>
          </a:prstGeom>
          <a:noFill/>
          <a:ln>
            <a:noFill/>
          </a:ln>
        </p:spPr>
      </p:sp>
      <p:sp>
        <p:nvSpPr>
          <p:cNvPr id="1158" name="Google Shape;1158;p153"/>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9" name="Google Shape;1159;p153"/>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0" name="Google Shape;1160;p153"/>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1" name="Google Shape;1161;p153"/>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2" name="Google Shape;1162;p153"/>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3" name="Google Shape;1163;p153"/>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4" name="Google Shape;1164;p153"/>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1"/>
        <p:cNvGrpSpPr/>
        <p:nvPr/>
      </p:nvGrpSpPr>
      <p:grpSpPr>
        <a:xfrm>
          <a:off x="0" y="0"/>
          <a:ext cx="0" cy="0"/>
          <a:chOff x="0" y="0"/>
          <a:chExt cx="0" cy="0"/>
        </a:xfrm>
      </p:grpSpPr>
      <p:sp>
        <p:nvSpPr>
          <p:cNvPr id="112" name="Google Shape;112;p93"/>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3" name="Google Shape;113;p93"/>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Google Shape;114;p93"/>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5" name="Google Shape;115;p93"/>
          <p:cNvGrpSpPr/>
          <p:nvPr/>
        </p:nvGrpSpPr>
        <p:grpSpPr>
          <a:xfrm>
            <a:off x="0" y="5607273"/>
            <a:ext cx="12196432" cy="83414"/>
            <a:chOff x="-33239" y="5603791"/>
            <a:chExt cx="9147324" cy="83414"/>
          </a:xfrm>
        </p:grpSpPr>
        <p:cxnSp>
          <p:nvCxnSpPr>
            <p:cNvPr id="116" name="Google Shape;116;p9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17" name="Google Shape;117;p9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165"/>
        <p:cNvGrpSpPr/>
        <p:nvPr/>
      </p:nvGrpSpPr>
      <p:grpSpPr>
        <a:xfrm>
          <a:off x="0" y="0"/>
          <a:ext cx="0" cy="0"/>
          <a:chOff x="0" y="0"/>
          <a:chExt cx="0" cy="0"/>
        </a:xfrm>
      </p:grpSpPr>
      <p:sp>
        <p:nvSpPr>
          <p:cNvPr id="1166" name="Google Shape;1166;p15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7" name="Google Shape;1167;p154"/>
          <p:cNvSpPr>
            <a:spLocks noGrp="1"/>
          </p:cNvSpPr>
          <p:nvPr>
            <p:ph type="pic" idx="2"/>
          </p:nvPr>
        </p:nvSpPr>
        <p:spPr>
          <a:xfrm>
            <a:off x="9510134" y="1431036"/>
            <a:ext cx="1965960" cy="3995928"/>
          </a:xfrm>
          <a:prstGeom prst="rect">
            <a:avLst/>
          </a:prstGeom>
          <a:noFill/>
          <a:ln>
            <a:noFill/>
          </a:ln>
        </p:spPr>
      </p:sp>
      <p:cxnSp>
        <p:nvCxnSpPr>
          <p:cNvPr id="1168" name="Google Shape;1168;p15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69" name="Google Shape;1169;p15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70" name="Google Shape;1170;p15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171" name="Google Shape;1171;p15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172" name="Google Shape;1172;p1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73" name="Google Shape;1173;p15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174" name="Google Shape;1174;p15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175" name="Google Shape;1175;p154"/>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6" name="Google Shape;1176;p154"/>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7" name="Google Shape;1177;p154"/>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8" name="Google Shape;1178;p154"/>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9" name="Google Shape;1179;p154"/>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0" name="Google Shape;1180;p154"/>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1" name="Google Shape;1181;p154"/>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2" name="Google Shape;1182;p154"/>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2_Reading tip">
  <p:cSld name="2_Reading tip">
    <p:spTree>
      <p:nvGrpSpPr>
        <p:cNvPr id="1" name="Shape 1183"/>
        <p:cNvGrpSpPr/>
        <p:nvPr/>
      </p:nvGrpSpPr>
      <p:grpSpPr>
        <a:xfrm>
          <a:off x="0" y="0"/>
          <a:ext cx="0" cy="0"/>
          <a:chOff x="0" y="0"/>
          <a:chExt cx="0" cy="0"/>
        </a:xfrm>
      </p:grpSpPr>
      <p:cxnSp>
        <p:nvCxnSpPr>
          <p:cNvPr id="1184" name="Google Shape;1184;p155"/>
          <p:cNvCxnSpPr/>
          <p:nvPr/>
        </p:nvCxnSpPr>
        <p:spPr>
          <a:xfrm flipH="1">
            <a:off x="3075901" y="3537140"/>
            <a:ext cx="2604900" cy="1443300"/>
          </a:xfrm>
          <a:prstGeom prst="straightConnector1">
            <a:avLst/>
          </a:prstGeom>
          <a:noFill/>
          <a:ln w="19050" cap="flat" cmpd="sng">
            <a:solidFill>
              <a:schemeClr val="dk1"/>
            </a:solidFill>
            <a:prstDash val="solid"/>
            <a:miter lim="800000"/>
            <a:headEnd type="none" w="sm" len="sm"/>
            <a:tailEnd type="none" w="sm" len="sm"/>
          </a:ln>
        </p:spPr>
      </p:cxnSp>
      <p:cxnSp>
        <p:nvCxnSpPr>
          <p:cNvPr id="1185" name="Google Shape;1185;p155"/>
          <p:cNvCxnSpPr/>
          <p:nvPr/>
        </p:nvCxnSpPr>
        <p:spPr>
          <a:xfrm>
            <a:off x="5700643" y="3537141"/>
            <a:ext cx="1046400" cy="411600"/>
          </a:xfrm>
          <a:prstGeom prst="straightConnector1">
            <a:avLst/>
          </a:prstGeom>
          <a:noFill/>
          <a:ln w="19050" cap="flat" cmpd="sng">
            <a:solidFill>
              <a:schemeClr val="dk1"/>
            </a:solidFill>
            <a:prstDash val="solid"/>
            <a:miter lim="800000"/>
            <a:headEnd type="none" w="sm" len="sm"/>
            <a:tailEnd type="none" w="sm" len="sm"/>
          </a:ln>
        </p:spPr>
      </p:cxnSp>
      <p:sp>
        <p:nvSpPr>
          <p:cNvPr id="1186" name="Google Shape;1186;p15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7" name="Google Shape;1187;p155"/>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88" name="Google Shape;1188;p155"/>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89" name="Google Shape;1189;p155"/>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90" name="Google Shape;1190;p15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191" name="Google Shape;1191;p1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92" name="Google Shape;1192;p15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193" name="Google Shape;1193;p155"/>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194" name="Google Shape;1194;p155"/>
          <p:cNvSpPr txBox="1">
            <a:spLocks noGrp="1"/>
          </p:cNvSpPr>
          <p:nvPr>
            <p:ph type="body" idx="1"/>
          </p:nvPr>
        </p:nvSpPr>
        <p:spPr>
          <a:xfrm>
            <a:off x="500204" y="1587499"/>
            <a:ext cx="23874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95" name="Google Shape;1195;p155"/>
          <p:cNvSpPr>
            <a:spLocks noGrp="1"/>
          </p:cNvSpPr>
          <p:nvPr>
            <p:ph type="pic" idx="2"/>
          </p:nvPr>
        </p:nvSpPr>
        <p:spPr>
          <a:xfrm>
            <a:off x="8885583" y="1586830"/>
            <a:ext cx="3041400" cy="2786400"/>
          </a:xfrm>
          <a:prstGeom prst="rect">
            <a:avLst/>
          </a:prstGeom>
          <a:noFill/>
          <a:ln>
            <a:noFill/>
          </a:ln>
        </p:spPr>
      </p:sp>
      <p:sp>
        <p:nvSpPr>
          <p:cNvPr id="1196" name="Google Shape;1196;p155"/>
          <p:cNvSpPr txBox="1">
            <a:spLocks noGrp="1"/>
          </p:cNvSpPr>
          <p:nvPr>
            <p:ph type="body" idx="3"/>
          </p:nvPr>
        </p:nvSpPr>
        <p:spPr>
          <a:xfrm>
            <a:off x="9157700" y="4600069"/>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97" name="Google Shape;1197;p155"/>
          <p:cNvSpPr/>
          <p:nvPr/>
        </p:nvSpPr>
        <p:spPr>
          <a:xfrm>
            <a:off x="1296684" y="4871689"/>
            <a:ext cx="41607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6FB6"/>
              </a:solidFill>
              <a:latin typeface="Arial"/>
              <a:ea typeface="Arial"/>
              <a:cs typeface="Arial"/>
              <a:sym typeface="Arial"/>
            </a:endParaRPr>
          </a:p>
        </p:txBody>
      </p:sp>
      <p:sp>
        <p:nvSpPr>
          <p:cNvPr id="1198" name="Google Shape;1198;p155"/>
          <p:cNvSpPr/>
          <p:nvPr/>
        </p:nvSpPr>
        <p:spPr>
          <a:xfrm>
            <a:off x="3056495" y="3893077"/>
            <a:ext cx="25596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155"/>
          <p:cNvSpPr/>
          <p:nvPr/>
        </p:nvSpPr>
        <p:spPr>
          <a:xfrm>
            <a:off x="4677392" y="2716041"/>
            <a:ext cx="25596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155"/>
          <p:cNvSpPr/>
          <p:nvPr/>
        </p:nvSpPr>
        <p:spPr>
          <a:xfrm>
            <a:off x="6145890" y="3924976"/>
            <a:ext cx="23439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6FB6"/>
              </a:solidFill>
              <a:latin typeface="Arial"/>
              <a:ea typeface="Arial"/>
              <a:cs typeface="Arial"/>
              <a:sym typeface="Arial"/>
            </a:endParaRPr>
          </a:p>
        </p:txBody>
      </p:sp>
      <p:sp>
        <p:nvSpPr>
          <p:cNvPr id="1201" name="Google Shape;1201;p155"/>
          <p:cNvSpPr txBox="1">
            <a:spLocks noGrp="1"/>
          </p:cNvSpPr>
          <p:nvPr>
            <p:ph type="body" idx="4"/>
          </p:nvPr>
        </p:nvSpPr>
        <p:spPr>
          <a:xfrm>
            <a:off x="4677392" y="2778801"/>
            <a:ext cx="25596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02" name="Google Shape;1202;p155"/>
          <p:cNvSpPr txBox="1">
            <a:spLocks noGrp="1"/>
          </p:cNvSpPr>
          <p:nvPr>
            <p:ph type="body" idx="5"/>
          </p:nvPr>
        </p:nvSpPr>
        <p:spPr>
          <a:xfrm>
            <a:off x="3068857" y="4004175"/>
            <a:ext cx="25596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03" name="Google Shape;1203;p155"/>
          <p:cNvSpPr txBox="1">
            <a:spLocks noGrp="1"/>
          </p:cNvSpPr>
          <p:nvPr>
            <p:ph type="body" idx="6"/>
          </p:nvPr>
        </p:nvSpPr>
        <p:spPr>
          <a:xfrm>
            <a:off x="6157153" y="4000707"/>
            <a:ext cx="23325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04" name="Google Shape;1204;p155"/>
          <p:cNvSpPr txBox="1">
            <a:spLocks noGrp="1"/>
          </p:cNvSpPr>
          <p:nvPr>
            <p:ph type="body" idx="7"/>
          </p:nvPr>
        </p:nvSpPr>
        <p:spPr>
          <a:xfrm>
            <a:off x="1413084" y="4967115"/>
            <a:ext cx="39411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2_Reading tip 1">
  <p:cSld name="2_Reading tip 1">
    <p:spTree>
      <p:nvGrpSpPr>
        <p:cNvPr id="1" name="Shape 1205"/>
        <p:cNvGrpSpPr/>
        <p:nvPr/>
      </p:nvGrpSpPr>
      <p:grpSpPr>
        <a:xfrm>
          <a:off x="0" y="0"/>
          <a:ext cx="0" cy="0"/>
          <a:chOff x="0" y="0"/>
          <a:chExt cx="0" cy="0"/>
        </a:xfrm>
      </p:grpSpPr>
      <p:sp>
        <p:nvSpPr>
          <p:cNvPr id="1206" name="Google Shape;1206;p15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07" name="Google Shape;1207;p156"/>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08" name="Google Shape;1208;p156"/>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09" name="Google Shape;1209;p156"/>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10" name="Google Shape;1210;p15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11" name="Google Shape;1211;p1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12" name="Google Shape;1212;p15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13" name="Google Shape;1213;p156"/>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214" name="Google Shape;1214;p156"/>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Arial"/>
                <a:ea typeface="Arial"/>
                <a:cs typeface="Arial"/>
                <a:sym typeface="Arial"/>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15" name="Google Shape;1215;p156"/>
          <p:cNvSpPr>
            <a:spLocks noGrp="1"/>
          </p:cNvSpPr>
          <p:nvPr>
            <p:ph type="pic" idx="2"/>
          </p:nvPr>
        </p:nvSpPr>
        <p:spPr>
          <a:xfrm>
            <a:off x="8885583" y="1586830"/>
            <a:ext cx="3041400" cy="2786400"/>
          </a:xfrm>
          <a:prstGeom prst="rect">
            <a:avLst/>
          </a:prstGeom>
          <a:noFill/>
          <a:ln>
            <a:noFill/>
          </a:ln>
        </p:spPr>
      </p:sp>
      <p:sp>
        <p:nvSpPr>
          <p:cNvPr id="1216" name="Google Shape;1216;p156"/>
          <p:cNvSpPr txBox="1">
            <a:spLocks noGrp="1"/>
          </p:cNvSpPr>
          <p:nvPr>
            <p:ph type="body" idx="3"/>
          </p:nvPr>
        </p:nvSpPr>
        <p:spPr>
          <a:xfrm>
            <a:off x="9157700" y="4600069"/>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1221"/>
        <p:cNvGrpSpPr/>
        <p:nvPr/>
      </p:nvGrpSpPr>
      <p:grpSpPr>
        <a:xfrm>
          <a:off x="0" y="0"/>
          <a:ext cx="0" cy="0"/>
          <a:chOff x="0" y="0"/>
          <a:chExt cx="0" cy="0"/>
        </a:xfrm>
      </p:grpSpPr>
      <p:sp>
        <p:nvSpPr>
          <p:cNvPr id="1222" name="Google Shape;1222;g1dc99c397da_0_18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23" name="Google Shape;1223;g1dc99c397da_0_18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24" name="Google Shape;1224;g1dc99c397da_0_18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5" name="Google Shape;1225;g1dc99c397da_0_18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26" name="Google Shape;1226;g1dc99c397da_0_18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27" name="Google Shape;1227;g1dc99c397da_0_18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8" name="Google Shape;1228;g1dc99c397da_0_18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29" name="Google Shape;1229;g1dc99c397da_0_18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30" name="Google Shape;1230;g1dc99c397da_0_18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231" name="Google Shape;1231;g1dc99c397da_0_18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32" name="Google Shape;1232;g1dc99c397da_0_18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3" name="Google Shape;1233;g1dc99c397da_0_18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4" name="Google Shape;1234;g1dc99c397da_0_18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5" name="Google Shape;1235;g1dc99c397da_0_18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6" name="Google Shape;1236;g1dc99c397da_0_18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7" name="Google Shape;1237;g1dc99c397da_0_18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8" name="Google Shape;1238;g1dc99c397da_0_18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39" name="Google Shape;1239;g1dc99c397da_0_18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240"/>
        <p:cNvGrpSpPr/>
        <p:nvPr/>
      </p:nvGrpSpPr>
      <p:grpSpPr>
        <a:xfrm>
          <a:off x="0" y="0"/>
          <a:ext cx="0" cy="0"/>
          <a:chOff x="0" y="0"/>
          <a:chExt cx="0" cy="0"/>
        </a:xfrm>
      </p:grpSpPr>
      <p:sp>
        <p:nvSpPr>
          <p:cNvPr id="1241" name="Google Shape;1241;g1dc99c397da_0_202"/>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242" name="Google Shape;1242;g1dc99c397da_0_202"/>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3" name="Google Shape;1243;g1dc99c397da_0_202"/>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4" name="Google Shape;1244;g1dc99c397da_0_20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45" name="Google Shape;1245;g1dc99c397da_0_202"/>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6" name="Google Shape;1246;g1dc99c397da_0_20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47" name="Google Shape;1247;g1dc99c397da_0_20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8" name="Google Shape;1248;g1dc99c397da_0_20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9" name="Google Shape;1249;g1dc99c397da_0_20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0" name="Google Shape;1250;g1dc99c397da_0_20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1" name="Google Shape;1251;g1dc99c397da_0_20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52" name="Google Shape;1252;g1dc99c397da_0_20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53" name="Google Shape;1253;g1dc99c397da_0_20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54" name="Google Shape;1254;g1dc99c397da_0_20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255" name="Google Shape;1255;g1dc99c397da_0_202"/>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1256" name="Google Shape;1256;g1dc99c397da_0_202"/>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1257" name="Google Shape;1257;g1dc99c397da_0_202"/>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258"/>
        <p:cNvGrpSpPr/>
        <p:nvPr/>
      </p:nvGrpSpPr>
      <p:grpSpPr>
        <a:xfrm>
          <a:off x="0" y="0"/>
          <a:ext cx="0" cy="0"/>
          <a:chOff x="0" y="0"/>
          <a:chExt cx="0" cy="0"/>
        </a:xfrm>
      </p:grpSpPr>
      <p:sp>
        <p:nvSpPr>
          <p:cNvPr id="1259" name="Google Shape;1259;g1dc99c397da_0_22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0" name="Google Shape;1260;g1dc99c397da_0_220"/>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1" name="Google Shape;1261;g1dc99c397da_0_2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62" name="Google Shape;1262;g1dc99c397da_0_220"/>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63" name="Google Shape;1263;g1dc99c397da_0_22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64" name="Google Shape;1264;g1dc99c397da_0_22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5" name="Google Shape;1265;g1dc99c397da_0_22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6" name="Google Shape;1266;g1dc99c397da_0_22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7" name="Google Shape;1267;g1dc99c397da_0_22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8" name="Google Shape;1268;g1dc99c397da_0_2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69" name="Google Shape;1269;g1dc99c397da_0_2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70" name="Google Shape;1270;g1dc99c397da_0_22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71" name="Google Shape;1271;g1dc99c397da_0_22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272" name="Google Shape;1272;g1dc99c397da_0_220"/>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1273" name="Google Shape;1273;g1dc99c397da_0_220"/>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1274" name="Google Shape;1274;g1dc99c397da_0_220"/>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1275" name="Google Shape;1275;g1dc99c397da_0_220"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76"/>
        <p:cNvGrpSpPr/>
        <p:nvPr/>
      </p:nvGrpSpPr>
      <p:grpSpPr>
        <a:xfrm>
          <a:off x="0" y="0"/>
          <a:ext cx="0" cy="0"/>
          <a:chOff x="0" y="0"/>
          <a:chExt cx="0" cy="0"/>
        </a:xfrm>
      </p:grpSpPr>
      <p:sp>
        <p:nvSpPr>
          <p:cNvPr id="1277" name="Google Shape;1277;g1dc99c397da_0_238"/>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8" name="Google Shape;1278;g1dc99c397da_0_238"/>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9" name="Google Shape;1279;g1dc99c397da_0_238"/>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0" name="Google Shape;1280;g1dc99c397da_0_238"/>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1" name="Google Shape;1281;g1dc99c397da_0_238"/>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2" name="Google Shape;1282;g1dc99c397da_0_238"/>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3" name="Google Shape;1283;g1dc99c397da_0_238"/>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4" name="Google Shape;1284;g1dc99c397da_0_238"/>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5" name="Google Shape;1285;g1dc99c397da_0_238"/>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86" name="Google Shape;1286;g1dc99c397da_0_23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87" name="Google Shape;1287;g1dc99c397da_0_23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8" name="Google Shape;1288;g1dc99c397da_0_23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9" name="Google Shape;1289;g1dc99c397da_0_23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0" name="Google Shape;1290;g1dc99c397da_0_23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1" name="Google Shape;1291;g1dc99c397da_0_23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92" name="Google Shape;1292;g1dc99c397da_0_23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93" name="Google Shape;1293;g1dc99c397da_0_23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94" name="Google Shape;1294;g1dc99c397da_0_23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95"/>
        <p:cNvGrpSpPr/>
        <p:nvPr/>
      </p:nvGrpSpPr>
      <p:grpSpPr>
        <a:xfrm>
          <a:off x="0" y="0"/>
          <a:ext cx="0" cy="0"/>
          <a:chOff x="0" y="0"/>
          <a:chExt cx="0" cy="0"/>
        </a:xfrm>
      </p:grpSpPr>
      <p:sp>
        <p:nvSpPr>
          <p:cNvPr id="1296" name="Google Shape;1296;g1dc99c397da_0_25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97" name="Google Shape;1297;g1dc99c397da_0_257"/>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1298" name="Google Shape;1298;g1dc99c397da_0_257"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1299" name="Google Shape;1299;g1dc99c397da_0_25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0" name="Google Shape;1300;g1dc99c397da_0_25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01" name="Google Shape;1301;g1dc99c397da_0_257"/>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02" name="Google Shape;1302;g1dc99c397da_0_25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3" name="Google Shape;1303;g1dc99c397da_0_25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1304" name="Google Shape;1304;g1dc99c397da_0_257"/>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05" name="Google Shape;1305;g1dc99c397da_0_257"/>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306" name="Google Shape;1306;g1dc99c397da_0_257"/>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1307" name="Google Shape;1307;g1dc99c397da_0_257"/>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08" name="Google Shape;1308;g1dc99c397da_0_257"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1309" name="Google Shape;1309;g1dc99c397da_0_257"/>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10" name="Google Shape;1310;g1dc99c397da_0_257"/>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11" name="Google Shape;1311;g1dc99c397da_0_257"/>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2" name="Google Shape;1312;g1dc99c397da_0_257"/>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3" name="Google Shape;1313;g1dc99c397da_0_257"/>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4" name="Google Shape;1314;g1dc99c397da_0_257"/>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315"/>
        <p:cNvGrpSpPr/>
        <p:nvPr/>
      </p:nvGrpSpPr>
      <p:grpSpPr>
        <a:xfrm>
          <a:off x="0" y="0"/>
          <a:ext cx="0" cy="0"/>
          <a:chOff x="0" y="0"/>
          <a:chExt cx="0" cy="0"/>
        </a:xfrm>
      </p:grpSpPr>
      <p:pic>
        <p:nvPicPr>
          <p:cNvPr id="1316" name="Google Shape;1316;g1dc99c397da_0_277"/>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1317" name="Google Shape;1317;g1dc99c397da_0_27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318" name="Google Shape;1318;g1dc99c397da_0_277"/>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1319" name="Google Shape;1319;g1dc99c397da_0_27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0" name="Google Shape;1320;g1dc99c397da_0_27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21" name="Google Shape;1321;g1dc99c397da_0_277"/>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22" name="Google Shape;1322;g1dc99c397da_0_27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3" name="Google Shape;1323;g1dc99c397da_0_27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24" name="Google Shape;1324;g1dc99c397da_0_277"/>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325" name="Google Shape;1325;g1dc99c397da_0_277"/>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1326" name="Google Shape;1326;g1dc99c397da_0_277"/>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27" name="Google Shape;1327;g1dc99c397da_0_277"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1328" name="Google Shape;1328;g1dc99c397da_0_277"/>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29" name="Google Shape;1329;g1dc99c397da_0_277"/>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30" name="Google Shape;1330;g1dc99c397da_0_277"/>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1" name="Google Shape;1331;g1dc99c397da_0_277"/>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2" name="Google Shape;1332;g1dc99c397da_0_277"/>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333"/>
        <p:cNvGrpSpPr/>
        <p:nvPr/>
      </p:nvGrpSpPr>
      <p:grpSpPr>
        <a:xfrm>
          <a:off x="0" y="0"/>
          <a:ext cx="0" cy="0"/>
          <a:chOff x="0" y="0"/>
          <a:chExt cx="0" cy="0"/>
        </a:xfrm>
      </p:grpSpPr>
      <p:sp>
        <p:nvSpPr>
          <p:cNvPr id="1334" name="Google Shape;1334;g1dc99c397da_0_295"/>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35" name="Google Shape;1335;g1dc99c397da_0_295"/>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6" name="Google Shape;1336;g1dc99c397da_0_295"/>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337" name="Google Shape;1337;g1dc99c397da_0_295"/>
          <p:cNvGrpSpPr/>
          <p:nvPr/>
        </p:nvGrpSpPr>
        <p:grpSpPr>
          <a:xfrm>
            <a:off x="1" y="5607273"/>
            <a:ext cx="12196128" cy="83414"/>
            <a:chOff x="-33239" y="5603791"/>
            <a:chExt cx="9147325" cy="83414"/>
          </a:xfrm>
        </p:grpSpPr>
        <p:cxnSp>
          <p:nvCxnSpPr>
            <p:cNvPr id="1338" name="Google Shape;1338;g1dc99c397da_0_295"/>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1339" name="Google Shape;1339;g1dc99c397da_0_29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iteracy terms">
  <p:cSld name="literacy terms">
    <p:spTree>
      <p:nvGrpSpPr>
        <p:cNvPr id="1" name="Shape 118"/>
        <p:cNvGrpSpPr/>
        <p:nvPr/>
      </p:nvGrpSpPr>
      <p:grpSpPr>
        <a:xfrm>
          <a:off x="0" y="0"/>
          <a:ext cx="0" cy="0"/>
          <a:chOff x="0" y="0"/>
          <a:chExt cx="0" cy="0"/>
        </a:xfrm>
      </p:grpSpPr>
      <p:sp>
        <p:nvSpPr>
          <p:cNvPr id="119" name="Google Shape;119;p9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0" name="Google Shape;120;p9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1" name="Google Shape;121;p9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 name="Google Shape;122;p9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3" name="Google Shape;123;p9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 name="Google Shape;124;p9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 name="Google Shape;125;p9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6" name="Google Shape;126;p9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7" name="Google Shape;127;p94"/>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28" name="Google Shape;128;p9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9" name="Google Shape;129;p94"/>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0" name="Google Shape;130;p94"/>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1" name="Google Shape;131;p94"/>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2" name="Google Shape;132;p94"/>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3" name="Google Shape;133;p94"/>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4" name="Google Shape;134;p94"/>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5" name="Google Shape;135;p94"/>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6" name="Google Shape;136;p94"/>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345"/>
        <p:cNvGrpSpPr/>
        <p:nvPr/>
      </p:nvGrpSpPr>
      <p:grpSpPr>
        <a:xfrm>
          <a:off x="0" y="0"/>
          <a:ext cx="0" cy="0"/>
          <a:chOff x="0" y="0"/>
          <a:chExt cx="0" cy="0"/>
        </a:xfrm>
      </p:grpSpPr>
      <p:sp>
        <p:nvSpPr>
          <p:cNvPr id="1346" name="Google Shape;1346;g1f4eb4b1698_0_133"/>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347" name="Google Shape;1347;g1f4eb4b1698_0_133"/>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48" name="Google Shape;1348;g1f4eb4b1698_0_133"/>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49" name="Google Shape;1349;g1f4eb4b1698_0_133"/>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350" name="Google Shape;1350;g1f4eb4b1698_0_13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351" name="Google Shape;1351;g1f4eb4b1698_0_133"/>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352" name="Google Shape;1352;g1f4eb4b1698_0_133"/>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353" name="Google Shape;1353;g1f4eb4b1698_0_133"/>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354" name="Google Shape;1354;g1f4eb4b1698_0_133"/>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5" name="Google Shape;1355;g1f4eb4b1698_0_133"/>
          <p:cNvSpPr>
            <a:spLocks noGrp="1"/>
          </p:cNvSpPr>
          <p:nvPr>
            <p:ph type="pic" idx="2"/>
          </p:nvPr>
        </p:nvSpPr>
        <p:spPr>
          <a:xfrm>
            <a:off x="457146" y="524736"/>
            <a:ext cx="2514600" cy="2935200"/>
          </a:xfrm>
          <a:prstGeom prst="rect">
            <a:avLst/>
          </a:prstGeom>
          <a:noFill/>
          <a:ln>
            <a:noFill/>
          </a:ln>
        </p:spPr>
      </p:sp>
      <p:sp>
        <p:nvSpPr>
          <p:cNvPr id="1356" name="Google Shape;1356;g1f4eb4b1698_0_133"/>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357"/>
        <p:cNvGrpSpPr/>
        <p:nvPr/>
      </p:nvGrpSpPr>
      <p:grpSpPr>
        <a:xfrm>
          <a:off x="0" y="0"/>
          <a:ext cx="0" cy="0"/>
          <a:chOff x="0" y="0"/>
          <a:chExt cx="0" cy="0"/>
        </a:xfrm>
      </p:grpSpPr>
      <p:sp>
        <p:nvSpPr>
          <p:cNvPr id="1358" name="Google Shape;1358;g1f4eb4b1698_0_14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59" name="Google Shape;1359;g1f4eb4b1698_0_145"/>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0" name="Google Shape;1360;g1f4eb4b1698_0_145"/>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61" name="Google Shape;1361;g1f4eb4b1698_0_14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62" name="Google Shape;1362;g1f4eb4b1698_0_14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63" name="Google Shape;1363;g1f4eb4b1698_0_14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64" name="Google Shape;1364;g1f4eb4b1698_0_14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365" name="Google Shape;1365;g1f4eb4b1698_0_14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366" name="Google Shape;1366;g1f4eb4b1698_0_14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367" name="Google Shape;1367;g1f4eb4b1698_0_145"/>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1368" name="Google Shape;1368;g1f4eb4b1698_0_145"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369" name="Google Shape;1369;g1f4eb4b1698_0_145"/>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0" name="Google Shape;1370;g1f4eb4b1698_0_145"/>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1" name="Google Shape;1371;g1f4eb4b1698_0_145"/>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2" name="Google Shape;1372;g1f4eb4b1698_0_145"/>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3" name="Google Shape;1373;g1f4eb4b1698_0_145"/>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374"/>
        <p:cNvGrpSpPr/>
        <p:nvPr/>
      </p:nvGrpSpPr>
      <p:grpSpPr>
        <a:xfrm>
          <a:off x="0" y="0"/>
          <a:ext cx="0" cy="0"/>
          <a:chOff x="0" y="0"/>
          <a:chExt cx="0" cy="0"/>
        </a:xfrm>
      </p:grpSpPr>
      <p:sp>
        <p:nvSpPr>
          <p:cNvPr id="1375" name="Google Shape;1375;g1f4eb4b1698_0_16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76" name="Google Shape;1376;g1f4eb4b1698_0_162"/>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7" name="Google Shape;1377;g1f4eb4b1698_0_162"/>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8" name="Google Shape;1378;g1f4eb4b1698_0_162"/>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79" name="Google Shape;1379;g1f4eb4b1698_0_162"/>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80" name="Google Shape;1380;g1f4eb4b1698_0_16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81" name="Google Shape;1381;g1f4eb4b1698_0_162"/>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2" name="Google Shape;1382;g1f4eb4b1698_0_16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383" name="Google Shape;1383;g1f4eb4b1698_0_16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384" name="Google Shape;1384;g1f4eb4b1698_0_162"/>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385" name="Google Shape;1385;g1f4eb4b1698_0_162"/>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386" name="Google Shape;1386;g1f4eb4b1698_0_162"/>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7" name="Google Shape;1387;g1f4eb4b1698_0_162"/>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8" name="Google Shape;1388;g1f4eb4b1698_0_162"/>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9" name="Google Shape;1389;g1f4eb4b1698_0_162"/>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90"/>
        <p:cNvGrpSpPr/>
        <p:nvPr/>
      </p:nvGrpSpPr>
      <p:grpSpPr>
        <a:xfrm>
          <a:off x="0" y="0"/>
          <a:ext cx="0" cy="0"/>
          <a:chOff x="0" y="0"/>
          <a:chExt cx="0" cy="0"/>
        </a:xfrm>
      </p:grpSpPr>
      <p:sp>
        <p:nvSpPr>
          <p:cNvPr id="1391" name="Google Shape;1391;g1f4eb4b1698_0_17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2" name="Google Shape;1392;g1f4eb4b1698_0_178"/>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3" name="Google Shape;1393;g1f4eb4b1698_0_178"/>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4" name="Google Shape;1394;g1f4eb4b1698_0_178"/>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5" name="Google Shape;1395;g1f4eb4b1698_0_178"/>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96" name="Google Shape;1396;g1f4eb4b1698_0_17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97" name="Google Shape;1397;g1f4eb4b1698_0_17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98" name="Google Shape;1398;g1f4eb4b1698_0_17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99" name="Google Shape;1399;g1f4eb4b1698_0_17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400" name="Google Shape;1400;g1f4eb4b1698_0_17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401" name="Google Shape;1401;g1f4eb4b1698_0_17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402" name="Google Shape;1402;g1f4eb4b1698_0_178"/>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403"/>
        <p:cNvGrpSpPr/>
        <p:nvPr/>
      </p:nvGrpSpPr>
      <p:grpSpPr>
        <a:xfrm>
          <a:off x="0" y="0"/>
          <a:ext cx="0" cy="0"/>
          <a:chOff x="0" y="0"/>
          <a:chExt cx="0" cy="0"/>
        </a:xfrm>
      </p:grpSpPr>
      <p:sp>
        <p:nvSpPr>
          <p:cNvPr id="1404" name="Google Shape;1404;g1f4eb4b1698_0_19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405" name="Google Shape;1405;g1f4eb4b1698_0_191"/>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406" name="Google Shape;1406;g1f4eb4b1698_0_191"/>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07" name="Google Shape;1407;g1f4eb4b1698_0_191"/>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08" name="Google Shape;1408;g1f4eb4b1698_0_191"/>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09" name="Google Shape;1409;g1f4eb4b1698_0_191"/>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410" name="Google Shape;1410;g1f4eb4b1698_0_191"/>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411" name="Google Shape;1411;g1f4eb4b1698_0_191"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412"/>
        <p:cNvGrpSpPr/>
        <p:nvPr/>
      </p:nvGrpSpPr>
      <p:grpSpPr>
        <a:xfrm>
          <a:off x="0" y="0"/>
          <a:ext cx="0" cy="0"/>
          <a:chOff x="0" y="0"/>
          <a:chExt cx="0" cy="0"/>
        </a:xfrm>
      </p:grpSpPr>
      <p:sp>
        <p:nvSpPr>
          <p:cNvPr id="1413" name="Google Shape;1413;g1f4eb4b1698_0_20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414" name="Google Shape;1414;g1f4eb4b1698_0_20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15" name="Google Shape;1415;g1f4eb4b1698_0_20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16" name="Google Shape;1416;g1f4eb4b1698_0_20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17" name="Google Shape;1417;g1f4eb4b1698_0_20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418" name="Google Shape;1418;g1f4eb4b1698_0_20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419" name="Google Shape;1419;g1f4eb4b1698_0_20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420" name="Google Shape;1420;g1f4eb4b1698_0_200"/>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421"/>
        <p:cNvGrpSpPr/>
        <p:nvPr/>
      </p:nvGrpSpPr>
      <p:grpSpPr>
        <a:xfrm>
          <a:off x="0" y="0"/>
          <a:ext cx="0" cy="0"/>
          <a:chOff x="0" y="0"/>
          <a:chExt cx="0" cy="0"/>
        </a:xfrm>
      </p:grpSpPr>
      <p:sp>
        <p:nvSpPr>
          <p:cNvPr id="1422" name="Google Shape;1422;g1f4eb4b1698_0_20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423" name="Google Shape;1423;g1f4eb4b1698_0_20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24" name="Google Shape;1424;g1f4eb4b1698_0_209"/>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25" name="Google Shape;1425;g1f4eb4b1698_0_20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426" name="Google Shape;1426;g1f4eb4b1698_0_209"/>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427" name="Google Shape;1427;g1f4eb4b1698_0_209"/>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428" name="Google Shape;1428;g1f4eb4b1698_0_209"/>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429" name="Google Shape;1429;g1f4eb4b1698_0_209"/>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430"/>
        <p:cNvGrpSpPr/>
        <p:nvPr/>
      </p:nvGrpSpPr>
      <p:grpSpPr>
        <a:xfrm>
          <a:off x="0" y="0"/>
          <a:ext cx="0" cy="0"/>
          <a:chOff x="0" y="0"/>
          <a:chExt cx="0" cy="0"/>
        </a:xfrm>
      </p:grpSpPr>
      <p:sp>
        <p:nvSpPr>
          <p:cNvPr id="1431" name="Google Shape;1431;g1f4eb4b1698_0_218"/>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432" name="Google Shape;1432;g1f4eb4b1698_0_218"/>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33" name="Google Shape;1433;g1f4eb4b1698_0_218"/>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34" name="Google Shape;1434;g1f4eb4b1698_0_218"/>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435" name="Google Shape;1435;g1f4eb4b1698_0_21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436" name="Google Shape;1436;g1f4eb4b1698_0_218"/>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437" name="Google Shape;1437;g1f4eb4b1698_0_218"/>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438" name="Google Shape;1438;g1f4eb4b1698_0_218"/>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439" name="Google Shape;1439;g1f4eb4b1698_0_218"/>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0" name="Google Shape;1440;g1f4eb4b1698_0_218"/>
          <p:cNvSpPr>
            <a:spLocks noGrp="1"/>
          </p:cNvSpPr>
          <p:nvPr>
            <p:ph type="pic" idx="2"/>
          </p:nvPr>
        </p:nvSpPr>
        <p:spPr>
          <a:xfrm>
            <a:off x="457146" y="524736"/>
            <a:ext cx="2514600" cy="2935200"/>
          </a:xfrm>
          <a:prstGeom prst="rect">
            <a:avLst/>
          </a:prstGeom>
          <a:noFill/>
          <a:ln>
            <a:noFill/>
          </a:ln>
        </p:spPr>
      </p:sp>
      <p:sp>
        <p:nvSpPr>
          <p:cNvPr id="1441" name="Google Shape;1441;g1f4eb4b1698_0_218"/>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 Id="rId9"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5" Type="http://schemas.openxmlformats.org/officeDocument/2006/relationships/slideLayout" Target="../slideLayouts/slideLayout94.xml"/><Relationship Id="rId10" Type="http://schemas.openxmlformats.org/officeDocument/2006/relationships/image" Target="../media/image1.png"/><Relationship Id="rId4" Type="http://schemas.openxmlformats.org/officeDocument/2006/relationships/slideLayout" Target="../slideLayouts/slideLayout93.xml"/><Relationship Id="rId9"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1.pn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1.png"/><Relationship Id="rId2" Type="http://schemas.openxmlformats.org/officeDocument/2006/relationships/slideLayout" Target="../slideLayouts/slideLayout46.xml"/><Relationship Id="rId16" Type="http://schemas.openxmlformats.org/officeDocument/2006/relationships/theme" Target="../theme/theme7.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image" Target="../media/image1.png"/><Relationship Id="rId5" Type="http://schemas.openxmlformats.org/officeDocument/2006/relationships/slideLayout" Target="../slideLayouts/slideLayout64.xml"/><Relationship Id="rId10" Type="http://schemas.openxmlformats.org/officeDocument/2006/relationships/theme" Target="../theme/theme8.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image" Target="../media/image1.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9.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75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7"/>
        <p:cNvGrpSpPr/>
        <p:nvPr/>
      </p:nvGrpSpPr>
      <p:grpSpPr>
        <a:xfrm>
          <a:off x="0" y="0"/>
          <a:ext cx="0" cy="0"/>
          <a:chOff x="0" y="0"/>
          <a:chExt cx="0" cy="0"/>
        </a:xfrm>
      </p:grpSpPr>
      <p:sp>
        <p:nvSpPr>
          <p:cNvPr id="1218" name="Google Shape;1218;g1dc99c397da_0_179"/>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219" name="Google Shape;1219;g1dc99c397da_0_179"/>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1220" name="Google Shape;1220;g1dc99c397da_0_179"/>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0"/>
        <p:cNvGrpSpPr/>
        <p:nvPr/>
      </p:nvGrpSpPr>
      <p:grpSpPr>
        <a:xfrm>
          <a:off x="0" y="0"/>
          <a:ext cx="0" cy="0"/>
          <a:chOff x="0" y="0"/>
          <a:chExt cx="0" cy="0"/>
        </a:xfrm>
      </p:grpSpPr>
      <p:sp>
        <p:nvSpPr>
          <p:cNvPr id="1341" name="Google Shape;1341;g1f4eb4b1698_0_128"/>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342" name="Google Shape;1342;g1f4eb4b1698_0_128"/>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343" name="Google Shape;1343;g1f4eb4b1698_0_128"/>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344" name="Google Shape;1344;g1f4eb4b1698_0_12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sp>
        <p:nvSpPr>
          <p:cNvPr id="15" name="Google Shape;15;p27"/>
          <p:cNvSpPr/>
          <p:nvPr/>
        </p:nvSpPr>
        <p:spPr>
          <a:xfrm>
            <a:off x="0" y="-11086"/>
            <a:ext cx="12192000" cy="1273233"/>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6" name="Google Shape;16;p27"/>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17" name="Google Shape;17;p27"/>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grpSp>
        <p:nvGrpSpPr>
          <p:cNvPr id="138" name="Google Shape;138;p30"/>
          <p:cNvGrpSpPr/>
          <p:nvPr/>
        </p:nvGrpSpPr>
        <p:grpSpPr>
          <a:xfrm>
            <a:off x="0" y="5607273"/>
            <a:ext cx="12214159" cy="1252536"/>
            <a:chOff x="-33239" y="5603791"/>
            <a:chExt cx="9160619" cy="1252536"/>
          </a:xfrm>
        </p:grpSpPr>
        <p:sp>
          <p:nvSpPr>
            <p:cNvPr id="139" name="Google Shape;139;p30"/>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40" name="Google Shape;140;p30"/>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41" name="Google Shape;141;p30"/>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32"/>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89" name="Google Shape;189;p32"/>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190" name="Google Shape;190;p32"/>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191" name="Google Shape;191;p32"/>
          <p:cNvPicPr preferRelativeResize="0"/>
          <p:nvPr/>
        </p:nvPicPr>
        <p:blipFill rotWithShape="1">
          <a:blip r:embed="rId20">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3"/>
        <p:cNvGrpSpPr/>
        <p:nvPr/>
      </p:nvGrpSpPr>
      <p:grpSpPr>
        <a:xfrm>
          <a:off x="0" y="0"/>
          <a:ext cx="0" cy="0"/>
          <a:chOff x="0" y="0"/>
          <a:chExt cx="0" cy="0"/>
        </a:xfrm>
      </p:grpSpPr>
      <p:sp>
        <p:nvSpPr>
          <p:cNvPr id="484" name="Google Shape;484;p40"/>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485" name="Google Shape;485;p40"/>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486" name="Google Shape;486;p4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87" name="Google Shape;487;p40"/>
          <p:cNvPicPr preferRelativeResize="0"/>
          <p:nvPr/>
        </p:nvPicPr>
        <p:blipFill rotWithShape="1">
          <a:blip r:embed="rId10">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9"/>
        <p:cNvGrpSpPr/>
        <p:nvPr/>
      </p:nvGrpSpPr>
      <p:grpSpPr>
        <a:xfrm>
          <a:off x="0" y="0"/>
          <a:ext cx="0" cy="0"/>
          <a:chOff x="0" y="0"/>
          <a:chExt cx="0" cy="0"/>
        </a:xfrm>
      </p:grpSpPr>
      <p:sp>
        <p:nvSpPr>
          <p:cNvPr id="590" name="Google Shape;590;p42"/>
          <p:cNvSpPr/>
          <p:nvPr/>
        </p:nvSpPr>
        <p:spPr>
          <a:xfrm>
            <a:off x="0" y="-11086"/>
            <a:ext cx="12192000" cy="1273233"/>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91" name="Google Shape;591;p42"/>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592" name="Google Shape;592;p42"/>
          <p:cNvPicPr preferRelativeResize="0"/>
          <p:nvPr/>
        </p:nvPicPr>
        <p:blipFill rotWithShape="1">
          <a:blip r:embed="rId6">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7"/>
        <p:cNvGrpSpPr/>
        <p:nvPr/>
      </p:nvGrpSpPr>
      <p:grpSpPr>
        <a:xfrm>
          <a:off x="0" y="0"/>
          <a:ext cx="0" cy="0"/>
          <a:chOff x="0" y="0"/>
          <a:chExt cx="0" cy="0"/>
        </a:xfrm>
      </p:grpSpPr>
      <p:sp>
        <p:nvSpPr>
          <p:cNvPr id="658" name="Google Shape;658;p44"/>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59" name="Google Shape;659;p44"/>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60" name="Google Shape;660;p44"/>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61" name="Google Shape;661;p44"/>
          <p:cNvPicPr preferRelativeResize="0"/>
          <p:nvPr/>
        </p:nvPicPr>
        <p:blipFill rotWithShape="1">
          <a:blip r:embed="rId17">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3"/>
        <p:cNvGrpSpPr/>
        <p:nvPr/>
      </p:nvGrpSpPr>
      <p:grpSpPr>
        <a:xfrm>
          <a:off x="0" y="0"/>
          <a:ext cx="0" cy="0"/>
          <a:chOff x="0" y="0"/>
          <a:chExt cx="0" cy="0"/>
        </a:xfrm>
      </p:grpSpPr>
      <p:sp>
        <p:nvSpPr>
          <p:cNvPr id="904" name="Google Shape;904;p46"/>
          <p:cNvSpPr/>
          <p:nvPr/>
        </p:nvSpPr>
        <p:spPr>
          <a:xfrm>
            <a:off x="0" y="0"/>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905" name="Google Shape;905;p46"/>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906" name="Google Shape;906;p46"/>
          <p:cNvPicPr preferRelativeResize="0"/>
          <p:nvPr/>
        </p:nvPicPr>
        <p:blipFill rotWithShape="1">
          <a:blip r:embed="rId11">
            <a:alphaModFix/>
          </a:blip>
          <a:srcRect/>
          <a:stretch/>
        </p:blipFill>
        <p:spPr>
          <a:xfrm>
            <a:off x="9220261" y="169846"/>
            <a:ext cx="2816352" cy="856741"/>
          </a:xfrm>
          <a:prstGeom prst="rect">
            <a:avLst/>
          </a:prstGeom>
          <a:noFill/>
          <a:ln>
            <a:noFill/>
          </a:ln>
        </p:spPr>
      </p:pic>
      <p:sp>
        <p:nvSpPr>
          <p:cNvPr id="907" name="Google Shape;907;p46"/>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1"/>
        <p:cNvGrpSpPr/>
        <p:nvPr/>
      </p:nvGrpSpPr>
      <p:grpSpPr>
        <a:xfrm>
          <a:off x="0" y="0"/>
          <a:ext cx="0" cy="0"/>
          <a:chOff x="0" y="0"/>
          <a:chExt cx="0" cy="0"/>
        </a:xfrm>
      </p:grpSpPr>
      <p:sp>
        <p:nvSpPr>
          <p:cNvPr id="1022" name="Google Shape;1022;p55"/>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23" name="Google Shape;1023;p55"/>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024" name="Google Shape;1024;p55"/>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25" name="Google Shape;1025;p55"/>
          <p:cNvPicPr preferRelativeResize="0"/>
          <p:nvPr/>
        </p:nvPicPr>
        <p:blipFill rotWithShape="1">
          <a:blip r:embed="rId16">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83.xml"/><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0.xml"/><Relationship Id="rId4" Type="http://schemas.openxmlformats.org/officeDocument/2006/relationships/image" Target="../media/image4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45.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9.xml"/><Relationship Id="rId1" Type="http://schemas.openxmlformats.org/officeDocument/2006/relationships/slideLayout" Target="../slideLayouts/slideLayout60.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Google Shape;1446;p1"/>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vi-VN"/>
              <a:t>Workshop guide</a:t>
            </a:r>
            <a:endParaRPr/>
          </a:p>
        </p:txBody>
      </p:sp>
      <p:sp>
        <p:nvSpPr>
          <p:cNvPr id="1447" name="Google Shape;1447;p1"/>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vi-VN">
                <a:solidFill>
                  <a:srgbClr val="006FB6"/>
                </a:solidFill>
              </a:rPr>
              <a:t>What did you learn</a:t>
            </a:r>
            <a:endParaRPr/>
          </a:p>
        </p:txBody>
      </p:sp>
      <p:sp>
        <p:nvSpPr>
          <p:cNvPr id="1448" name="Google Shape;1448;p1"/>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SzPts val="3600"/>
              <a:buNone/>
            </a:pPr>
            <a:r>
              <a:rPr lang="vi-VN" sz="3900">
                <a:solidFill>
                  <a:srgbClr val="006FB6"/>
                </a:solidFill>
              </a:rPr>
              <a:t>Facilitator: </a:t>
            </a:r>
            <a:endParaRPr/>
          </a:p>
          <a:p>
            <a:pPr marL="914400" lvl="1" indent="-476250" algn="l" rtl="0">
              <a:lnSpc>
                <a:spcPct val="100000"/>
              </a:lnSpc>
              <a:spcBef>
                <a:spcPts val="0"/>
              </a:spcBef>
              <a:spcAft>
                <a:spcPts val="0"/>
              </a:spcAft>
              <a:buClr>
                <a:srgbClr val="006FB6"/>
              </a:buClr>
              <a:buSzPts val="3900"/>
              <a:buChar char="•"/>
            </a:pPr>
            <a:r>
              <a:rPr lang="vi-VN" sz="3900">
                <a:solidFill>
                  <a:srgbClr val="006FB6"/>
                </a:solidFill>
              </a:rPr>
              <a:t>Read notes to prepare. See English file. </a:t>
            </a:r>
            <a:endParaRPr/>
          </a:p>
          <a:p>
            <a:pPr marL="914400" lvl="1" indent="-476250" algn="l" rtl="0">
              <a:lnSpc>
                <a:spcPct val="100000"/>
              </a:lnSpc>
              <a:spcBef>
                <a:spcPts val="0"/>
              </a:spcBef>
              <a:spcAft>
                <a:spcPts val="0"/>
              </a:spcAft>
              <a:buClr>
                <a:srgbClr val="006FB6"/>
              </a:buClr>
              <a:buSzPts val="3900"/>
              <a:buChar char="•"/>
            </a:pPr>
            <a:r>
              <a:rPr lang="vi-VN" sz="3900">
                <a:solidFill>
                  <a:srgbClr val="006FB6"/>
                </a:solidFill>
              </a:rPr>
              <a:t>Amend slides if needed.</a:t>
            </a:r>
            <a:endParaRPr/>
          </a:p>
          <a:p>
            <a:pPr marL="914400" lvl="1" indent="-476250" algn="l" rtl="0">
              <a:lnSpc>
                <a:spcPct val="100000"/>
              </a:lnSpc>
              <a:spcBef>
                <a:spcPts val="0"/>
              </a:spcBef>
              <a:spcAft>
                <a:spcPts val="0"/>
              </a:spcAft>
              <a:buClr>
                <a:srgbClr val="006FB6"/>
              </a:buClr>
              <a:buSzPts val="3900"/>
              <a:buChar char="•"/>
            </a:pPr>
            <a:r>
              <a:rPr lang="vi-VN" sz="3900">
                <a:solidFill>
                  <a:srgbClr val="006FB6"/>
                </a:solidFill>
              </a:rPr>
              <a:t>Ready the family-facing materials.</a:t>
            </a:r>
            <a:endParaRPr/>
          </a:p>
          <a:p>
            <a:pPr marL="914400" lvl="1" indent="-476250" algn="l" rtl="0">
              <a:lnSpc>
                <a:spcPct val="100000"/>
              </a:lnSpc>
              <a:spcBef>
                <a:spcPts val="0"/>
              </a:spcBef>
              <a:spcAft>
                <a:spcPts val="0"/>
              </a:spcAft>
              <a:buClr>
                <a:srgbClr val="006FB6"/>
              </a:buClr>
              <a:buSzPts val="3900"/>
              <a:buChar char="•"/>
            </a:pPr>
            <a:r>
              <a:rPr lang="vi-VN" sz="3900">
                <a:solidFill>
                  <a:srgbClr val="006FB6"/>
                </a:solidFill>
              </a:rPr>
              <a:t>Display slide 2 as families arrive.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15"/>
          <p:cNvSpPr txBox="1">
            <a:spLocks noGrp="1"/>
          </p:cNvSpPr>
          <p:nvPr>
            <p:ph type="title"/>
          </p:nvPr>
        </p:nvSpPr>
        <p:spPr>
          <a:xfrm>
            <a:off x="3589867" y="-338667"/>
            <a:ext cx="5274816" cy="1916067"/>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Font typeface="Calibri"/>
              <a:buNone/>
            </a:pPr>
            <a:r>
              <a:rPr lang="vi-VN" sz="4000">
                <a:solidFill>
                  <a:srgbClr val="006FB6"/>
                </a:solidFill>
              </a:rPr>
              <a:t>Kể một dữ kiện thú vị hoặc vui nhộn</a:t>
            </a:r>
            <a:endParaRPr/>
          </a:p>
        </p:txBody>
      </p:sp>
      <p:sp>
        <p:nvSpPr>
          <p:cNvPr id="1537" name="Google Shape;1537;p15"/>
          <p:cNvSpPr txBox="1">
            <a:spLocks noGrp="1"/>
          </p:cNvSpPr>
          <p:nvPr>
            <p:ph type="body" idx="1"/>
          </p:nvPr>
        </p:nvSpPr>
        <p:spPr>
          <a:xfrm>
            <a:off x="-228600" y="239400"/>
            <a:ext cx="3467700" cy="5493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vi-VN">
                <a:solidFill>
                  <a:srgbClr val="006FB6"/>
                </a:solidFill>
              </a:rPr>
              <a:t>Lập danh sách các chủ đề trẻ quan tâm ngay lúc này. </a:t>
            </a:r>
            <a:endParaRPr/>
          </a:p>
          <a:p>
            <a:pPr marL="457200" marR="0" lvl="0" indent="-228600" algn="ctr" rtl="0">
              <a:lnSpc>
                <a:spcPct val="90000"/>
              </a:lnSpc>
              <a:spcBef>
                <a:spcPts val="1000"/>
              </a:spcBef>
              <a:spcAft>
                <a:spcPts val="0"/>
              </a:spcAft>
              <a:buClr>
                <a:srgbClr val="0771BA"/>
              </a:buClr>
              <a:buSzPts val="2800"/>
              <a:buFont typeface="Arial"/>
              <a:buNone/>
            </a:pPr>
            <a:endParaRPr/>
          </a:p>
        </p:txBody>
      </p:sp>
      <p:sp>
        <p:nvSpPr>
          <p:cNvPr id="1538" name="Google Shape;1538;p15"/>
          <p:cNvSpPr txBox="1">
            <a:spLocks noGrp="1"/>
          </p:cNvSpPr>
          <p:nvPr>
            <p:ph type="body" idx="2"/>
          </p:nvPr>
        </p:nvSpPr>
        <p:spPr>
          <a:xfrm>
            <a:off x="213742" y="1732153"/>
            <a:ext cx="3040200" cy="29937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771BA"/>
              </a:buClr>
              <a:buSzPts val="2800"/>
              <a:buFont typeface="Arial"/>
              <a:buChar char="•"/>
            </a:pPr>
            <a:r>
              <a:rPr lang="vi-VN">
                <a:solidFill>
                  <a:srgbClr val="006FB6"/>
                </a:solidFill>
              </a:rPr>
              <a:t>Kể tên các dữ kiện thú vị sẽ dễ dàng hơn khi đọc những cuốn sách mà trẻ quan tâm. Nếu cần giúp tìm sách về các chủ đề này, cứ hỏi nhé!</a:t>
            </a:r>
            <a:endParaRPr/>
          </a:p>
          <a:p>
            <a:pPr marL="457200" marR="0" lvl="0" indent="-228600" algn="l" rtl="0">
              <a:lnSpc>
                <a:spcPct val="90000"/>
              </a:lnSpc>
              <a:spcBef>
                <a:spcPts val="1000"/>
              </a:spcBef>
              <a:spcAft>
                <a:spcPts val="0"/>
              </a:spcAft>
              <a:buClr>
                <a:srgbClr val="0771BA"/>
              </a:buClr>
              <a:buSzPts val="2800"/>
              <a:buFont typeface="Arial"/>
              <a:buNone/>
            </a:pPr>
            <a:endParaRPr/>
          </a:p>
        </p:txBody>
      </p:sp>
      <p:sp>
        <p:nvSpPr>
          <p:cNvPr id="1539" name="Google Shape;1539;p15"/>
          <p:cNvSpPr txBox="1">
            <a:spLocks noGrp="1"/>
          </p:cNvSpPr>
          <p:nvPr>
            <p:ph type="body" idx="4"/>
          </p:nvPr>
        </p:nvSpPr>
        <p:spPr>
          <a:xfrm>
            <a:off x="3727048" y="1944700"/>
            <a:ext cx="3892952" cy="41544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2800"/>
              <a:buChar char="•"/>
            </a:pPr>
            <a:r>
              <a:rPr lang="vi-VN" sz="3200"/>
              <a:t>Điều tuyệt vời nhất con học được ở cuốn sách này là gì? Nội dung đó được viết ở đâu? </a:t>
            </a:r>
            <a:endParaRPr/>
          </a:p>
          <a:p>
            <a:pPr marL="457200" lvl="0" indent="-457200" algn="l" rtl="0">
              <a:lnSpc>
                <a:spcPct val="90000"/>
              </a:lnSpc>
              <a:spcBef>
                <a:spcPts val="1000"/>
              </a:spcBef>
              <a:spcAft>
                <a:spcPts val="0"/>
              </a:spcAft>
              <a:buSzPts val="2800"/>
              <a:buChar char="•"/>
            </a:pPr>
            <a:r>
              <a:rPr lang="vi-VN" sz="3200"/>
              <a:t>Điều gì con đã biết sẵn rồi?​ Tác giả nói điều đó như thế nào?  </a:t>
            </a:r>
            <a:endParaRPr/>
          </a:p>
          <a:p>
            <a:pPr marL="457200" marR="0" lvl="0" indent="-228600" algn="l" rtl="0">
              <a:lnSpc>
                <a:spcPct val="90000"/>
              </a:lnSpc>
              <a:spcBef>
                <a:spcPts val="1000"/>
              </a:spcBef>
              <a:spcAft>
                <a:spcPts val="0"/>
              </a:spcAft>
              <a:buClr>
                <a:srgbClr val="006FB6"/>
              </a:buClr>
              <a:buSzPts val="2800"/>
              <a:buFont typeface="Arial"/>
              <a:buNone/>
            </a:pPr>
            <a:endParaRPr sz="3200"/>
          </a:p>
        </p:txBody>
      </p:sp>
      <p:sp>
        <p:nvSpPr>
          <p:cNvPr id="1540" name="Google Shape;1540;p15"/>
          <p:cNvSpPr txBox="1">
            <a:spLocks noGrp="1"/>
          </p:cNvSpPr>
          <p:nvPr>
            <p:ph type="body" idx="5"/>
          </p:nvPr>
        </p:nvSpPr>
        <p:spPr>
          <a:xfrm>
            <a:off x="7620000" y="1949740"/>
            <a:ext cx="4073100" cy="41544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2800"/>
              <a:buChar char="•"/>
            </a:pPr>
            <a:r>
              <a:rPr lang="vi-VN" sz="3200"/>
              <a:t>Điều gì đã làm con ngạc nhiên? Hãy cho xem nhé. </a:t>
            </a:r>
            <a:endParaRPr/>
          </a:p>
          <a:p>
            <a:pPr marL="457200" lvl="0" indent="-457200" algn="l" rtl="0">
              <a:lnSpc>
                <a:spcPct val="90000"/>
              </a:lnSpc>
              <a:spcBef>
                <a:spcPts val="1000"/>
              </a:spcBef>
              <a:spcAft>
                <a:spcPts val="0"/>
              </a:spcAft>
              <a:buSzPts val="2800"/>
              <a:buChar char="•"/>
            </a:pPr>
            <a:r>
              <a:rPr lang="vi-VN" sz="3200"/>
              <a:t>Con muốn chia sẻ với bạn bè một dữ kiện gì? Hãy nói làm sao con biết được.</a:t>
            </a:r>
            <a:endParaRPr/>
          </a:p>
          <a:p>
            <a:pPr marL="0" lvl="0" indent="0" algn="l" rtl="0">
              <a:lnSpc>
                <a:spcPct val="90000"/>
              </a:lnSpc>
              <a:spcBef>
                <a:spcPts val="1000"/>
              </a:spcBef>
              <a:spcAft>
                <a:spcPts val="0"/>
              </a:spcAft>
              <a:buSzPts val="2800"/>
              <a:buNone/>
            </a:pPr>
            <a:endParaRPr sz="3200"/>
          </a:p>
          <a:p>
            <a:pPr marL="457200" marR="0" lvl="0" indent="-228600" algn="l" rtl="0">
              <a:lnSpc>
                <a:spcPct val="90000"/>
              </a:lnSpc>
              <a:spcBef>
                <a:spcPts val="1000"/>
              </a:spcBef>
              <a:spcAft>
                <a:spcPts val="0"/>
              </a:spcAft>
              <a:buClr>
                <a:srgbClr val="006FB6"/>
              </a:buClr>
              <a:buSzPts val="2800"/>
              <a:buFont typeface="Arial"/>
              <a:buNone/>
            </a:pPr>
            <a:endParaRPr sz="3200"/>
          </a:p>
          <a:p>
            <a:pPr marL="457200" marR="0" lvl="0" indent="-228600" algn="l" rtl="0">
              <a:lnSpc>
                <a:spcPct val="90000"/>
              </a:lnSpc>
              <a:spcBef>
                <a:spcPts val="1000"/>
              </a:spcBef>
              <a:spcAft>
                <a:spcPts val="0"/>
              </a:spcAft>
              <a:buClr>
                <a:srgbClr val="006FB6"/>
              </a:buClr>
              <a:buSzPts val="2800"/>
              <a:buFont typeface="Arial"/>
              <a:buNone/>
            </a:pPr>
            <a:endParaRPr sz="3200"/>
          </a:p>
        </p:txBody>
      </p:sp>
      <p:pic>
        <p:nvPicPr>
          <p:cNvPr id="1541" name="Google Shape;1541;p15"/>
          <p:cNvPicPr preferRelativeResize="0"/>
          <p:nvPr/>
        </p:nvPicPr>
        <p:blipFill rotWithShape="1">
          <a:blip r:embed="rId3">
            <a:alphaModFix/>
          </a:blip>
          <a:srcRect t="-1666"/>
          <a:stretch/>
        </p:blipFill>
        <p:spPr>
          <a:xfrm>
            <a:off x="7706225" y="573100"/>
            <a:ext cx="678450" cy="100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sp>
        <p:nvSpPr>
          <p:cNvPr id="1546" name="Google Shape;1546;p16"/>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vi-VN"/>
              <a:t>Đọc sách = trò chuyện (K-1)</a:t>
            </a:r>
            <a:endParaRPr/>
          </a:p>
        </p:txBody>
      </p:sp>
      <p:sp>
        <p:nvSpPr>
          <p:cNvPr id="1547" name="Google Shape;1547;p16"/>
          <p:cNvSpPr txBox="1">
            <a:spLocks noGrp="1"/>
          </p:cNvSpPr>
          <p:nvPr>
            <p:ph type="body" idx="1"/>
          </p:nvPr>
        </p:nvSpPr>
        <p:spPr>
          <a:xfrm>
            <a:off x="1616138" y="2939667"/>
            <a:ext cx="3812385"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vi-VN">
                <a:solidFill>
                  <a:srgbClr val="006FB6"/>
                </a:solidFill>
              </a:rPr>
              <a:t>Điều gì làm con hứng thú nhất? Tại sao? Chỉ vào các từ hoặc cụm từ.</a:t>
            </a:r>
            <a:endParaRPr/>
          </a:p>
        </p:txBody>
      </p:sp>
      <p:sp>
        <p:nvSpPr>
          <p:cNvPr id="1548" name="Google Shape;1548;p16"/>
          <p:cNvSpPr txBox="1">
            <a:spLocks noGrp="1"/>
          </p:cNvSpPr>
          <p:nvPr>
            <p:ph type="body" idx="2"/>
          </p:nvPr>
        </p:nvSpPr>
        <p:spPr>
          <a:xfrm>
            <a:off x="3940025" y="4769375"/>
            <a:ext cx="3576600" cy="1393200"/>
          </a:xfrm>
          <a:prstGeom prst="rect">
            <a:avLst/>
          </a:prstGeom>
          <a:noFill/>
          <a:ln>
            <a:noFill/>
          </a:ln>
        </p:spPr>
        <p:txBody>
          <a:bodyPr spcFirstLastPara="1" wrap="square" lIns="91425" tIns="45700" rIns="91425" bIns="45700" anchor="ctr" anchorCtr="0">
            <a:noAutofit/>
          </a:bodyPr>
          <a:lstStyle/>
          <a:p>
            <a:pPr marL="233363" marR="0" lvl="0" indent="-4763" algn="l" rtl="0">
              <a:lnSpc>
                <a:spcPct val="90000"/>
              </a:lnSpc>
              <a:spcBef>
                <a:spcPts val="1000"/>
              </a:spcBef>
              <a:spcAft>
                <a:spcPts val="0"/>
              </a:spcAft>
              <a:buClr>
                <a:srgbClr val="0771BA"/>
              </a:buClr>
              <a:buSzPts val="2800"/>
              <a:buFont typeface="Arial"/>
              <a:buNone/>
            </a:pPr>
            <a:r>
              <a:rPr lang="vi-VN">
                <a:solidFill>
                  <a:srgbClr val="006FB6"/>
                </a:solidFill>
              </a:rPr>
              <a:t>Điều gì con đã biết sẵn rồi?​ Tác giả nói điều đó như thế nào?</a:t>
            </a:r>
            <a:endParaRPr/>
          </a:p>
        </p:txBody>
      </p:sp>
      <p:sp>
        <p:nvSpPr>
          <p:cNvPr id="1549" name="Google Shape;1549;p16"/>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100"/>
              <a:buNone/>
            </a:pPr>
            <a:r>
              <a:rPr lang="vi-VN">
                <a:solidFill>
                  <a:srgbClr val="006FB6"/>
                </a:solidFill>
              </a:rPr>
              <a:t>Cuốn sách này nói về cái gì? Gần như hoàn toàn ư?</a:t>
            </a:r>
            <a:endParaRPr/>
          </a:p>
        </p:txBody>
      </p:sp>
      <p:sp>
        <p:nvSpPr>
          <p:cNvPr id="1550" name="Google Shape;1550;p16"/>
          <p:cNvSpPr txBox="1">
            <a:spLocks noGrp="1"/>
          </p:cNvSpPr>
          <p:nvPr>
            <p:ph type="body" idx="4"/>
          </p:nvPr>
        </p:nvSpPr>
        <p:spPr>
          <a:xfrm>
            <a:off x="319500" y="4495575"/>
            <a:ext cx="2954100" cy="1393200"/>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vi-VN">
                <a:solidFill>
                  <a:srgbClr val="006FB6"/>
                </a:solidFill>
              </a:rPr>
              <a:t>Điều gì đã làm con ngạc nhiên? Hãy cho xem nhé.</a:t>
            </a:r>
            <a:endParaRPr/>
          </a:p>
        </p:txBody>
      </p:sp>
      <p:pic>
        <p:nvPicPr>
          <p:cNvPr id="1551" name="Google Shape;1551;p16"/>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sp>
        <p:nvSpPr>
          <p:cNvPr id="1556" name="Google Shape;1556;p17"/>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vi-VN"/>
              <a:t>Đọc sách = trò chuyện (2-3)</a:t>
            </a:r>
            <a:endParaRPr/>
          </a:p>
        </p:txBody>
      </p:sp>
      <p:sp>
        <p:nvSpPr>
          <p:cNvPr id="1557" name="Google Shape;1557;p17"/>
          <p:cNvSpPr txBox="1">
            <a:spLocks noGrp="1"/>
          </p:cNvSpPr>
          <p:nvPr>
            <p:ph type="body" idx="1"/>
          </p:nvPr>
        </p:nvSpPr>
        <p:spPr>
          <a:xfrm>
            <a:off x="8236300" y="3119125"/>
            <a:ext cx="388625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None/>
            </a:pPr>
            <a:r>
              <a:rPr lang="vi-VN">
                <a:solidFill>
                  <a:srgbClr val="006FB6"/>
                </a:solidFill>
              </a:rPr>
              <a:t>Con muốn đọc loại sách nào tiếp theo? Con muốn tìm hiểu thêm về điều gì? </a:t>
            </a:r>
            <a:endParaRPr/>
          </a:p>
        </p:txBody>
      </p:sp>
      <p:sp>
        <p:nvSpPr>
          <p:cNvPr id="1558" name="Google Shape;1558;p17"/>
          <p:cNvSpPr txBox="1">
            <a:spLocks noGrp="1"/>
          </p:cNvSpPr>
          <p:nvPr>
            <p:ph type="body" idx="2"/>
          </p:nvPr>
        </p:nvSpPr>
        <p:spPr>
          <a:xfrm>
            <a:off x="5816500" y="1588550"/>
            <a:ext cx="36189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vi-VN">
                <a:solidFill>
                  <a:srgbClr val="006FB6"/>
                </a:solidFill>
              </a:rPr>
              <a:t>Con vẫn còn băn khoăn điều gì về chủ đề này? Thông tin đó sẽ phù hợp ở đâu?</a:t>
            </a:r>
            <a:endParaRPr/>
          </a:p>
        </p:txBody>
      </p:sp>
      <p:sp>
        <p:nvSpPr>
          <p:cNvPr id="1559" name="Google Shape;1559;p17"/>
          <p:cNvSpPr txBox="1">
            <a:spLocks noGrp="1"/>
          </p:cNvSpPr>
          <p:nvPr>
            <p:ph type="body" idx="3"/>
          </p:nvPr>
        </p:nvSpPr>
        <p:spPr>
          <a:xfrm>
            <a:off x="5911047" y="4585232"/>
            <a:ext cx="5733083"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None/>
            </a:pPr>
            <a:endParaRPr>
              <a:solidFill>
                <a:srgbClr val="006FB6"/>
              </a:solidFill>
            </a:endParaRPr>
          </a:p>
          <a:p>
            <a:pPr marL="0" lvl="0" indent="0" algn="l" rtl="0">
              <a:lnSpc>
                <a:spcPct val="90000"/>
              </a:lnSpc>
              <a:spcBef>
                <a:spcPts val="0"/>
              </a:spcBef>
              <a:spcAft>
                <a:spcPts val="0"/>
              </a:spcAft>
              <a:buClr>
                <a:schemeClr val="dk1"/>
              </a:buClr>
              <a:buSzPts val="1100"/>
              <a:buNone/>
            </a:pPr>
            <a:r>
              <a:rPr lang="vi-VN">
                <a:solidFill>
                  <a:srgbClr val="006FB6"/>
                </a:solidFill>
              </a:rPr>
              <a:t>Nếu muốn kể cho một người bạn về cuốn sách này, thì điều lớn nhất mà con muốn chia sẻ là gì? Tác giả đã giải thích luận điểm đó như thế nào?</a:t>
            </a:r>
            <a:endParaRPr/>
          </a:p>
          <a:p>
            <a:pPr marL="0" lvl="0" indent="0" algn="l" rtl="0">
              <a:lnSpc>
                <a:spcPct val="90000"/>
              </a:lnSpc>
              <a:spcBef>
                <a:spcPts val="0"/>
              </a:spcBef>
              <a:spcAft>
                <a:spcPts val="0"/>
              </a:spcAft>
              <a:buClr>
                <a:schemeClr val="dk1"/>
              </a:buClr>
              <a:buSzPts val="1100"/>
              <a:buNone/>
            </a:pPr>
            <a:endParaRPr>
              <a:solidFill>
                <a:srgbClr val="006FB6"/>
              </a:solidFill>
            </a:endParaRPr>
          </a:p>
        </p:txBody>
      </p:sp>
      <p:pic>
        <p:nvPicPr>
          <p:cNvPr id="1560" name="Google Shape;1560;p17"/>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sp>
        <p:nvSpPr>
          <p:cNvPr id="1565" name="Google Shape;1565;g1dc99c397da_0_16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vi-VN"/>
              <a:t>Gia đình đa ngôn ngữ</a:t>
            </a:r>
            <a:endParaRPr/>
          </a:p>
        </p:txBody>
      </p:sp>
      <p:sp>
        <p:nvSpPr>
          <p:cNvPr id="1566" name="Google Shape;1566;g1dc99c397da_0_161"/>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vi-VN">
                <a:latin typeface="Arial"/>
                <a:ea typeface="Arial"/>
                <a:cs typeface="Arial"/>
                <a:sym typeface="Arial"/>
              </a:rPr>
              <a:t>Nói về chủ đề của cuốn sách đầu tiên</a:t>
            </a:r>
            <a:r>
              <a:rPr lang="vi-VN"/>
              <a:t> </a:t>
            </a:r>
            <a:endParaRPr/>
          </a:p>
        </p:txBody>
      </p:sp>
      <p:sp>
        <p:nvSpPr>
          <p:cNvPr id="1567" name="Google Shape;1567;g1dc99c397da_0_161"/>
          <p:cNvSpPr txBox="1">
            <a:spLocks noGrp="1"/>
          </p:cNvSpPr>
          <p:nvPr>
            <p:ph type="body" idx="2"/>
          </p:nvPr>
        </p:nvSpPr>
        <p:spPr>
          <a:xfrm>
            <a:off x="4588042" y="2841590"/>
            <a:ext cx="7205400" cy="10557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800"/>
              </a:spcBef>
              <a:spcAft>
                <a:spcPts val="0"/>
              </a:spcAft>
              <a:buClr>
                <a:schemeClr val="dk1"/>
              </a:buClr>
              <a:buSzPts val="800"/>
              <a:buFont typeface="Arial"/>
              <a:buNone/>
            </a:pPr>
            <a:r>
              <a:rPr lang="vi-VN">
                <a:latin typeface="Arial"/>
                <a:ea typeface="Arial"/>
                <a:cs typeface="Arial"/>
                <a:sym typeface="Arial"/>
              </a:rPr>
              <a:t>Sử dụng cách này với sách trong bất cứ ngôn ngữ nào</a:t>
            </a:r>
            <a:r>
              <a:rPr lang="vi-VN"/>
              <a:t> </a:t>
            </a:r>
            <a:endParaRPr/>
          </a:p>
        </p:txBody>
      </p:sp>
      <p:sp>
        <p:nvSpPr>
          <p:cNvPr id="1568" name="Google Shape;1568;g1dc99c397da_0_161"/>
          <p:cNvSpPr txBox="1">
            <a:spLocks noGrp="1"/>
          </p:cNvSpPr>
          <p:nvPr>
            <p:ph type="body" idx="3"/>
          </p:nvPr>
        </p:nvSpPr>
        <p:spPr>
          <a:xfrm>
            <a:off x="4588050" y="3991275"/>
            <a:ext cx="7205400" cy="166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1100"/>
              <a:buFont typeface="Arial"/>
              <a:buNone/>
            </a:pPr>
            <a:r>
              <a:rPr lang="vi-VN" sz="3200">
                <a:latin typeface="Arial"/>
                <a:ea typeface="Arial"/>
                <a:cs typeface="Arial"/>
                <a:sym typeface="Arial"/>
              </a:rPr>
              <a:t>Đặt câu hỏi và nói về sách bằng bất cứ ngôn ngữ nào! Giải thích các từ ngữ bằng một ngôn ngữ khác</a:t>
            </a:r>
            <a:r>
              <a:rPr lang="vi-VN" sz="3200"/>
              <a:t> </a:t>
            </a:r>
            <a:endParaRPr sz="3200"/>
          </a:p>
        </p:txBody>
      </p:sp>
      <p:pic>
        <p:nvPicPr>
          <p:cNvPr id="1569" name="Google Shape;1569;g1dc99c397da_0_161"/>
          <p:cNvPicPr preferRelativeResize="0"/>
          <p:nvPr/>
        </p:nvPicPr>
        <p:blipFill rotWithShape="1">
          <a:blip r:embed="rId3">
            <a:alphaModFix/>
          </a:blip>
          <a:srcRect/>
          <a:stretch/>
        </p:blipFill>
        <p:spPr>
          <a:xfrm>
            <a:off x="2262575" y="1489800"/>
            <a:ext cx="1071566" cy="1055700"/>
          </a:xfrm>
          <a:prstGeom prst="rect">
            <a:avLst/>
          </a:prstGeom>
          <a:noFill/>
          <a:ln>
            <a:noFill/>
          </a:ln>
        </p:spPr>
      </p:pic>
      <p:pic>
        <p:nvPicPr>
          <p:cNvPr id="1570" name="Google Shape;1570;g1dc99c397da_0_161"/>
          <p:cNvPicPr preferRelativeResize="0"/>
          <p:nvPr/>
        </p:nvPicPr>
        <p:blipFill rotWithShape="1">
          <a:blip r:embed="rId4">
            <a:alphaModFix/>
          </a:blip>
          <a:srcRect/>
          <a:stretch/>
        </p:blipFill>
        <p:spPr>
          <a:xfrm>
            <a:off x="2262575" y="4312512"/>
            <a:ext cx="1245424" cy="1026732"/>
          </a:xfrm>
          <a:prstGeom prst="rect">
            <a:avLst/>
          </a:prstGeom>
          <a:noFill/>
          <a:ln>
            <a:noFill/>
          </a:ln>
        </p:spPr>
      </p:pic>
      <p:pic>
        <p:nvPicPr>
          <p:cNvPr id="1571" name="Google Shape;1571;g1dc99c397da_0_161"/>
          <p:cNvPicPr preferRelativeResize="0"/>
          <p:nvPr/>
        </p:nvPicPr>
        <p:blipFill>
          <a:blip r:embed="rId5">
            <a:alphaModFix/>
          </a:blip>
          <a:stretch>
            <a:fillRect/>
          </a:stretch>
        </p:blipFill>
        <p:spPr>
          <a:xfrm>
            <a:off x="2227366" y="2897476"/>
            <a:ext cx="1141984" cy="1055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76" name="Google Shape;1576;p1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vi-VN"/>
              <a:t>Giờ thực hành</a:t>
            </a:r>
            <a:endParaRPr/>
          </a:p>
        </p:txBody>
      </p:sp>
      <p:sp>
        <p:nvSpPr>
          <p:cNvPr id="1577" name="Google Shape;1577;p18"/>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vi-VN" sz="3200"/>
              <a:t>Cho biết chủ đề</a:t>
            </a:r>
            <a:endParaRPr/>
          </a:p>
        </p:txBody>
      </p:sp>
      <p:sp>
        <p:nvSpPr>
          <p:cNvPr id="1578" name="Google Shape;1578;p18"/>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vi-VN" sz="3200"/>
              <a:t>Kể những sự kiện quan trọng nhất.</a:t>
            </a:r>
            <a:endParaRPr/>
          </a:p>
        </p:txBody>
      </p:sp>
      <p:sp>
        <p:nvSpPr>
          <p:cNvPr id="1579" name="Google Shape;1579;p18"/>
          <p:cNvSpPr txBox="1">
            <a:spLocks noGrp="1"/>
          </p:cNvSpPr>
          <p:nvPr>
            <p:ph type="body" idx="3"/>
          </p:nvPr>
        </p:nvSpPr>
        <p:spPr>
          <a:xfrm>
            <a:off x="1655375" y="3351976"/>
            <a:ext cx="3393900" cy="2271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vi-VN" sz="3200"/>
              <a:t>Kể một dữ kiện thú vị hoặc vui nhộn.</a:t>
            </a:r>
            <a:endParaRPr/>
          </a:p>
        </p:txBody>
      </p:sp>
      <p:sp>
        <p:nvSpPr>
          <p:cNvPr id="1580" name="Google Shape;1580;p18"/>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vi-VN" sz="6475"/>
              <a:t>1</a:t>
            </a:r>
            <a:endParaRPr/>
          </a:p>
        </p:txBody>
      </p:sp>
      <p:sp>
        <p:nvSpPr>
          <p:cNvPr id="1581" name="Google Shape;1581;p18"/>
          <p:cNvSpPr txBox="1">
            <a:spLocks noGrp="1"/>
          </p:cNvSpPr>
          <p:nvPr>
            <p:ph type="body" idx="5"/>
          </p:nvPr>
        </p:nvSpPr>
        <p:spPr>
          <a:xfrm>
            <a:off x="698497" y="3961578"/>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vi-VN" sz="6475"/>
              <a:t>3</a:t>
            </a:r>
            <a:endParaRPr/>
          </a:p>
        </p:txBody>
      </p:sp>
      <p:sp>
        <p:nvSpPr>
          <p:cNvPr id="1582" name="Google Shape;1582;p18"/>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vi-VN" sz="6475"/>
              <a:t>2</a:t>
            </a:r>
            <a:endParaRPr/>
          </a:p>
        </p:txBody>
      </p:sp>
      <p:sp>
        <p:nvSpPr>
          <p:cNvPr id="1583" name="Google Shape;1583;p18"/>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vi-VN" sz="3000"/>
              <a:t>Gọi cô nhé nếu con có câu hỏi nào!</a:t>
            </a:r>
            <a:endParaRPr/>
          </a:p>
        </p:txBody>
      </p:sp>
      <p:sp>
        <p:nvSpPr>
          <p:cNvPr id="1584" name="Google Shape;1584;p18"/>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585" name="Google Shape;1585;p18"/>
          <p:cNvPicPr preferRelativeResize="0"/>
          <p:nvPr/>
        </p:nvPicPr>
        <p:blipFill rotWithShape="1">
          <a:blip r:embed="rId3">
            <a:alphaModFix/>
          </a:blip>
          <a:srcRect l="7548" r="7537"/>
          <a:stretch/>
        </p:blipFill>
        <p:spPr>
          <a:xfrm>
            <a:off x="7967502" y="1420398"/>
            <a:ext cx="3962194" cy="31227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9"/>
        <p:cNvGrpSpPr/>
        <p:nvPr/>
      </p:nvGrpSpPr>
      <p:grpSpPr>
        <a:xfrm>
          <a:off x="0" y="0"/>
          <a:ext cx="0" cy="0"/>
          <a:chOff x="0" y="0"/>
          <a:chExt cx="0" cy="0"/>
        </a:xfrm>
      </p:grpSpPr>
      <p:sp>
        <p:nvSpPr>
          <p:cNvPr id="1590" name="Google Shape;1590;g1f4eb4b1698_0_121"/>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vi-VN"/>
              <a:t>Suy Ngẫm  </a:t>
            </a:r>
            <a:endParaRPr/>
          </a:p>
        </p:txBody>
      </p:sp>
      <p:sp>
        <p:nvSpPr>
          <p:cNvPr id="1591" name="Google Shape;1591;g1f4eb4b1698_0_121"/>
          <p:cNvSpPr txBox="1">
            <a:spLocks noGrp="1"/>
          </p:cNvSpPr>
          <p:nvPr>
            <p:ph type="body" idx="1"/>
          </p:nvPr>
        </p:nvSpPr>
        <p:spPr>
          <a:xfrm>
            <a:off x="3961854" y="1383385"/>
            <a:ext cx="7773000" cy="39057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2400"/>
              </a:spcBef>
              <a:spcAft>
                <a:spcPts val="0"/>
              </a:spcAft>
              <a:buClr>
                <a:srgbClr val="006FB6"/>
              </a:buClr>
              <a:buSzPts val="3400"/>
              <a:buChar char="•"/>
            </a:pPr>
            <a:r>
              <a:rPr lang="vi-VN"/>
              <a:t>Quý vị có câu hỏi nào về các mẹo đọc không?</a:t>
            </a:r>
            <a:endParaRPr/>
          </a:p>
          <a:p>
            <a:pPr marL="457200" lvl="0" indent="-457200" algn="l" rtl="0">
              <a:lnSpc>
                <a:spcPct val="100000"/>
              </a:lnSpc>
              <a:spcBef>
                <a:spcPts val="2400"/>
              </a:spcBef>
              <a:spcAft>
                <a:spcPts val="0"/>
              </a:spcAft>
              <a:buClr>
                <a:srgbClr val="006FB6"/>
              </a:buClr>
              <a:buSzPts val="3400"/>
              <a:buChar char="•"/>
            </a:pPr>
            <a:r>
              <a:rPr lang="vi-VN"/>
              <a:t>Quay lại và trao đổi với con quý vị: Chúng ta đã sẵn sàng để thử để mẹo đọc này ở nhà chưa?</a:t>
            </a:r>
            <a:endParaRPr/>
          </a:p>
          <a:p>
            <a:pPr marL="457200" lvl="0" indent="-457200" algn="l" rtl="0">
              <a:lnSpc>
                <a:spcPct val="100000"/>
              </a:lnSpc>
              <a:spcBef>
                <a:spcPts val="2400"/>
              </a:spcBef>
              <a:spcAft>
                <a:spcPts val="0"/>
              </a:spcAft>
              <a:buClr>
                <a:srgbClr val="006FB6"/>
              </a:buClr>
              <a:buSzPts val="3400"/>
              <a:buChar char="•"/>
            </a:pPr>
            <a:r>
              <a:rPr lang="vi-VN"/>
              <a:t>Hãy chia sẻ cách quý vị có thể sử dụng mẹo đọc này ở nhà.</a:t>
            </a:r>
            <a:endParaRPr/>
          </a:p>
        </p:txBody>
      </p:sp>
      <p:sp>
        <p:nvSpPr>
          <p:cNvPr id="1592" name="Google Shape;1592;g1f4eb4b1698_0_121"/>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vi-VN"/>
              <a:t>Câu hỏi của quý vị sẽ giúp ích cho những người khác trong phòng!</a:t>
            </a:r>
            <a:endParaRPr/>
          </a:p>
        </p:txBody>
      </p:sp>
      <p:pic>
        <p:nvPicPr>
          <p:cNvPr id="1593" name="Google Shape;1593;g1f4eb4b1698_0_121" descr="A close up of a logo&#10;&#10;Description automatically generated"/>
          <p:cNvPicPr preferRelativeResize="0">
            <a:picLocks noGrp="1"/>
          </p:cNvPicPr>
          <p:nvPr>
            <p:ph type="pic" idx="2"/>
          </p:nvPr>
        </p:nvPicPr>
        <p:blipFill rotWithShape="1">
          <a:blip r:embed="rId3">
            <a:alphaModFix/>
          </a:blip>
          <a:srcRect l="6933" r="6933"/>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7"/>
        <p:cNvGrpSpPr/>
        <p:nvPr/>
      </p:nvGrpSpPr>
      <p:grpSpPr>
        <a:xfrm>
          <a:off x="0" y="0"/>
          <a:ext cx="0" cy="0"/>
          <a:chOff x="0" y="0"/>
          <a:chExt cx="0" cy="0"/>
        </a:xfrm>
      </p:grpSpPr>
      <p:sp>
        <p:nvSpPr>
          <p:cNvPr id="1598" name="Google Shape;1598;p2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SzPts val="5000"/>
              <a:buNone/>
            </a:pPr>
            <a:r>
              <a:rPr lang="vi-VN"/>
              <a:t>Xin hãy đóng góp ý kiến</a:t>
            </a:r>
            <a:endParaRPr/>
          </a:p>
        </p:txBody>
      </p:sp>
      <p:pic>
        <p:nvPicPr>
          <p:cNvPr id="1599" name="Google Shape;1599;p23"/>
          <p:cNvPicPr preferRelativeResize="0">
            <a:picLocks noGrp="1"/>
          </p:cNvPicPr>
          <p:nvPr>
            <p:ph type="pic" idx="2"/>
          </p:nvPr>
        </p:nvPicPr>
        <p:blipFill rotWithShape="1">
          <a:blip r:embed="rId3">
            <a:alphaModFix/>
          </a:blip>
          <a:srcRect l="274" t="-7982" r="274" b="-4522"/>
          <a:stretch/>
        </p:blipFill>
        <p:spPr>
          <a:xfrm>
            <a:off x="8953152" y="1444919"/>
            <a:ext cx="2916936" cy="2596896"/>
          </a:xfrm>
          <a:prstGeom prst="rect">
            <a:avLst/>
          </a:prstGeom>
          <a:noFill/>
          <a:ln>
            <a:noFill/>
          </a:ln>
        </p:spPr>
      </p:pic>
      <p:sp>
        <p:nvSpPr>
          <p:cNvPr id="1600" name="Google Shape;1600;p23"/>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p>
            <a:pPr marL="57150" lvl="0" indent="0" algn="l" rtl="0">
              <a:lnSpc>
                <a:spcPct val="90000"/>
              </a:lnSpc>
              <a:spcBef>
                <a:spcPts val="1000"/>
              </a:spcBef>
              <a:spcAft>
                <a:spcPts val="0"/>
              </a:spcAft>
              <a:buSzPts val="2700"/>
              <a:buNone/>
            </a:pPr>
            <a:r>
              <a:rPr lang="vi-VN" sz="2400"/>
              <a:t>Nhận xét của quý vị sẽ giúp cho thời gian chúng ta cùng học tập càng hữu ích hơn!</a:t>
            </a:r>
            <a:endParaRPr/>
          </a:p>
          <a:p>
            <a:pPr marL="57150" lvl="0" indent="0" algn="l" rtl="0">
              <a:lnSpc>
                <a:spcPct val="90000"/>
              </a:lnSpc>
              <a:spcBef>
                <a:spcPts val="1000"/>
              </a:spcBef>
              <a:spcAft>
                <a:spcPts val="0"/>
              </a:spcAft>
              <a:buSzPts val="2700"/>
              <a:buNone/>
            </a:pPr>
            <a:endParaRPr sz="2400"/>
          </a:p>
          <a:p>
            <a:pPr marL="57150" marR="0" lvl="0" indent="0" algn="l" rtl="0">
              <a:lnSpc>
                <a:spcPct val="90000"/>
              </a:lnSpc>
              <a:spcBef>
                <a:spcPts val="1000"/>
              </a:spcBef>
              <a:spcAft>
                <a:spcPts val="0"/>
              </a:spcAft>
              <a:buClr>
                <a:srgbClr val="006FB6"/>
              </a:buClr>
              <a:buSzPts val="2700"/>
              <a:buFont typeface="Noto Sans Symbols"/>
              <a:buNone/>
            </a:pPr>
            <a:endParaRPr sz="2400"/>
          </a:p>
        </p:txBody>
      </p:sp>
      <p:pic>
        <p:nvPicPr>
          <p:cNvPr id="1601" name="Google Shape;1601;p23"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4"/>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vi-VN" sz="4400"/>
              <a:t>Các nội dung đã học được</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8" name="Google Shape;1458;p5"/>
          <p:cNvSpPr txBox="1">
            <a:spLocks noGrp="1"/>
          </p:cNvSpPr>
          <p:nvPr>
            <p:ph type="body" idx="1"/>
          </p:nvPr>
        </p:nvSpPr>
        <p:spPr>
          <a:xfrm>
            <a:off x="1660583" y="1489802"/>
            <a:ext cx="3394016"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r>
              <a:rPr lang="vi-VN" sz="3200"/>
              <a:t>Chào mừng</a:t>
            </a:r>
            <a:endParaRPr/>
          </a:p>
        </p:txBody>
      </p:sp>
      <p:sp>
        <p:nvSpPr>
          <p:cNvPr id="1459" name="Google Shape;1459;p5"/>
          <p:cNvSpPr txBox="1">
            <a:spLocks noGrp="1"/>
          </p:cNvSpPr>
          <p:nvPr>
            <p:ph type="body" idx="3"/>
          </p:nvPr>
        </p:nvSpPr>
        <p:spPr>
          <a:xfrm>
            <a:off x="1660583" y="2653440"/>
            <a:ext cx="4514328" cy="1055685"/>
          </a:xfrm>
          <a:prstGeom prst="rect">
            <a:avLst/>
          </a:prstGeom>
          <a:noFill/>
          <a:ln>
            <a:noFill/>
          </a:ln>
        </p:spPr>
        <p:txBody>
          <a:bodyPr spcFirstLastPara="1" wrap="square" lIns="91425" tIns="45700" rIns="91425" bIns="45700" anchor="ctr" anchorCtr="0">
            <a:noAutofit/>
          </a:bodyPr>
          <a:lstStyle/>
          <a:p>
            <a:pPr marL="30480" lvl="0" indent="-30480" algn="l" rtl="0">
              <a:lnSpc>
                <a:spcPct val="100000"/>
              </a:lnSpc>
              <a:spcBef>
                <a:spcPts val="1000"/>
              </a:spcBef>
              <a:spcAft>
                <a:spcPts val="0"/>
              </a:spcAft>
              <a:buSzPts val="3000"/>
              <a:buNone/>
            </a:pPr>
            <a:r>
              <a:rPr lang="vi-VN" sz="3200">
                <a:latin typeface="Arial"/>
                <a:ea typeface="Arial"/>
                <a:cs typeface="Arial"/>
                <a:sym typeface="Arial"/>
              </a:rPr>
              <a:t>Hướng dẫn cách đọc</a:t>
            </a:r>
            <a:endParaRPr/>
          </a:p>
        </p:txBody>
      </p:sp>
      <p:sp>
        <p:nvSpPr>
          <p:cNvPr id="1460" name="Google Shape;1460;p5"/>
          <p:cNvSpPr txBox="1">
            <a:spLocks noGrp="1"/>
          </p:cNvSpPr>
          <p:nvPr>
            <p:ph type="body" idx="4"/>
          </p:nvPr>
        </p:nvSpPr>
        <p:spPr>
          <a:xfrm>
            <a:off x="1660583" y="3817079"/>
            <a:ext cx="3394016" cy="1055685"/>
          </a:xfrm>
          <a:prstGeom prst="rect">
            <a:avLst/>
          </a:prstGeom>
          <a:noFill/>
          <a:ln>
            <a:noFill/>
          </a:ln>
        </p:spPr>
        <p:txBody>
          <a:bodyPr spcFirstLastPara="1" wrap="square" lIns="91425" tIns="45700" rIns="91425" bIns="45700" anchor="ctr" anchorCtr="0">
            <a:normAutofit/>
          </a:bodyPr>
          <a:lstStyle/>
          <a:p>
            <a:pPr marL="60960" lvl="0" indent="-60960" algn="l" rtl="0">
              <a:lnSpc>
                <a:spcPct val="100000"/>
              </a:lnSpc>
              <a:spcBef>
                <a:spcPts val="1000"/>
              </a:spcBef>
              <a:spcAft>
                <a:spcPts val="0"/>
              </a:spcAft>
              <a:buSzPts val="3000"/>
              <a:buNone/>
            </a:pPr>
            <a:r>
              <a:rPr lang="vi-VN" sz="3200">
                <a:latin typeface="Arial"/>
                <a:ea typeface="Arial"/>
                <a:cs typeface="Arial"/>
                <a:sym typeface="Arial"/>
              </a:rPr>
              <a:t>Giờ thực hành</a:t>
            </a:r>
            <a:endParaRPr/>
          </a:p>
        </p:txBody>
      </p:sp>
      <p:sp>
        <p:nvSpPr>
          <p:cNvPr id="1461" name="Google Shape;1461;p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vi-VN"/>
              <a:t>Chương trình buổi học</a:t>
            </a:r>
            <a:endParaRPr/>
          </a:p>
        </p:txBody>
      </p:sp>
      <p:sp>
        <p:nvSpPr>
          <p:cNvPr id="1462" name="Google Shape;1462;p5"/>
          <p:cNvSpPr txBox="1">
            <a:spLocks noGrp="1"/>
          </p:cNvSpPr>
          <p:nvPr>
            <p:ph type="body" idx="5"/>
          </p:nvPr>
        </p:nvSpPr>
        <p:spPr>
          <a:xfrm>
            <a:off x="1660583" y="4992079"/>
            <a:ext cx="4356507" cy="1055685"/>
          </a:xfrm>
          <a:prstGeom prst="rect">
            <a:avLst/>
          </a:prstGeom>
          <a:noFill/>
          <a:ln>
            <a:noFill/>
          </a:ln>
        </p:spPr>
        <p:txBody>
          <a:bodyPr spcFirstLastPara="1" wrap="square" lIns="91425" tIns="45700" rIns="91425" bIns="45700" anchor="ctr" anchorCtr="0">
            <a:normAutofit/>
          </a:bodyPr>
          <a:lstStyle/>
          <a:p>
            <a:pPr marL="12700" lvl="0" indent="-12700" algn="l" rtl="0">
              <a:lnSpc>
                <a:spcPct val="100000"/>
              </a:lnSpc>
              <a:spcBef>
                <a:spcPts val="1000"/>
              </a:spcBef>
              <a:spcAft>
                <a:spcPts val="0"/>
              </a:spcAft>
              <a:buSzPts val="3000"/>
              <a:buNone/>
            </a:pPr>
            <a:r>
              <a:rPr lang="vi-VN" sz="3200">
                <a:latin typeface="Arial"/>
                <a:ea typeface="Arial"/>
                <a:cs typeface="Arial"/>
                <a:sym typeface="Arial"/>
              </a:rPr>
              <a:t>Suy ngẫm &amp; cập nhật</a:t>
            </a:r>
            <a:endParaRPr/>
          </a:p>
        </p:txBody>
      </p:sp>
      <p:pic>
        <p:nvPicPr>
          <p:cNvPr id="1463" name="Google Shape;1463;p5"/>
          <p:cNvPicPr preferRelativeResize="0">
            <a:picLocks noGrp="1"/>
          </p:cNvPicPr>
          <p:nvPr>
            <p:ph type="body" idx="6"/>
          </p:nvPr>
        </p:nvPicPr>
        <p:blipFill rotWithShape="1">
          <a:blip r:embed="rId3">
            <a:alphaModFix/>
          </a:blip>
          <a:srcRect/>
          <a:stretch/>
        </p:blipFill>
        <p:spPr>
          <a:xfrm>
            <a:off x="912540" y="1504823"/>
            <a:ext cx="573024" cy="908304"/>
          </a:xfrm>
          <a:prstGeom prst="rect">
            <a:avLst/>
          </a:prstGeom>
          <a:noFill/>
          <a:ln>
            <a:noFill/>
          </a:ln>
        </p:spPr>
      </p:pic>
      <p:pic>
        <p:nvPicPr>
          <p:cNvPr id="1464" name="Google Shape;1464;p5"/>
          <p:cNvPicPr preferRelativeResize="0">
            <a:picLocks noGrp="1"/>
          </p:cNvPicPr>
          <p:nvPr>
            <p:ph type="body" idx="7"/>
          </p:nvPr>
        </p:nvPicPr>
        <p:blipFill rotWithShape="1">
          <a:blip r:embed="rId4">
            <a:alphaModFix/>
          </a:blip>
          <a:srcRect/>
          <a:stretch/>
        </p:blipFill>
        <p:spPr>
          <a:xfrm>
            <a:off x="693738" y="2821020"/>
            <a:ext cx="758825" cy="710260"/>
          </a:xfrm>
          <a:prstGeom prst="rect">
            <a:avLst/>
          </a:prstGeom>
          <a:noFill/>
          <a:ln>
            <a:noFill/>
          </a:ln>
        </p:spPr>
      </p:pic>
      <p:pic>
        <p:nvPicPr>
          <p:cNvPr id="1465" name="Google Shape;1465;p5"/>
          <p:cNvPicPr preferRelativeResize="0">
            <a:picLocks noGrp="1"/>
          </p:cNvPicPr>
          <p:nvPr>
            <p:ph type="body" idx="8"/>
          </p:nvPr>
        </p:nvPicPr>
        <p:blipFill rotWithShape="1">
          <a:blip r:embed="rId5">
            <a:alphaModFix/>
          </a:blip>
          <a:srcRect/>
          <a:stretch/>
        </p:blipFill>
        <p:spPr>
          <a:xfrm>
            <a:off x="676611" y="3936650"/>
            <a:ext cx="793077" cy="714375"/>
          </a:xfrm>
          <a:prstGeom prst="rect">
            <a:avLst/>
          </a:prstGeom>
          <a:noFill/>
          <a:ln>
            <a:noFill/>
          </a:ln>
        </p:spPr>
      </p:pic>
      <p:pic>
        <p:nvPicPr>
          <p:cNvPr id="1466" name="Google Shape;1466;p5"/>
          <p:cNvPicPr preferRelativeResize="0">
            <a:picLocks noGrp="1"/>
          </p:cNvPicPr>
          <p:nvPr>
            <p:ph type="body" idx="9"/>
          </p:nvPr>
        </p:nvPicPr>
        <p:blipFill rotWithShape="1">
          <a:blip r:embed="rId6">
            <a:alphaModFix/>
          </a:blip>
          <a:srcRect/>
          <a:stretch/>
        </p:blipFill>
        <p:spPr>
          <a:xfrm>
            <a:off x="743965" y="5088376"/>
            <a:ext cx="658368" cy="719328"/>
          </a:xfrm>
          <a:prstGeom prst="rect">
            <a:avLst/>
          </a:prstGeom>
          <a:noFill/>
          <a:ln>
            <a:noFill/>
          </a:ln>
        </p:spPr>
      </p:pic>
      <p:pic>
        <p:nvPicPr>
          <p:cNvPr id="1467" name="Google Shape;1467;p5"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5"/>
          </a:xfrm>
          <a:prstGeom prst="rect">
            <a:avLst/>
          </a:prstGeom>
          <a:noFill/>
          <a:ln w="19050" cap="flat" cmpd="sng">
            <a:solidFill>
              <a:srgbClr val="666666"/>
            </a:solidFill>
            <a:prstDash val="solid"/>
            <a:round/>
            <a:headEnd type="none" w="sm" len="sm"/>
            <a:tailEnd type="none" w="sm" len="sm"/>
          </a:ln>
        </p:spPr>
      </p:pic>
      <p:sp>
        <p:nvSpPr>
          <p:cNvPr id="1468" name="Google Shape;1468;p5"/>
          <p:cNvSpPr txBox="1"/>
          <p:nvPr/>
        </p:nvSpPr>
        <p:spPr>
          <a:xfrm>
            <a:off x="9677400" y="3352800"/>
            <a:ext cx="1671918" cy="107721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vi-VN" sz="1600" b="0" i="0" u="none" strike="noStrike" cap="none">
                <a:solidFill>
                  <a:srgbClr val="F85D08"/>
                </a:solidFill>
                <a:latin typeface="Arial"/>
                <a:ea typeface="Arial"/>
                <a:cs typeface="Arial"/>
                <a:sym typeface="Arial"/>
              </a:rPr>
              <a:t>"Mình đã học </a:t>
            </a:r>
            <a:endParaRPr/>
          </a:p>
          <a:p>
            <a:pPr marL="0" marR="0" lvl="0" indent="0" algn="l" rtl="0">
              <a:lnSpc>
                <a:spcPct val="100000"/>
              </a:lnSpc>
              <a:spcBef>
                <a:spcPts val="0"/>
              </a:spcBef>
              <a:spcAft>
                <a:spcPts val="0"/>
              </a:spcAft>
              <a:buClr>
                <a:srgbClr val="000000"/>
              </a:buClr>
              <a:buSzPts val="1600"/>
              <a:buFont typeface="Arial"/>
              <a:buNone/>
            </a:pPr>
            <a:r>
              <a:rPr lang="vi-VN" sz="1600" b="0" i="0" u="none" strike="noStrike" cap="none">
                <a:solidFill>
                  <a:srgbClr val="F85D08"/>
                </a:solidFill>
                <a:latin typeface="Arial"/>
                <a:ea typeface="Arial"/>
                <a:cs typeface="Arial"/>
                <a:sym typeface="Arial"/>
              </a:rPr>
              <a:t>được cách thêm vào những chữ khó!"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vert="horz" wrap="square" lIns="274300" tIns="45700" rIns="91433" bIns="45700" rtlCol="0" anchor="ctr" anchorCtr="0">
            <a:normAutofit fontScale="90000"/>
          </a:bodyPr>
          <a:lstStyle/>
          <a:p>
            <a:r>
              <a:rPr lang="en"/>
              <a:t>Khảo sát về niềm tin của gia đình</a:t>
            </a:r>
            <a:endParaRPr/>
          </a:p>
        </p:txBody>
      </p:sp>
      <p:sp>
        <p:nvSpPr>
          <p:cNvPr id="104" name="Google Shape;104;p27"/>
          <p:cNvSpPr txBox="1"/>
          <p:nvPr/>
        </p:nvSpPr>
        <p:spPr>
          <a:xfrm>
            <a:off x="444829" y="1486130"/>
            <a:ext cx="5676488" cy="5232161"/>
          </a:xfrm>
          <a:prstGeom prst="rect">
            <a:avLst/>
          </a:prstGeom>
          <a:noFill/>
          <a:ln>
            <a:noFill/>
          </a:ln>
        </p:spPr>
        <p:txBody>
          <a:bodyPr spcFirstLastPara="1" wrap="square" lIns="121900" tIns="121900" rIns="121900" bIns="121900" anchor="t" anchorCtr="0">
            <a:spAutoFit/>
          </a:bodyPr>
          <a:lstStyle/>
          <a:p>
            <a:pPr>
              <a:lnSpc>
                <a:spcPct val="90000"/>
              </a:lnSpc>
              <a:spcBef>
                <a:spcPct val="0"/>
              </a:spcBef>
              <a:spcAft>
                <a:spcPct val="0"/>
              </a:spcAft>
            </a:pPr>
            <a:r>
              <a:rPr lang="en" sz="3200" b="1" dirty="0" err="1">
                <a:solidFill>
                  <a:srgbClr val="0771BA"/>
                </a:solidFill>
                <a:latin typeface="Calibri"/>
                <a:ea typeface="Calibri"/>
                <a:cs typeface="Calibri"/>
                <a:sym typeface="Calibri"/>
              </a:rPr>
              <a:t>Hãy</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quét</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mã</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này</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để</a:t>
            </a:r>
            <a:r>
              <a:rPr lang="en" sz="3200" b="1" dirty="0">
                <a:solidFill>
                  <a:srgbClr val="0771BA"/>
                </a:solidFill>
                <a:latin typeface="Calibri"/>
                <a:ea typeface="Calibri"/>
                <a:cs typeface="Calibri"/>
                <a:sym typeface="Calibri"/>
              </a:rPr>
              <a:t> chia </a:t>
            </a:r>
            <a:r>
              <a:rPr lang="en" sz="3200" b="1" dirty="0" err="1">
                <a:solidFill>
                  <a:srgbClr val="0771BA"/>
                </a:solidFill>
                <a:latin typeface="Calibri"/>
                <a:ea typeface="Calibri"/>
                <a:cs typeface="Calibri"/>
                <a:sym typeface="Calibri"/>
              </a:rPr>
              <a:t>sẻ</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cảm</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giác</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của</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quý</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vị</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khi</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đọc</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với</a:t>
            </a:r>
            <a:r>
              <a:rPr lang="en" sz="3200" b="1" dirty="0">
                <a:solidFill>
                  <a:srgbClr val="0771BA"/>
                </a:solidFill>
                <a:latin typeface="Calibri"/>
                <a:ea typeface="Calibri"/>
                <a:cs typeface="Calibri"/>
                <a:sym typeface="Calibri"/>
              </a:rPr>
              <a:t> con </a:t>
            </a:r>
            <a:r>
              <a:rPr lang="en" sz="3200" b="1" dirty="0" err="1">
                <a:solidFill>
                  <a:srgbClr val="0771BA"/>
                </a:solidFill>
                <a:latin typeface="Calibri"/>
                <a:ea typeface="Calibri"/>
                <a:cs typeface="Calibri"/>
                <a:sym typeface="Calibri"/>
              </a:rPr>
              <a:t>của</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mình</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Những</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người</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tham</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gia</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sẽ</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được</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rút</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thăm</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trúng</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thưởng</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để</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nhận</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thẻ</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quà</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tặng</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trị</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giá</a:t>
            </a:r>
            <a:r>
              <a:rPr lang="en" sz="3200" b="1" dirty="0">
                <a:solidFill>
                  <a:srgbClr val="0771BA"/>
                </a:solidFill>
                <a:latin typeface="Calibri"/>
                <a:ea typeface="Calibri"/>
                <a:cs typeface="Calibri"/>
                <a:sym typeface="Calibri"/>
              </a:rPr>
              <a:t> $15. Sau </a:t>
            </a:r>
            <a:r>
              <a:rPr lang="en" sz="3200" b="1" dirty="0" err="1">
                <a:solidFill>
                  <a:srgbClr val="0771BA"/>
                </a:solidFill>
                <a:latin typeface="Calibri"/>
                <a:ea typeface="Calibri"/>
                <a:cs typeface="Calibri"/>
                <a:sym typeface="Calibri"/>
              </a:rPr>
              <a:t>buổi</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hội</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thảo</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đầu</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tiên</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và</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cuối</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cùng</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mỗi</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trường</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sẽ</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chọn</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ra</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một</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người</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chiến</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thắng</a:t>
            </a:r>
            <a:r>
              <a:rPr lang="en" sz="3200" b="1" dirty="0">
                <a:solidFill>
                  <a:srgbClr val="0771BA"/>
                </a:solidFill>
                <a:latin typeface="Calibri"/>
                <a:ea typeface="Calibri"/>
                <a:cs typeface="Calibri"/>
                <a:sym typeface="Calibri"/>
              </a:rPr>
              <a:t>.</a:t>
            </a:r>
            <a:endParaRPr sz="3200" b="1" dirty="0">
              <a:solidFill>
                <a:srgbClr val="0771BA"/>
              </a:solidFill>
              <a:latin typeface="Calibri"/>
              <a:ea typeface="Calibri"/>
              <a:cs typeface="Calibri"/>
              <a:sym typeface="Calibri"/>
            </a:endParaRPr>
          </a:p>
          <a:p>
            <a:pPr>
              <a:lnSpc>
                <a:spcPct val="90000"/>
              </a:lnSpc>
              <a:spcBef>
                <a:spcPct val="0"/>
              </a:spcBef>
              <a:spcAft>
                <a:spcPct val="0"/>
              </a:spcAft>
            </a:pPr>
            <a:endParaRPr sz="3467" b="1" dirty="0">
              <a:solidFill>
                <a:srgbClr val="0771BA"/>
              </a:solidFill>
              <a:latin typeface="Calibri"/>
              <a:ea typeface="Calibri"/>
              <a:cs typeface="Calibri"/>
              <a:sym typeface="Calibri"/>
            </a:endParaRPr>
          </a:p>
          <a:p>
            <a:pPr>
              <a:lnSpc>
                <a:spcPct val="90000"/>
              </a:lnSpc>
              <a:spcBef>
                <a:spcPct val="0"/>
              </a:spcBef>
              <a:spcAft>
                <a:spcPct val="0"/>
              </a:spcAft>
            </a:pPr>
            <a:r>
              <a:rPr lang="en" sz="3733" b="1" u="sng" dirty="0">
                <a:solidFill>
                  <a:schemeClr val="hlink"/>
                </a:solidFill>
                <a:latin typeface="Calibri"/>
                <a:ea typeface="Calibri"/>
                <a:cs typeface="Calibri"/>
                <a:sym typeface="Calibri"/>
                <a:hlinkClick r:id="rId3"/>
              </a:rPr>
              <a:t>bit.ly/3BUBxbx</a:t>
            </a:r>
            <a:endParaRPr sz="3733" b="1" dirty="0">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6546770" y="1486130"/>
            <a:ext cx="5200401" cy="5200401"/>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3" name="Google Shape;1473;p6"/>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p>
            <a:pPr marL="12700" lvl="0" indent="-12700" algn="l" rtl="0">
              <a:lnSpc>
                <a:spcPct val="100000"/>
              </a:lnSpc>
              <a:spcBef>
                <a:spcPts val="1000"/>
              </a:spcBef>
              <a:spcAft>
                <a:spcPts val="0"/>
              </a:spcAft>
              <a:buSzPts val="3000"/>
              <a:buNone/>
            </a:pPr>
            <a:endParaRPr/>
          </a:p>
        </p:txBody>
      </p:sp>
      <p:sp>
        <p:nvSpPr>
          <p:cNvPr id="1474" name="Google Shape;1474;p6"/>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endParaRPr/>
          </a:p>
        </p:txBody>
      </p:sp>
      <p:sp>
        <p:nvSpPr>
          <p:cNvPr id="1475" name="Google Shape;1475;p6"/>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endParaRPr/>
          </a:p>
        </p:txBody>
      </p:sp>
      <p:sp>
        <p:nvSpPr>
          <p:cNvPr id="1476" name="Google Shape;1476;p6"/>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000"/>
              <a:buNone/>
            </a:pPr>
            <a:endParaRPr/>
          </a:p>
        </p:txBody>
      </p:sp>
      <p:sp>
        <p:nvSpPr>
          <p:cNvPr id="1477" name="Google Shape;1477;p6"/>
          <p:cNvSpPr txBox="1">
            <a:spLocks noGrp="1"/>
          </p:cNvSpPr>
          <p:nvPr>
            <p:ph type="body" idx="5"/>
          </p:nvPr>
        </p:nvSpPr>
        <p:spPr>
          <a:xfrm>
            <a:off x="1044438" y="1502511"/>
            <a:ext cx="3435278" cy="1042976"/>
          </a:xfrm>
          <a:prstGeom prst="rect">
            <a:avLst/>
          </a:prstGeom>
          <a:noFill/>
          <a:ln>
            <a:noFill/>
          </a:ln>
        </p:spPr>
        <p:txBody>
          <a:bodyPr spcFirstLastPara="1" wrap="square" lIns="91425" tIns="45700" rIns="91425" bIns="45700" anchor="ctr" anchorCtr="0">
            <a:noAutofit/>
          </a:bodyPr>
          <a:lstStyle/>
          <a:p>
            <a:pPr marL="12700" lvl="0" indent="-12700" algn="l" rtl="0">
              <a:lnSpc>
                <a:spcPct val="100000"/>
              </a:lnSpc>
              <a:spcBef>
                <a:spcPts val="1000"/>
              </a:spcBef>
              <a:spcAft>
                <a:spcPts val="0"/>
              </a:spcAft>
              <a:buSzPts val="4000"/>
              <a:buNone/>
            </a:pPr>
            <a:r>
              <a:rPr lang="vi-VN" sz="3200">
                <a:latin typeface="Arial"/>
                <a:ea typeface="Arial"/>
                <a:cs typeface="Arial"/>
                <a:sym typeface="Arial"/>
              </a:rPr>
              <a:t>Chuẩn bị.</a:t>
            </a:r>
            <a:endParaRPr/>
          </a:p>
        </p:txBody>
      </p:sp>
      <p:sp>
        <p:nvSpPr>
          <p:cNvPr id="1478" name="Google Shape;1478;p6"/>
          <p:cNvSpPr txBox="1">
            <a:spLocks noGrp="1"/>
          </p:cNvSpPr>
          <p:nvPr>
            <p:ph type="body" idx="6"/>
          </p:nvPr>
        </p:nvSpPr>
        <p:spPr>
          <a:xfrm>
            <a:off x="1046485" y="2653440"/>
            <a:ext cx="3433231" cy="1042976"/>
          </a:xfrm>
          <a:prstGeom prst="rect">
            <a:avLst/>
          </a:prstGeom>
          <a:noFill/>
          <a:ln>
            <a:noFill/>
          </a:ln>
        </p:spPr>
        <p:txBody>
          <a:bodyPr spcFirstLastPara="1" wrap="square" lIns="91425" tIns="45700" rIns="91425" bIns="45700" anchor="ctr" anchorCtr="0">
            <a:noAutofit/>
          </a:bodyPr>
          <a:lstStyle/>
          <a:p>
            <a:pPr marL="12700" lvl="0" indent="-12700" algn="l" rtl="0">
              <a:lnSpc>
                <a:spcPct val="100000"/>
              </a:lnSpc>
              <a:spcBef>
                <a:spcPts val="1000"/>
              </a:spcBef>
              <a:spcAft>
                <a:spcPts val="0"/>
              </a:spcAft>
              <a:buSzPts val="4000"/>
              <a:buNone/>
            </a:pPr>
            <a:r>
              <a:rPr lang="vi-VN" sz="3200">
                <a:latin typeface="Arial"/>
                <a:ea typeface="Arial"/>
                <a:cs typeface="Arial"/>
                <a:sym typeface="Arial"/>
              </a:rPr>
              <a:t>Có mặt.</a:t>
            </a:r>
            <a:endParaRPr/>
          </a:p>
        </p:txBody>
      </p:sp>
      <p:sp>
        <p:nvSpPr>
          <p:cNvPr id="1479" name="Google Shape;1479;p6"/>
          <p:cNvSpPr txBox="1">
            <a:spLocks noGrp="1"/>
          </p:cNvSpPr>
          <p:nvPr>
            <p:ph type="body" idx="7"/>
          </p:nvPr>
        </p:nvSpPr>
        <p:spPr>
          <a:xfrm>
            <a:off x="1044439" y="3804369"/>
            <a:ext cx="3433231" cy="1042976"/>
          </a:xfrm>
          <a:prstGeom prst="rect">
            <a:avLst/>
          </a:prstGeom>
          <a:noFill/>
          <a:ln>
            <a:noFill/>
          </a:ln>
        </p:spPr>
        <p:txBody>
          <a:bodyPr spcFirstLastPara="1" wrap="square" lIns="91425" tIns="45700" rIns="91425" bIns="45700" anchor="ctr" anchorCtr="0">
            <a:noAutofit/>
          </a:bodyPr>
          <a:lstStyle/>
          <a:p>
            <a:pPr marL="12700" lvl="0" indent="-12700" algn="l" rtl="0">
              <a:lnSpc>
                <a:spcPct val="100000"/>
              </a:lnSpc>
              <a:spcBef>
                <a:spcPts val="1000"/>
              </a:spcBef>
              <a:spcAft>
                <a:spcPts val="0"/>
              </a:spcAft>
              <a:buSzPts val="4000"/>
              <a:buNone/>
            </a:pPr>
            <a:r>
              <a:rPr lang="vi-VN" sz="3200">
                <a:latin typeface="Arial"/>
                <a:ea typeface="Arial"/>
                <a:cs typeface="Arial"/>
                <a:sym typeface="Arial"/>
              </a:rPr>
              <a:t>Hãy tỏ ra lịch sự</a:t>
            </a:r>
            <a:endParaRPr/>
          </a:p>
        </p:txBody>
      </p:sp>
      <p:sp>
        <p:nvSpPr>
          <p:cNvPr id="1480" name="Google Shape;1480;p6"/>
          <p:cNvSpPr txBox="1">
            <a:spLocks noGrp="1"/>
          </p:cNvSpPr>
          <p:nvPr>
            <p:ph type="body" idx="8"/>
          </p:nvPr>
        </p:nvSpPr>
        <p:spPr>
          <a:xfrm>
            <a:off x="1044438" y="4959551"/>
            <a:ext cx="3433231" cy="1042976"/>
          </a:xfrm>
          <a:prstGeom prst="rect">
            <a:avLst/>
          </a:prstGeom>
          <a:noFill/>
          <a:ln>
            <a:noFill/>
          </a:ln>
        </p:spPr>
        <p:txBody>
          <a:bodyPr spcFirstLastPara="1" wrap="square" lIns="91425" tIns="45700" rIns="91425" bIns="45700" anchor="ctr" anchorCtr="0">
            <a:noAutofit/>
          </a:bodyPr>
          <a:lstStyle/>
          <a:p>
            <a:pPr marL="12700" marR="5080" lvl="0" indent="-12700" algn="l" rtl="0">
              <a:lnSpc>
                <a:spcPct val="100625"/>
              </a:lnSpc>
              <a:spcBef>
                <a:spcPts val="1000"/>
              </a:spcBef>
              <a:spcAft>
                <a:spcPts val="0"/>
              </a:spcAft>
              <a:buSzPts val="4000"/>
              <a:buNone/>
            </a:pPr>
            <a:r>
              <a:rPr lang="vi-VN" sz="3200">
                <a:latin typeface="Arial"/>
                <a:ea typeface="Arial"/>
                <a:cs typeface="Arial"/>
                <a:sym typeface="Arial"/>
              </a:rPr>
              <a:t>Hỏi những thắc mắc.</a:t>
            </a:r>
            <a:endParaRPr/>
          </a:p>
        </p:txBody>
      </p:sp>
      <p:sp>
        <p:nvSpPr>
          <p:cNvPr id="1481" name="Google Shape;1481;p6"/>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vi-VN">
                <a:latin typeface="Arial"/>
                <a:ea typeface="Arial"/>
                <a:cs typeface="Arial"/>
                <a:sym typeface="Arial"/>
              </a:rPr>
              <a:t>Hướng dẫn buổi học</a:t>
            </a:r>
            <a:endParaRPr/>
          </a:p>
        </p:txBody>
      </p:sp>
      <p:pic>
        <p:nvPicPr>
          <p:cNvPr id="1482" name="Google Shape;1482;p6"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483" name="Google Shape;1483;p6" descr="Icon&#10;&#10;Description automatically generated"/>
          <p:cNvPicPr preferRelativeResize="0"/>
          <p:nvPr/>
        </p:nvPicPr>
        <p:blipFill rotWithShape="1">
          <a:blip r:embed="rId4">
            <a:alphaModFix/>
          </a:blip>
          <a:srcRect/>
          <a:stretch/>
        </p:blipFill>
        <p:spPr>
          <a:xfrm>
            <a:off x="350915" y="5188440"/>
            <a:ext cx="585197" cy="585197"/>
          </a:xfrm>
          <a:prstGeom prst="rect">
            <a:avLst/>
          </a:prstGeom>
          <a:noFill/>
          <a:ln>
            <a:noFill/>
          </a:ln>
        </p:spPr>
      </p:pic>
      <p:pic>
        <p:nvPicPr>
          <p:cNvPr id="1484" name="Google Shape;1484;p6" descr="Icon&#10;&#10;Description automatically generated"/>
          <p:cNvPicPr preferRelativeResize="0"/>
          <p:nvPr/>
        </p:nvPicPr>
        <p:blipFill rotWithShape="1">
          <a:blip r:embed="rId5">
            <a:alphaModFix/>
          </a:blip>
          <a:srcRect/>
          <a:stretch/>
        </p:blipFill>
        <p:spPr>
          <a:xfrm>
            <a:off x="350915" y="4116743"/>
            <a:ext cx="585197" cy="418227"/>
          </a:xfrm>
          <a:prstGeom prst="rect">
            <a:avLst/>
          </a:prstGeom>
          <a:noFill/>
          <a:ln>
            <a:noFill/>
          </a:ln>
        </p:spPr>
      </p:pic>
      <p:pic>
        <p:nvPicPr>
          <p:cNvPr id="1485" name="Google Shape;1485;p6"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9"/>
        <p:cNvGrpSpPr/>
        <p:nvPr/>
      </p:nvGrpSpPr>
      <p:grpSpPr>
        <a:xfrm>
          <a:off x="0" y="0"/>
          <a:ext cx="0" cy="0"/>
          <a:chOff x="0" y="0"/>
          <a:chExt cx="0" cy="0"/>
        </a:xfrm>
      </p:grpSpPr>
      <p:sp>
        <p:nvSpPr>
          <p:cNvPr id="1490" name="Google Shape;1490;p1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000"/>
              <a:buFont typeface="Calibri"/>
              <a:buNone/>
            </a:pPr>
            <a:r>
              <a:rPr lang="vi-VN">
                <a:solidFill>
                  <a:srgbClr val="006FB6"/>
                </a:solidFill>
              </a:rPr>
              <a:t>Con đã học hỏi được những gì?</a:t>
            </a:r>
            <a:endParaRPr/>
          </a:p>
        </p:txBody>
      </p:sp>
      <p:sp>
        <p:nvSpPr>
          <p:cNvPr id="1491" name="Google Shape;1491;p11"/>
          <p:cNvSpPr txBox="1">
            <a:spLocks noGrp="1"/>
          </p:cNvSpPr>
          <p:nvPr>
            <p:ph type="body" idx="1"/>
          </p:nvPr>
        </p:nvSpPr>
        <p:spPr>
          <a:xfrm>
            <a:off x="9005104" y="2793189"/>
            <a:ext cx="2815046" cy="3101321"/>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vi-VN" sz="2600"/>
              <a:t>Sách phi hư cấu khác với sách hư cấu. Sách hư cấu sẽ kể các câu chuyện. Sách phi hư cấu chứa thông tin và dạy các chủ đề.</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492" name="Google Shape;1492;p11"/>
          <p:cNvPicPr preferRelativeResize="0">
            <a:picLocks noGrp="1"/>
          </p:cNvPicPr>
          <p:nvPr>
            <p:ph type="pic" idx="2"/>
          </p:nvPr>
        </p:nvPicPr>
        <p:blipFill rotWithShape="1">
          <a:blip r:embed="rId3">
            <a:alphaModFix/>
          </a:blip>
          <a:srcRect/>
          <a:stretch/>
        </p:blipFill>
        <p:spPr>
          <a:xfrm>
            <a:off x="9859875" y="1131925"/>
            <a:ext cx="1223300" cy="1460050"/>
          </a:xfrm>
          <a:prstGeom prst="rect">
            <a:avLst/>
          </a:prstGeom>
          <a:noFill/>
          <a:ln>
            <a:noFill/>
          </a:ln>
        </p:spPr>
      </p:pic>
      <p:sp>
        <p:nvSpPr>
          <p:cNvPr id="1493" name="Google Shape;1493;p11"/>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vi-VN"/>
              <a:t>2</a:t>
            </a:r>
            <a:endParaRPr/>
          </a:p>
        </p:txBody>
      </p:sp>
      <p:sp>
        <p:nvSpPr>
          <p:cNvPr id="1494" name="Google Shape;1494;p11"/>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vi-VN"/>
              <a:t>3</a:t>
            </a:r>
            <a:endParaRPr/>
          </a:p>
        </p:txBody>
      </p:sp>
      <p:sp>
        <p:nvSpPr>
          <p:cNvPr id="1495" name="Google Shape;1495;p11"/>
          <p:cNvSpPr txBox="1">
            <a:spLocks noGrp="1"/>
          </p:cNvSpPr>
          <p:nvPr>
            <p:ph type="body" idx="6"/>
          </p:nvPr>
        </p:nvSpPr>
        <p:spPr>
          <a:xfrm>
            <a:off x="12646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vi-VN"/>
              <a:t>Cho biết chủ đề.</a:t>
            </a:r>
            <a:endParaRPr/>
          </a:p>
        </p:txBody>
      </p:sp>
      <p:sp>
        <p:nvSpPr>
          <p:cNvPr id="1496" name="Google Shape;1496;p11"/>
          <p:cNvSpPr txBox="1">
            <a:spLocks noGrp="1"/>
          </p:cNvSpPr>
          <p:nvPr>
            <p:ph type="body" idx="7"/>
          </p:nvPr>
        </p:nvSpPr>
        <p:spPr>
          <a:xfrm>
            <a:off x="1264650" y="2320225"/>
            <a:ext cx="6293618"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vi-VN"/>
              <a:t>Kể những sự kiện quan trọng nhất.</a:t>
            </a:r>
            <a:endParaRPr/>
          </a:p>
        </p:txBody>
      </p:sp>
      <p:sp>
        <p:nvSpPr>
          <p:cNvPr id="1497" name="Google Shape;1497;p11"/>
          <p:cNvSpPr txBox="1">
            <a:spLocks noGrp="1"/>
          </p:cNvSpPr>
          <p:nvPr>
            <p:ph type="body" idx="8"/>
          </p:nvPr>
        </p:nvSpPr>
        <p:spPr>
          <a:xfrm>
            <a:off x="1264637" y="3700915"/>
            <a:ext cx="6501975"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vi-VN"/>
              <a:t>Kể một dữ kiện thú vị hoặc vui nhộn. </a:t>
            </a:r>
            <a:endParaRPr/>
          </a:p>
        </p:txBody>
      </p:sp>
      <p:sp>
        <p:nvSpPr>
          <p:cNvPr id="1498" name="Google Shape;1498;p11"/>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vi-VN"/>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1503" name="Google Shape;1503;p1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vi-VN" sz="3000">
                <a:solidFill>
                  <a:srgbClr val="006FB6"/>
                </a:solidFill>
                <a:highlight>
                  <a:srgbClr val="FFFFFF"/>
                </a:highlight>
              </a:rPr>
              <a:t>Chủ đề của văn bản</a:t>
            </a:r>
            <a:endParaRPr sz="3000">
              <a:solidFill>
                <a:srgbClr val="006FB6"/>
              </a:solidFill>
            </a:endParaRPr>
          </a:p>
        </p:txBody>
      </p:sp>
      <p:sp>
        <p:nvSpPr>
          <p:cNvPr id="1504" name="Google Shape;1504;p1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vi-VN" sz="3000">
                <a:solidFill>
                  <a:srgbClr val="006FB6"/>
                </a:solidFill>
                <a:highlight>
                  <a:srgbClr val="FFFFFF"/>
                </a:highlight>
              </a:rPr>
              <a:t>Điều mà tác giả muốn dạy cho chúng ta về một chủ đề</a:t>
            </a:r>
            <a:endParaRPr sz="3000">
              <a:solidFill>
                <a:srgbClr val="006FB6"/>
              </a:solidFill>
            </a:endParaRPr>
          </a:p>
        </p:txBody>
      </p:sp>
      <p:sp>
        <p:nvSpPr>
          <p:cNvPr id="1505" name="Google Shape;1505;p1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vi-VN" sz="3000">
                <a:solidFill>
                  <a:srgbClr val="006FB6"/>
                </a:solidFill>
                <a:highlight>
                  <a:srgbClr val="FFFFFF"/>
                </a:highlight>
              </a:rPr>
              <a:t>Thứ gì đó khiến anh chú ý</a:t>
            </a:r>
            <a:endParaRPr sz="3000">
              <a:solidFill>
                <a:srgbClr val="006FB6"/>
              </a:solidFill>
            </a:endParaRPr>
          </a:p>
        </p:txBody>
      </p:sp>
      <p:sp>
        <p:nvSpPr>
          <p:cNvPr id="1506" name="Google Shape;1506;p1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vi-VN" sz="3000">
                <a:solidFill>
                  <a:srgbClr val="006FB6"/>
                </a:solidFill>
                <a:highlight>
                  <a:srgbClr val="FFFFFF"/>
                </a:highlight>
              </a:rPr>
              <a:t>Điều đã được chứng minh là đúng</a:t>
            </a:r>
            <a:endParaRPr sz="3000">
              <a:solidFill>
                <a:srgbClr val="006FB6"/>
              </a:solidFill>
            </a:endParaRPr>
          </a:p>
        </p:txBody>
      </p:sp>
      <p:sp>
        <p:nvSpPr>
          <p:cNvPr id="1507" name="Google Shape;1507;p1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vi-VN" b="1"/>
              <a:t>Chủ đề</a:t>
            </a:r>
            <a:endParaRPr/>
          </a:p>
        </p:txBody>
      </p:sp>
      <p:sp>
        <p:nvSpPr>
          <p:cNvPr id="1508" name="Google Shape;1508;p1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vi-VN" sz="3000" b="1">
                <a:solidFill>
                  <a:srgbClr val="006FB6"/>
                </a:solidFill>
                <a:highlight>
                  <a:srgbClr val="FFFFFF"/>
                </a:highlight>
              </a:rPr>
              <a:t>Ý chính</a:t>
            </a:r>
            <a:endParaRPr sz="3000" b="1">
              <a:solidFill>
                <a:srgbClr val="006FB6"/>
              </a:solidFill>
            </a:endParaRPr>
          </a:p>
        </p:txBody>
      </p:sp>
      <p:sp>
        <p:nvSpPr>
          <p:cNvPr id="1509" name="Google Shape;1509;p1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vi-VN" sz="3000" b="1">
                <a:solidFill>
                  <a:srgbClr val="006FB6"/>
                </a:solidFill>
                <a:highlight>
                  <a:srgbClr val="FFFFFF"/>
                </a:highlight>
              </a:rPr>
              <a:t>Thú vị</a:t>
            </a:r>
            <a:endParaRPr sz="3000" b="1">
              <a:solidFill>
                <a:srgbClr val="006FB6"/>
              </a:solidFill>
            </a:endParaRPr>
          </a:p>
        </p:txBody>
      </p:sp>
      <p:sp>
        <p:nvSpPr>
          <p:cNvPr id="1510" name="Google Shape;1510;p1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spcBef>
                <a:spcPts val="1000"/>
              </a:spcBef>
              <a:spcAft>
                <a:spcPts val="0"/>
              </a:spcAft>
              <a:buClr>
                <a:schemeClr val="dk1"/>
              </a:buClr>
              <a:buSzPts val="4000"/>
              <a:buFont typeface="Arial"/>
              <a:buNone/>
            </a:pPr>
            <a:r>
              <a:rPr lang="vi-VN" b="1"/>
              <a:t>Dữ kiện</a:t>
            </a:r>
            <a:endParaRPr/>
          </a:p>
        </p:txBody>
      </p:sp>
      <p:sp>
        <p:nvSpPr>
          <p:cNvPr id="1511" name="Google Shape;1511;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vi-VN" sz="4000"/>
              <a:t>Kiểm tra thuật ngữ về khả năng đọc viết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sp>
        <p:nvSpPr>
          <p:cNvPr id="1516" name="Google Shape;1516;p13"/>
          <p:cNvSpPr txBox="1">
            <a:spLocks noGrp="1"/>
          </p:cNvSpPr>
          <p:nvPr>
            <p:ph type="body" idx="1"/>
          </p:nvPr>
        </p:nvSpPr>
        <p:spPr>
          <a:xfrm>
            <a:off x="3445340" y="1710574"/>
            <a:ext cx="2514600" cy="3148500"/>
          </a:xfrm>
          <a:prstGeom prst="rect">
            <a:avLst/>
          </a:prstGeom>
          <a:noFill/>
          <a:ln>
            <a:noFill/>
          </a:ln>
        </p:spPr>
        <p:txBody>
          <a:bodyPr spcFirstLastPara="1" wrap="square" lIns="91425" tIns="45700" rIns="91425" bIns="45700" anchor="ctr" anchorCtr="1">
            <a:normAutofit/>
          </a:bodyPr>
          <a:lstStyle/>
          <a:p>
            <a:pPr marL="0" lvl="0" indent="0" algn="ctr" rtl="0">
              <a:lnSpc>
                <a:spcPct val="90000"/>
              </a:lnSpc>
              <a:spcBef>
                <a:spcPts val="0"/>
              </a:spcBef>
              <a:spcAft>
                <a:spcPts val="0"/>
              </a:spcAft>
              <a:buClr>
                <a:srgbClr val="006FB6"/>
              </a:buClr>
              <a:buSzPts val="3200"/>
              <a:buNone/>
            </a:pPr>
            <a:r>
              <a:rPr lang="vi-VN" sz="3200"/>
              <a:t>Chủ đề của cuốn sách con vừa đọc là gì?</a:t>
            </a:r>
            <a:endParaRPr/>
          </a:p>
          <a:p>
            <a:pPr marL="0" lvl="0" indent="0" algn="ctr" rtl="0">
              <a:lnSpc>
                <a:spcPct val="90000"/>
              </a:lnSpc>
              <a:spcBef>
                <a:spcPts val="1000"/>
              </a:spcBef>
              <a:spcAft>
                <a:spcPts val="0"/>
              </a:spcAft>
              <a:buClr>
                <a:srgbClr val="006FB6"/>
              </a:buClr>
              <a:buSzPts val="3200"/>
              <a:buNone/>
            </a:pPr>
            <a:endParaRPr sz="3200"/>
          </a:p>
        </p:txBody>
      </p:sp>
      <p:sp>
        <p:nvSpPr>
          <p:cNvPr id="1517" name="Google Shape;1517;p13"/>
          <p:cNvSpPr txBox="1">
            <a:spLocks noGrp="1"/>
          </p:cNvSpPr>
          <p:nvPr>
            <p:ph type="body" idx="2"/>
          </p:nvPr>
        </p:nvSpPr>
        <p:spPr>
          <a:xfrm>
            <a:off x="9332937" y="1735925"/>
            <a:ext cx="2514600" cy="3148500"/>
          </a:xfrm>
          <a:prstGeom prst="rect">
            <a:avLst/>
          </a:prstGeom>
          <a:noFill/>
          <a:ln>
            <a:noFill/>
          </a:ln>
        </p:spPr>
        <p:txBody>
          <a:bodyPr spcFirstLastPara="1" wrap="square" lIns="91425" tIns="45700" rIns="91425" bIns="45700" anchor="ctr" anchorCtr="1">
            <a:normAutofit/>
          </a:bodyPr>
          <a:lstStyle/>
          <a:p>
            <a:pPr marL="0" lvl="0" indent="0" algn="ctr" rtl="0">
              <a:lnSpc>
                <a:spcPct val="90000"/>
              </a:lnSpc>
              <a:spcBef>
                <a:spcPts val="0"/>
              </a:spcBef>
              <a:spcAft>
                <a:spcPts val="0"/>
              </a:spcAft>
              <a:buClr>
                <a:srgbClr val="006FB6"/>
              </a:buClr>
              <a:buSzPts val="3200"/>
              <a:buNone/>
            </a:pPr>
            <a:r>
              <a:rPr lang="vi-VN" sz="3200"/>
              <a:t>Một điều mà tác giả muốn chúng ta biết là gì?</a:t>
            </a:r>
            <a:endParaRPr/>
          </a:p>
          <a:p>
            <a:pPr marL="0" lvl="0" indent="0" algn="ctr" rtl="0">
              <a:lnSpc>
                <a:spcPct val="90000"/>
              </a:lnSpc>
              <a:spcBef>
                <a:spcPts val="1000"/>
              </a:spcBef>
              <a:spcAft>
                <a:spcPts val="0"/>
              </a:spcAft>
              <a:buClr>
                <a:srgbClr val="006FB6"/>
              </a:buClr>
              <a:buSzPts val="3200"/>
              <a:buNone/>
            </a:pPr>
            <a:endParaRPr sz="3200"/>
          </a:p>
        </p:txBody>
      </p:sp>
      <p:sp>
        <p:nvSpPr>
          <p:cNvPr id="1518" name="Google Shape;1518;p13"/>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vi-VN"/>
              <a:t>Cho biết chủ đề </a:t>
            </a:r>
            <a:endParaRPr/>
          </a:p>
        </p:txBody>
      </p:sp>
      <p:pic>
        <p:nvPicPr>
          <p:cNvPr id="1519" name="Google Shape;1519;p13"/>
          <p:cNvPicPr preferRelativeResize="0">
            <a:picLocks noGrp="1"/>
          </p:cNvPicPr>
          <p:nvPr>
            <p:ph type="body" idx="3"/>
          </p:nvPr>
        </p:nvPicPr>
        <p:blipFill rotWithShape="1">
          <a:blip r:embed="rId3">
            <a:alphaModFix/>
          </a:blip>
          <a:srcRect l="14193" t="37227" r="50000" b="11311"/>
          <a:stretch/>
        </p:blipFill>
        <p:spPr>
          <a:xfrm>
            <a:off x="344488" y="2168998"/>
            <a:ext cx="2911500" cy="2223000"/>
          </a:xfrm>
          <a:prstGeom prst="rect">
            <a:avLst/>
          </a:prstGeom>
          <a:noFill/>
          <a:ln w="9525" cap="flat" cmpd="sng">
            <a:solidFill>
              <a:srgbClr val="666666"/>
            </a:solidFill>
            <a:prstDash val="solid"/>
            <a:round/>
            <a:headEnd type="none" w="sm" len="sm"/>
            <a:tailEnd type="none" w="sm" len="sm"/>
          </a:ln>
        </p:spPr>
      </p:pic>
      <p:pic>
        <p:nvPicPr>
          <p:cNvPr id="1520" name="Google Shape;1520;p13"/>
          <p:cNvPicPr preferRelativeResize="0">
            <a:picLocks noGrp="1"/>
          </p:cNvPicPr>
          <p:nvPr>
            <p:ph type="body" idx="4"/>
          </p:nvPr>
        </p:nvPicPr>
        <p:blipFill rotWithShape="1">
          <a:blip r:embed="rId4">
            <a:alphaModFix/>
          </a:blip>
          <a:srcRect l="17456" t="34386" r="69147" b="34974"/>
          <a:stretch/>
        </p:blipFill>
        <p:spPr>
          <a:xfrm>
            <a:off x="6870849" y="2317694"/>
            <a:ext cx="1633200" cy="1984500"/>
          </a:xfrm>
          <a:prstGeom prst="rect">
            <a:avLst/>
          </a:prstGeom>
          <a:noFill/>
          <a:ln w="9525" cap="flat" cmpd="sng">
            <a:solidFill>
              <a:srgbClr val="666666"/>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4"/>
        <p:cNvGrpSpPr/>
        <p:nvPr/>
      </p:nvGrpSpPr>
      <p:grpSpPr>
        <a:xfrm>
          <a:off x="0" y="0"/>
          <a:ext cx="0" cy="0"/>
          <a:chOff x="0" y="0"/>
          <a:chExt cx="0" cy="0"/>
        </a:xfrm>
      </p:grpSpPr>
      <p:sp>
        <p:nvSpPr>
          <p:cNvPr id="1525" name="Google Shape;1525;p1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06FB6"/>
              </a:buClr>
              <a:buSzPts val="4200"/>
              <a:buFont typeface="Calibri"/>
              <a:buNone/>
            </a:pPr>
            <a:r>
              <a:rPr lang="vi-VN">
                <a:solidFill>
                  <a:srgbClr val="006FB6"/>
                </a:solidFill>
              </a:rPr>
              <a:t>Kể những dữ kiện </a:t>
            </a:r>
            <a:endParaRPr/>
          </a:p>
          <a:p>
            <a:pPr marL="0" lvl="0" indent="0" algn="l" rtl="0">
              <a:lnSpc>
                <a:spcPct val="90000"/>
              </a:lnSpc>
              <a:spcBef>
                <a:spcPts val="0"/>
              </a:spcBef>
              <a:spcAft>
                <a:spcPts val="0"/>
              </a:spcAft>
              <a:buClr>
                <a:srgbClr val="006FB6"/>
              </a:buClr>
              <a:buSzPts val="4200"/>
              <a:buFont typeface="Calibri"/>
              <a:buNone/>
            </a:pPr>
            <a:r>
              <a:rPr lang="vi-VN">
                <a:solidFill>
                  <a:srgbClr val="006FB6"/>
                </a:solidFill>
              </a:rPr>
              <a:t>quan trọng nhất </a:t>
            </a:r>
            <a:endParaRPr/>
          </a:p>
        </p:txBody>
      </p:sp>
      <p:sp>
        <p:nvSpPr>
          <p:cNvPr id="1526" name="Google Shape;1526;p14"/>
          <p:cNvSpPr txBox="1">
            <a:spLocks noGrp="1"/>
          </p:cNvSpPr>
          <p:nvPr>
            <p:ph type="body" idx="1"/>
          </p:nvPr>
        </p:nvSpPr>
        <p:spPr>
          <a:xfrm>
            <a:off x="265471" y="254409"/>
            <a:ext cx="3231900" cy="60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4000"/>
              <a:buNone/>
            </a:pPr>
            <a:r>
              <a:rPr lang="vi-VN" sz="4000">
                <a:solidFill>
                  <a:srgbClr val="006FB6"/>
                </a:solidFill>
              </a:rPr>
              <a:t>Hãy thử ngay bằng một cuốn sách! </a:t>
            </a:r>
            <a:endParaRPr/>
          </a:p>
          <a:p>
            <a:pPr marL="0" lvl="0" indent="0" algn="l" rtl="0">
              <a:lnSpc>
                <a:spcPct val="90000"/>
              </a:lnSpc>
              <a:spcBef>
                <a:spcPts val="1000"/>
              </a:spcBef>
              <a:spcAft>
                <a:spcPts val="0"/>
              </a:spcAft>
              <a:buClr>
                <a:srgbClr val="0771BA"/>
              </a:buClr>
              <a:buSzPts val="2800"/>
              <a:buNone/>
            </a:pPr>
            <a:endParaRPr/>
          </a:p>
        </p:txBody>
      </p:sp>
      <p:sp>
        <p:nvSpPr>
          <p:cNvPr id="1527" name="Google Shape;1527;p14"/>
          <p:cNvSpPr txBox="1">
            <a:spLocks noGrp="1"/>
          </p:cNvSpPr>
          <p:nvPr>
            <p:ph type="body" idx="2"/>
          </p:nvPr>
        </p:nvSpPr>
        <p:spPr>
          <a:xfrm>
            <a:off x="265470" y="2059294"/>
            <a:ext cx="3271499" cy="37278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6FB6"/>
              </a:buClr>
              <a:buSzPts val="2800"/>
              <a:buChar char="•"/>
            </a:pPr>
            <a:r>
              <a:rPr lang="vi-VN">
                <a:solidFill>
                  <a:srgbClr val="006FB6"/>
                </a:solidFill>
              </a:rPr>
              <a:t>Lấy một cuốn sách và bắt đầu đọc.</a:t>
            </a:r>
            <a:endParaRPr/>
          </a:p>
          <a:p>
            <a:pPr marL="228600" lvl="0" indent="-50800" algn="l" rtl="0">
              <a:lnSpc>
                <a:spcPct val="90000"/>
              </a:lnSpc>
              <a:spcBef>
                <a:spcPts val="1000"/>
              </a:spcBef>
              <a:spcAft>
                <a:spcPts val="0"/>
              </a:spcAft>
              <a:buClr>
                <a:srgbClr val="0771BA"/>
              </a:buClr>
              <a:buSzPts val="2800"/>
              <a:buNone/>
            </a:pPr>
            <a:endParaRPr>
              <a:solidFill>
                <a:srgbClr val="006FB6"/>
              </a:solidFill>
            </a:endParaRPr>
          </a:p>
          <a:p>
            <a:pPr marL="228600" lvl="0" indent="-228600" algn="l" rtl="0">
              <a:lnSpc>
                <a:spcPct val="90000"/>
              </a:lnSpc>
              <a:spcBef>
                <a:spcPts val="1000"/>
              </a:spcBef>
              <a:spcAft>
                <a:spcPts val="0"/>
              </a:spcAft>
              <a:buClr>
                <a:srgbClr val="006FB6"/>
              </a:buClr>
              <a:buSzPts val="2800"/>
              <a:buChar char="•"/>
            </a:pPr>
            <a:r>
              <a:rPr lang="vi-VN">
                <a:solidFill>
                  <a:srgbClr val="006FB6"/>
                </a:solidFill>
              </a:rPr>
              <a:t>Tạm dừng sau 1-2 phút và nói về các dữ kiện quan trọng nhất đến giờ trong nội dung đó. </a:t>
            </a:r>
            <a:endParaRPr/>
          </a:p>
        </p:txBody>
      </p:sp>
      <p:pic>
        <p:nvPicPr>
          <p:cNvPr id="1528" name="Google Shape;1528;p14" descr="A picture containing can&#10;&#10;Description automatically generated"/>
          <p:cNvPicPr preferRelativeResize="0">
            <a:picLocks noGrp="1"/>
          </p:cNvPicPr>
          <p:nvPr>
            <p:ph type="body" idx="4"/>
          </p:nvPr>
        </p:nvPicPr>
        <p:blipFill rotWithShape="1">
          <a:blip r:embed="rId3">
            <a:alphaModFix/>
          </a:blip>
          <a:srcRect/>
          <a:stretch/>
        </p:blipFill>
        <p:spPr>
          <a:xfrm>
            <a:off x="4089688" y="1895231"/>
            <a:ext cx="2660100" cy="3727800"/>
          </a:xfrm>
          <a:prstGeom prst="rect">
            <a:avLst/>
          </a:prstGeom>
          <a:noFill/>
          <a:ln>
            <a:noFill/>
          </a:ln>
        </p:spPr>
      </p:pic>
      <p:sp>
        <p:nvSpPr>
          <p:cNvPr id="1529" name="Google Shape;1529;p14"/>
          <p:cNvSpPr txBox="1">
            <a:spLocks noGrp="1"/>
          </p:cNvSpPr>
          <p:nvPr>
            <p:ph type="body" idx="5"/>
          </p:nvPr>
        </p:nvSpPr>
        <p:spPr>
          <a:xfrm>
            <a:off x="6872748" y="1893094"/>
            <a:ext cx="4806108" cy="39876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rgbClr val="006FB6"/>
              </a:buClr>
              <a:buSzPts val="3000"/>
              <a:buChar char="•"/>
            </a:pPr>
            <a:r>
              <a:rPr lang="vi-VN" sz="3000"/>
              <a:t>Cuốn sách này dạy con điều gì?</a:t>
            </a:r>
            <a:endParaRPr/>
          </a:p>
          <a:p>
            <a:pPr marL="457200" lvl="0" indent="-457200" algn="l" rtl="0">
              <a:lnSpc>
                <a:spcPct val="90000"/>
              </a:lnSpc>
              <a:spcBef>
                <a:spcPts val="1000"/>
              </a:spcBef>
              <a:spcAft>
                <a:spcPts val="0"/>
              </a:spcAft>
              <a:buClr>
                <a:srgbClr val="006FB6"/>
              </a:buClr>
              <a:buSzPts val="3000"/>
              <a:buChar char="•"/>
            </a:pPr>
            <a:r>
              <a:rPr lang="vi-VN" sz="3000"/>
              <a:t>Dữ kiện nào xuất hiện vài lần trong nội dung đó? </a:t>
            </a:r>
            <a:endParaRPr/>
          </a:p>
          <a:p>
            <a:pPr marL="457200" lvl="0" indent="-457200" algn="l" rtl="0">
              <a:lnSpc>
                <a:spcPct val="90000"/>
              </a:lnSpc>
              <a:spcBef>
                <a:spcPts val="1000"/>
              </a:spcBef>
              <a:spcAft>
                <a:spcPts val="0"/>
              </a:spcAft>
              <a:buClr>
                <a:srgbClr val="006FB6"/>
              </a:buClr>
              <a:buSzPts val="3000"/>
              <a:buChar char="•"/>
            </a:pPr>
            <a:r>
              <a:rPr lang="vi-VN" sz="3000"/>
              <a:t>Tác giả muốn chúng ta biết 2 hoặc 3 điều gì về cá mập? Hãy cho xem chỗ con đã biết được điều đó.</a:t>
            </a:r>
            <a:endParaRPr/>
          </a:p>
          <a:p>
            <a:pPr marL="228600" lvl="0" indent="-25400" algn="l" rtl="0">
              <a:lnSpc>
                <a:spcPct val="90000"/>
              </a:lnSpc>
              <a:spcBef>
                <a:spcPts val="1000"/>
              </a:spcBef>
              <a:spcAft>
                <a:spcPts val="0"/>
              </a:spcAft>
              <a:buClr>
                <a:srgbClr val="006FB6"/>
              </a:buClr>
              <a:buSzPts val="3200"/>
              <a:buNone/>
            </a:pPr>
            <a:endParaRPr/>
          </a:p>
        </p:txBody>
      </p:sp>
      <p:sp>
        <p:nvSpPr>
          <p:cNvPr id="1530" name="Google Shape;1530;p14"/>
          <p:cNvSpPr txBox="1"/>
          <p:nvPr/>
        </p:nvSpPr>
        <p:spPr>
          <a:xfrm>
            <a:off x="9488853" y="5549220"/>
            <a:ext cx="2703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06FB6"/>
              </a:solidFill>
              <a:latin typeface="Calibri"/>
              <a:ea typeface="Calibri"/>
              <a:cs typeface="Calibri"/>
              <a:sym typeface="Calibri"/>
            </a:endParaRPr>
          </a:p>
        </p:txBody>
      </p:sp>
      <p:pic>
        <p:nvPicPr>
          <p:cNvPr id="1531" name="Google Shape;1531;p14"/>
          <p:cNvPicPr preferRelativeResize="0"/>
          <p:nvPr/>
        </p:nvPicPr>
        <p:blipFill rotWithShape="1">
          <a:blip r:embed="rId4">
            <a:alphaModFix/>
          </a:blip>
          <a:srcRect t="-1666"/>
          <a:stretch/>
        </p:blipFill>
        <p:spPr>
          <a:xfrm>
            <a:off x="7883975" y="693825"/>
            <a:ext cx="678450" cy="1004300"/>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1024</Words>
  <Application>Microsoft Macintosh PowerPoint</Application>
  <PresentationFormat>Widescreen</PresentationFormat>
  <Paragraphs>96</Paragraphs>
  <Slides>16</Slides>
  <Notes>16</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16</vt:i4>
      </vt:variant>
    </vt:vector>
  </HeadingPairs>
  <TitlesOfParts>
    <vt:vector size="30" baseType="lpstr">
      <vt:lpstr>Arial</vt:lpstr>
      <vt:lpstr>Calibri</vt:lpstr>
      <vt:lpstr>Noto Sans Symbols</vt:lpstr>
      <vt:lpstr>1_Custom Design</vt:lpstr>
      <vt:lpstr>3_Custom Design</vt:lpstr>
      <vt:lpstr>Title Slides</vt:lpstr>
      <vt:lpstr>2_Main Slides</vt:lpstr>
      <vt:lpstr>Right Side Bar Slides</vt:lpstr>
      <vt:lpstr>Custom Design</vt:lpstr>
      <vt:lpstr>Main Slides</vt:lpstr>
      <vt:lpstr>Left Sidebar Slides</vt:lpstr>
      <vt:lpstr>1_Right Side Bar Slides</vt:lpstr>
      <vt:lpstr>Custom Design</vt:lpstr>
      <vt:lpstr>Left Sidebar Slides</vt:lpstr>
      <vt:lpstr>Workshop guide</vt:lpstr>
      <vt:lpstr>Các nội dung đã học được</vt:lpstr>
      <vt:lpstr>Chương trình buổi học</vt:lpstr>
      <vt:lpstr>Khảo sát về niềm tin của gia đình</vt:lpstr>
      <vt:lpstr>Hướng dẫn buổi học</vt:lpstr>
      <vt:lpstr>Con đã học hỏi được những gì?</vt:lpstr>
      <vt:lpstr>Kiểm tra thuật ngữ về khả năng đọc viết</vt:lpstr>
      <vt:lpstr>Cho biết chủ đề </vt:lpstr>
      <vt:lpstr>Kể những dữ kiện  quan trọng nhất </vt:lpstr>
      <vt:lpstr>Kể một dữ kiện thú vị hoặc vui nhộn</vt:lpstr>
      <vt:lpstr>Đọc sách = trò chuyện (K-1)</vt:lpstr>
      <vt:lpstr>Đọc sách = trò chuyện (2-3)</vt:lpstr>
      <vt:lpstr>Gia đình đa ngôn ngữ</vt:lpstr>
      <vt:lpstr>Giờ thực hành</vt:lpstr>
      <vt:lpstr>Suy Ngẫm  </vt:lpstr>
      <vt:lpstr>Xin hãy đóng góp ý kiến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Denise D'Amaddio</dc:creator>
  <cp:lastModifiedBy>e.howard@springboardcollaborative.org</cp:lastModifiedBy>
  <cp:revision>2</cp:revision>
  <dcterms:modified xsi:type="dcterms:W3CDTF">2025-02-07T16:27:24Z</dcterms:modified>
</cp:coreProperties>
</file>