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8" r:id="rId6"/>
    <p:sldMasterId id="2147483664" r:id="rId7"/>
    <p:sldMasterId id="2147483683" r:id="rId8"/>
    <p:sldMasterId id="2147483696" r:id="rId9"/>
    <p:sldMasterId id="2147483709" r:id="rId10"/>
    <p:sldMasterId id="2147483714" r:id="rId11"/>
    <p:sldMasterId id="2147483733" r:id="rId12"/>
    <p:sldMasterId id="2147483744" r:id="rId13"/>
    <p:sldMasterId id="2147483751"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1" roundtripDataSignature="AMtx7mhdHYqaRpKHM4tUSCNO8RPVVyhI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customschemas.google.com/relationships/presentationmetadata" Target="metadata"/><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515" name="Google Shape;1515;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15" name="Google Shape;1615;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25" name="Google Shape;1625;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g1ddb8899675_0_138: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4" name="Google Shape;1634;g1ddb8899675_0_13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5" name="Google Shape;1645;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g1f4e6c065dc_0_12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59" name="Google Shape;1659;g1f4e6c065dc_0_121: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p2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67" name="Google Shape;1667;p2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522" name="Google Shape;1522;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527" name="Google Shape;1527;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p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542" name="Google Shape;1542;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559" name="Google Shape;1559;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2" name="Google Shape;1572;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13: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5" name="Google Shape;1585;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14: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4" name="Google Shape;1594;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15: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5" name="Google Shape;1605;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jpg"/><Relationship Id="rId3" Type="http://schemas.openxmlformats.org/officeDocument/2006/relationships/image" Target="../media/image2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27.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3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3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3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3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9.jpg"/><Relationship Id="rId5" Type="http://schemas.openxmlformats.org/officeDocument/2006/relationships/image" Target="../media/image39.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2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jpg"/><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3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27.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2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36.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36.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44.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9.jpg"/><Relationship Id="rId5" Type="http://schemas.openxmlformats.org/officeDocument/2006/relationships/image" Target="../media/image39.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png"/><Relationship Id="rId3" Type="http://schemas.openxmlformats.org/officeDocument/2006/relationships/image" Target="../media/image2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6.jpg"/><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jpg"/><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44.jp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 Id="rId3" Type="http://schemas.openxmlformats.org/officeDocument/2006/relationships/image" Target="../media/image39.png"/><Relationship Id="rId4" Type="http://schemas.openxmlformats.org/officeDocument/2006/relationships/image" Target="../media/image13.png"/><Relationship Id="rId5"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6"/>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6"/>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6"/>
          <p:cNvGrpSpPr/>
          <p:nvPr/>
        </p:nvGrpSpPr>
        <p:grpSpPr>
          <a:xfrm>
            <a:off x="-12180" y="5607273"/>
            <a:ext cx="12219900" cy="83414"/>
            <a:chOff x="-12180" y="5607273"/>
            <a:chExt cx="12219900" cy="83414"/>
          </a:xfrm>
        </p:grpSpPr>
        <p:cxnSp>
          <p:nvCxnSpPr>
            <p:cNvPr id="12" name="Google Shape;12;p26"/>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6"/>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51" name="Shape 151"/>
        <p:cNvGrpSpPr/>
        <p:nvPr/>
      </p:nvGrpSpPr>
      <p:grpSpPr>
        <a:xfrm>
          <a:off x="0" y="0"/>
          <a:ext cx="0" cy="0"/>
          <a:chOff x="0" y="0"/>
          <a:chExt cx="0" cy="0"/>
        </a:xfrm>
      </p:grpSpPr>
      <p:pic>
        <p:nvPicPr>
          <p:cNvPr id="152" name="Google Shape;152;p60"/>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153" name="Google Shape;153;p60"/>
          <p:cNvGrpSpPr/>
          <p:nvPr/>
        </p:nvGrpSpPr>
        <p:grpSpPr>
          <a:xfrm>
            <a:off x="0" y="5607273"/>
            <a:ext cx="12214159" cy="1252536"/>
            <a:chOff x="-33239" y="5603791"/>
            <a:chExt cx="9160619" cy="1252536"/>
          </a:xfrm>
        </p:grpSpPr>
        <p:sp>
          <p:nvSpPr>
            <p:cNvPr id="154" name="Google Shape;154;p60"/>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55" name="Google Shape;155;p6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56" name="Google Shape;156;p6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57" name="Google Shape;157;p60"/>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8" name="Google Shape;158;p60"/>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159" name="Google Shape;159;p60"/>
          <p:cNvSpPr/>
          <p:nvPr/>
        </p:nvSpPr>
        <p:spPr>
          <a:xfrm>
            <a:off x="0" y="-38100"/>
            <a:ext cx="12223022" cy="5610904"/>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92" name="Shape 1492"/>
        <p:cNvGrpSpPr/>
        <p:nvPr/>
      </p:nvGrpSpPr>
      <p:grpSpPr>
        <a:xfrm>
          <a:off x="0" y="0"/>
          <a:ext cx="0" cy="0"/>
          <a:chOff x="0" y="0"/>
          <a:chExt cx="0" cy="0"/>
        </a:xfrm>
      </p:grpSpPr>
      <p:sp>
        <p:nvSpPr>
          <p:cNvPr id="1493" name="Google Shape;1493;g1f4e6c065dc_0_20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94" name="Google Shape;1494;g1f4e6c065dc_0_20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95" name="Google Shape;1495;g1f4e6c065dc_0_20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96" name="Google Shape;1496;g1f4e6c065dc_0_20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497" name="Google Shape;1497;g1f4e6c065dc_0_20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498" name="Google Shape;1498;g1f4e6c065dc_0_20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99" name="Google Shape;1499;g1f4e6c065dc_0_20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500" name="Google Shape;1500;g1f4e6c065dc_0_20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01" name="Shape 1501"/>
        <p:cNvGrpSpPr/>
        <p:nvPr/>
      </p:nvGrpSpPr>
      <p:grpSpPr>
        <a:xfrm>
          <a:off x="0" y="0"/>
          <a:ext cx="0" cy="0"/>
          <a:chOff x="0" y="0"/>
          <a:chExt cx="0" cy="0"/>
        </a:xfrm>
      </p:grpSpPr>
      <p:sp>
        <p:nvSpPr>
          <p:cNvPr id="1502" name="Google Shape;1502;g1f4e6c065dc_0_21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503" name="Google Shape;1503;g1f4e6c065dc_0_21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4" name="Google Shape;1504;g1f4e6c065dc_0_21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05" name="Google Shape;1505;g1f4e6c065dc_0_21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506" name="Google Shape;1506;g1f4e6c065dc_0_21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507" name="Google Shape;1507;g1f4e6c065dc_0_21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508" name="Google Shape;1508;g1f4e6c065dc_0_218"/>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509" name="Google Shape;1509;g1f4e6c065dc_0_21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510" name="Google Shape;1510;g1f4e6c065dc_0_21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1" name="Google Shape;1511;g1f4e6c065dc_0_218"/>
          <p:cNvSpPr/>
          <p:nvPr>
            <p:ph idx="2" type="pic"/>
          </p:nvPr>
        </p:nvSpPr>
        <p:spPr>
          <a:xfrm>
            <a:off x="457146" y="524736"/>
            <a:ext cx="2514600" cy="2935200"/>
          </a:xfrm>
          <a:prstGeom prst="rect">
            <a:avLst/>
          </a:prstGeom>
          <a:noFill/>
          <a:ln>
            <a:noFill/>
          </a:ln>
        </p:spPr>
      </p:sp>
      <p:sp>
        <p:nvSpPr>
          <p:cNvPr id="1512" name="Google Shape;1512;g1f4e6c065dc_0_21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60" name="Shape 160"/>
        <p:cNvGrpSpPr/>
        <p:nvPr/>
      </p:nvGrpSpPr>
      <p:grpSpPr>
        <a:xfrm>
          <a:off x="0" y="0"/>
          <a:ext cx="0" cy="0"/>
          <a:chOff x="0" y="0"/>
          <a:chExt cx="0" cy="0"/>
        </a:xfrm>
      </p:grpSpPr>
      <p:pic>
        <p:nvPicPr>
          <p:cNvPr id="161" name="Google Shape;161;p61"/>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162" name="Google Shape;162;p61"/>
          <p:cNvGrpSpPr/>
          <p:nvPr/>
        </p:nvGrpSpPr>
        <p:grpSpPr>
          <a:xfrm>
            <a:off x="1" y="5607273"/>
            <a:ext cx="12213728" cy="1252537"/>
            <a:chOff x="-33239" y="5603791"/>
            <a:chExt cx="9160525" cy="1252537"/>
          </a:xfrm>
        </p:grpSpPr>
        <p:sp>
          <p:nvSpPr>
            <p:cNvPr id="163" name="Google Shape;163;p61"/>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4" name="Google Shape;164;p6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65" name="Google Shape;165;p6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66" name="Google Shape;166;p61"/>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7" name="Google Shape;167;p61"/>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68" name="Google Shape;168;p61"/>
          <p:cNvSpPr/>
          <p:nvPr/>
        </p:nvSpPr>
        <p:spPr>
          <a:xfrm>
            <a:off x="-460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69" name="Shape 169"/>
        <p:cNvGrpSpPr/>
        <p:nvPr/>
      </p:nvGrpSpPr>
      <p:grpSpPr>
        <a:xfrm>
          <a:off x="0" y="0"/>
          <a:ext cx="0" cy="0"/>
          <a:chOff x="0" y="0"/>
          <a:chExt cx="0" cy="0"/>
        </a:xfrm>
      </p:grpSpPr>
      <p:pic>
        <p:nvPicPr>
          <p:cNvPr id="170" name="Google Shape;170;p62"/>
          <p:cNvPicPr preferRelativeResize="0"/>
          <p:nvPr/>
        </p:nvPicPr>
        <p:blipFill rotWithShape="1">
          <a:blip r:embed="rId2">
            <a:alphaModFix/>
          </a:blip>
          <a:srcRect b="7385" l="549" r="-548" t="8195"/>
          <a:stretch/>
        </p:blipFill>
        <p:spPr>
          <a:xfrm>
            <a:off x="0" y="0"/>
            <a:ext cx="12192001" cy="6858000"/>
          </a:xfrm>
          <a:prstGeom prst="rect">
            <a:avLst/>
          </a:prstGeom>
          <a:noFill/>
          <a:ln>
            <a:noFill/>
          </a:ln>
        </p:spPr>
      </p:pic>
      <p:grpSp>
        <p:nvGrpSpPr>
          <p:cNvPr id="171" name="Google Shape;171;p62"/>
          <p:cNvGrpSpPr/>
          <p:nvPr/>
        </p:nvGrpSpPr>
        <p:grpSpPr>
          <a:xfrm>
            <a:off x="1" y="5607273"/>
            <a:ext cx="12213728" cy="1252537"/>
            <a:chOff x="-33239" y="5603791"/>
            <a:chExt cx="9160525" cy="1252537"/>
          </a:xfrm>
        </p:grpSpPr>
        <p:sp>
          <p:nvSpPr>
            <p:cNvPr id="172" name="Google Shape;172;p6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3" name="Google Shape;173;p6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74" name="Google Shape;174;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75" name="Google Shape;175;p6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6" name="Google Shape;176;p6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77" name="Google Shape;177;p62"/>
          <p:cNvSpPr/>
          <p:nvPr/>
        </p:nvSpPr>
        <p:spPr>
          <a:xfrm>
            <a:off x="-4587"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78" name="Shape 178"/>
        <p:cNvGrpSpPr/>
        <p:nvPr/>
      </p:nvGrpSpPr>
      <p:grpSpPr>
        <a:xfrm>
          <a:off x="0" y="0"/>
          <a:ext cx="0" cy="0"/>
          <a:chOff x="0" y="0"/>
          <a:chExt cx="0" cy="0"/>
        </a:xfrm>
      </p:grpSpPr>
      <p:sp>
        <p:nvSpPr>
          <p:cNvPr id="179" name="Google Shape;179;p63"/>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0" name="Google Shape;180;p63"/>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81" name="Google Shape;181;p6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2" name="Google Shape;182;p63"/>
          <p:cNvCxnSpPr>
            <a:endCxn id="179"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83" name="Google Shape;183;p6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184" name="Google Shape;184;p63"/>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 name="Google Shape;185;p6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6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192" name="Shape 192"/>
        <p:cNvGrpSpPr/>
        <p:nvPr/>
      </p:nvGrpSpPr>
      <p:grpSpPr>
        <a:xfrm>
          <a:off x="0" y="0"/>
          <a:ext cx="0" cy="0"/>
          <a:chOff x="0" y="0"/>
          <a:chExt cx="0" cy="0"/>
        </a:xfrm>
      </p:grpSpPr>
      <p:sp>
        <p:nvSpPr>
          <p:cNvPr id="193" name="Google Shape;193;p33"/>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194" name="Google Shape;194;p3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33"/>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33"/>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33"/>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9" name="Google Shape;199;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0" name="Google Shape;200;p3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1" name="Google Shape;201;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2" name="Google Shape;202;p3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3" name="Google Shape;203;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5" name="Google Shape;205;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6" name="Google Shape;206;p3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7" name="Google Shape;207;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08" name="Google Shape;208;p33"/>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33"/>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33"/>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33"/>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212" name="Shape 212"/>
        <p:cNvGrpSpPr/>
        <p:nvPr/>
      </p:nvGrpSpPr>
      <p:grpSpPr>
        <a:xfrm>
          <a:off x="0" y="0"/>
          <a:ext cx="0" cy="0"/>
          <a:chOff x="0" y="0"/>
          <a:chExt cx="0" cy="0"/>
        </a:xfrm>
      </p:grpSpPr>
      <p:sp>
        <p:nvSpPr>
          <p:cNvPr id="213" name="Google Shape;213;p3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4" name="Google Shape;214;p3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15" name="Google Shape;215;p37"/>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6" name="Google Shape;216;p3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7" name="Google Shape;217;p3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8" name="Google Shape;218;p3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9" name="Google Shape;219;p3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0" name="Google Shape;220;p3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1" name="Google Shape;221;p3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2" name="Google Shape;222;p3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23" name="Google Shape;223;p37"/>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37"/>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225" name="Google Shape;225;p37"/>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26" name="Shape 226"/>
        <p:cNvGrpSpPr/>
        <p:nvPr/>
      </p:nvGrpSpPr>
      <p:grpSpPr>
        <a:xfrm>
          <a:off x="0" y="0"/>
          <a:ext cx="0" cy="0"/>
          <a:chOff x="0" y="0"/>
          <a:chExt cx="0" cy="0"/>
        </a:xfrm>
      </p:grpSpPr>
      <p:pic>
        <p:nvPicPr>
          <p:cNvPr id="227" name="Google Shape;227;p5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28" name="Google Shape;228;p5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5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0" name="Google Shape;230;p5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31" name="Google Shape;231;p5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32" name="Google Shape;232;p5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3" name="Google Shape;233;p5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34" name="Google Shape;234;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35" name="Google Shape;235;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36" name="Google Shape;236;p5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5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57"/>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239" name="Shape 239"/>
        <p:cNvGrpSpPr/>
        <p:nvPr/>
      </p:nvGrpSpPr>
      <p:grpSpPr>
        <a:xfrm>
          <a:off x="0" y="0"/>
          <a:ext cx="0" cy="0"/>
          <a:chOff x="0" y="0"/>
          <a:chExt cx="0" cy="0"/>
        </a:xfrm>
      </p:grpSpPr>
      <p:sp>
        <p:nvSpPr>
          <p:cNvPr id="240" name="Google Shape;240;p118"/>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118"/>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118"/>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11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4" name="Google Shape;244;p1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5" name="Google Shape;245;p1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1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1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8" name="Google Shape;248;p1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9" name="Google Shape;249;p1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0" name="Google Shape;250;p1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1" name="Google Shape;251;p1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2" name="Google Shape;252;p1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53" name="Google Shape;253;p118"/>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118"/>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5" name="Google Shape;255;p118"/>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256" name="Shape 256"/>
        <p:cNvGrpSpPr/>
        <p:nvPr/>
      </p:nvGrpSpPr>
      <p:grpSpPr>
        <a:xfrm>
          <a:off x="0" y="0"/>
          <a:ext cx="0" cy="0"/>
          <a:chOff x="0" y="0"/>
          <a:chExt cx="0" cy="0"/>
        </a:xfrm>
      </p:grpSpPr>
      <p:sp>
        <p:nvSpPr>
          <p:cNvPr id="257" name="Google Shape;257;p1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8" name="Google Shape;258;p119"/>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119"/>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0" name="Google Shape;260;p11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61" name="Google Shape;261;p11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1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3" name="Google Shape;263;p11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4" name="Google Shape;264;p1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1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6" name="Google Shape;266;p1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7" name="Google Shape;267;p11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68" name="Google Shape;268;p1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69" name="Shape 269"/>
        <p:cNvGrpSpPr/>
        <p:nvPr/>
      </p:nvGrpSpPr>
      <p:grpSpPr>
        <a:xfrm>
          <a:off x="0" y="0"/>
          <a:ext cx="0" cy="0"/>
          <a:chOff x="0" y="0"/>
          <a:chExt cx="0" cy="0"/>
        </a:xfrm>
      </p:grpSpPr>
      <p:pic>
        <p:nvPicPr>
          <p:cNvPr id="270" name="Google Shape;270;p12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1" name="Google Shape;271;p12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2" name="Google Shape;272;p12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3" name="Google Shape;273;p1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4" name="Google Shape;274;p1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5" name="Google Shape;275;p12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6" name="Google Shape;276;p12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7" name="Google Shape;277;p12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8" name="Google Shape;278;p12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9" name="Google Shape;279;p1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0" name="Google Shape;280;p12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12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120"/>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120"/>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120"/>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120"/>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120"/>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120"/>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120"/>
          <p:cNvSpPr/>
          <p:nvPr>
            <p:ph idx="9" type="pic"/>
          </p:nvPr>
        </p:nvSpPr>
        <p:spPr>
          <a:xfrm>
            <a:off x="7967502" y="1420398"/>
            <a:ext cx="3962100" cy="3122700"/>
          </a:xfrm>
          <a:prstGeom prst="rect">
            <a:avLst/>
          </a:prstGeom>
          <a:noFill/>
          <a:ln>
            <a:noFill/>
          </a:ln>
        </p:spPr>
      </p:sp>
      <p:sp>
        <p:nvSpPr>
          <p:cNvPr id="289" name="Google Shape;289;p120"/>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0" name="Google Shape;290;p120"/>
          <p:cNvPicPr preferRelativeResize="0"/>
          <p:nvPr/>
        </p:nvPicPr>
        <p:blipFill rotWithShape="1">
          <a:blip r:embed="rId6">
            <a:alphaModFix/>
          </a:blip>
          <a:srcRect b="0" l="0" r="0" t="0"/>
          <a:stretch/>
        </p:blipFill>
        <p:spPr>
          <a:xfrm>
            <a:off x="5314535" y="4975017"/>
            <a:ext cx="982993" cy="1105644"/>
          </a:xfrm>
          <a:prstGeom prst="rect">
            <a:avLst/>
          </a:prstGeom>
          <a:noFill/>
          <a:ln>
            <a:noFill/>
          </a:ln>
        </p:spPr>
      </p:pic>
      <p:sp>
        <p:nvSpPr>
          <p:cNvPr id="291" name="Google Shape;291;p120"/>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2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0" name="Google Shape;20;p2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2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 name="Google Shape;24;p2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 name="Google Shape;25;p2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 name="Google Shape;26;p2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 name="Google Shape;27;p2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 name="Google Shape;28;p2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 name="Google Shape;29;p2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 name="Google Shape;30;p2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 name="Google Shape;31;p2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 name="Google Shape;32;p2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3" name="Google Shape;33;p2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4" name="Google Shape;34;p2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5" name="Google Shape;35;p2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2" name="Shape 292"/>
        <p:cNvGrpSpPr/>
        <p:nvPr/>
      </p:nvGrpSpPr>
      <p:grpSpPr>
        <a:xfrm>
          <a:off x="0" y="0"/>
          <a:ext cx="0" cy="0"/>
          <a:chOff x="0" y="0"/>
          <a:chExt cx="0" cy="0"/>
        </a:xfrm>
      </p:grpSpPr>
      <p:sp>
        <p:nvSpPr>
          <p:cNvPr id="293" name="Google Shape;293;p121"/>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4" name="Google Shape;294;p121"/>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121"/>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6" name="Google Shape;296;p121"/>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121"/>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121"/>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121"/>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121"/>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12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2" name="Google Shape;302;p1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03" name="Google Shape;303;p12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12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5" name="Google Shape;305;p12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6" name="Google Shape;306;p12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1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8" name="Google Shape;308;p1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9" name="Google Shape;309;p12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10" name="Google Shape;310;p12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311" name="Shape 311"/>
        <p:cNvGrpSpPr/>
        <p:nvPr/>
      </p:nvGrpSpPr>
      <p:grpSpPr>
        <a:xfrm>
          <a:off x="0" y="0"/>
          <a:ext cx="0" cy="0"/>
          <a:chOff x="0" y="0"/>
          <a:chExt cx="0" cy="0"/>
        </a:xfrm>
      </p:grpSpPr>
      <p:sp>
        <p:nvSpPr>
          <p:cNvPr id="312" name="Google Shape;312;p122"/>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13" name="Google Shape;313;p12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4" name="Google Shape;314;p122"/>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1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6" name="Google Shape;316;p122"/>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7" name="Google Shape;317;p1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8" name="Google Shape;318;p1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9" name="Google Shape;319;p1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0" name="Google Shape;320;p1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2" name="Google Shape;322;p1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3" name="Google Shape;323;p1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4" name="Google Shape;324;p1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5" name="Google Shape;325;p1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26" name="Google Shape;326;p122"/>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27" name="Google Shape;327;p122"/>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28" name="Google Shape;328;p122"/>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329" name="Shape 329"/>
        <p:cNvGrpSpPr/>
        <p:nvPr/>
      </p:nvGrpSpPr>
      <p:grpSpPr>
        <a:xfrm>
          <a:off x="0" y="0"/>
          <a:ext cx="0" cy="0"/>
          <a:chOff x="0" y="0"/>
          <a:chExt cx="0" cy="0"/>
        </a:xfrm>
      </p:grpSpPr>
      <p:sp>
        <p:nvSpPr>
          <p:cNvPr id="330" name="Google Shape;330;p123"/>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31" name="Google Shape;331;p12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2" name="Google Shape;332;p123"/>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1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4" name="Google Shape;334;p123"/>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5" name="Google Shape;335;p1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36" name="Google Shape;336;p12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1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8" name="Google Shape;338;p12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9" name="Google Shape;339;p1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0" name="Google Shape;340;p1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1" name="Google Shape;341;p1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42" name="Google Shape;342;p12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3" name="Google Shape;343;p1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44" name="Google Shape;344;p123"/>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345" name="Google Shape;345;p123"/>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346" name="Google Shape;346;p123"/>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7" name="Shape 347"/>
        <p:cNvGrpSpPr/>
        <p:nvPr/>
      </p:nvGrpSpPr>
      <p:grpSpPr>
        <a:xfrm>
          <a:off x="0" y="0"/>
          <a:ext cx="0" cy="0"/>
          <a:chOff x="0" y="0"/>
          <a:chExt cx="0" cy="0"/>
        </a:xfrm>
      </p:grpSpPr>
      <p:sp>
        <p:nvSpPr>
          <p:cNvPr id="348" name="Google Shape;348;p12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12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12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12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12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3" name="Google Shape;353;p12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12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2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6" name="Google Shape;356;p12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1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8" name="Google Shape;358;p12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9" name="Google Shape;359;p12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60" name="Google Shape;360;p12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12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2" name="Google Shape;362;p1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1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64" name="Google Shape;364;p12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5" name="Google Shape;365;p12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366" name="Shape 366"/>
        <p:cNvGrpSpPr/>
        <p:nvPr/>
      </p:nvGrpSpPr>
      <p:grpSpPr>
        <a:xfrm>
          <a:off x="0" y="0"/>
          <a:ext cx="0" cy="0"/>
          <a:chOff x="0" y="0"/>
          <a:chExt cx="0" cy="0"/>
        </a:xfrm>
      </p:grpSpPr>
      <p:pic>
        <p:nvPicPr>
          <p:cNvPr id="367" name="Google Shape;367;p1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68" name="Google Shape;368;p1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9" name="Google Shape;369;p1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0" name="Google Shape;370;p1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71" name="Google Shape;371;p1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72" name="Google Shape;372;p1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73" name="Google Shape;373;p1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4" name="Google Shape;374;p1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75" name="Google Shape;375;p1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76" name="Google Shape;376;p1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7" name="Google Shape;377;p12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12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12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12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12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12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12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12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85" name="Google Shape;385;p125"/>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386" name="Shape 386"/>
        <p:cNvGrpSpPr/>
        <p:nvPr/>
      </p:nvGrpSpPr>
      <p:grpSpPr>
        <a:xfrm>
          <a:off x="0" y="0"/>
          <a:ext cx="0" cy="0"/>
          <a:chOff x="0" y="0"/>
          <a:chExt cx="0" cy="0"/>
        </a:xfrm>
      </p:grpSpPr>
      <p:pic>
        <p:nvPicPr>
          <p:cNvPr id="387" name="Google Shape;387;p1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88" name="Google Shape;388;p1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9" name="Google Shape;389;p1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0" name="Google Shape;390;p12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1" name="Google Shape;391;p12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2" name="Google Shape;392;p12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93" name="Google Shape;393;p1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12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95" name="Google Shape;395;p12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96" name="Google Shape;396;p1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12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126"/>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p126"/>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126"/>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126"/>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126"/>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126"/>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126"/>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5" name="Google Shape;405;p126"/>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406" name="Google Shape;406;p126"/>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407" name="Google Shape;407;p126"/>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p126"/>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p126"/>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0" name="Shape 410"/>
        <p:cNvGrpSpPr/>
        <p:nvPr/>
      </p:nvGrpSpPr>
      <p:grpSpPr>
        <a:xfrm>
          <a:off x="0" y="0"/>
          <a:ext cx="0" cy="0"/>
          <a:chOff x="0" y="0"/>
          <a:chExt cx="0" cy="0"/>
        </a:xfrm>
      </p:grpSpPr>
      <p:pic>
        <p:nvPicPr>
          <p:cNvPr id="411" name="Google Shape;411;p1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412" name="Google Shape;412;p1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3" name="Google Shape;413;p12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4" name="Google Shape;414;p12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5" name="Google Shape;415;p12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6" name="Google Shape;416;p12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17" name="Google Shape;417;p12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8" name="Google Shape;418;p12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19" name="Google Shape;419;p1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20" name="Google Shape;420;p1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1" name="Google Shape;421;p127"/>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127"/>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423" name="Shape 423"/>
        <p:cNvGrpSpPr/>
        <p:nvPr/>
      </p:nvGrpSpPr>
      <p:grpSpPr>
        <a:xfrm>
          <a:off x="0" y="0"/>
          <a:ext cx="0" cy="0"/>
          <a:chOff x="0" y="0"/>
          <a:chExt cx="0" cy="0"/>
        </a:xfrm>
      </p:grpSpPr>
      <p:pic>
        <p:nvPicPr>
          <p:cNvPr id="424" name="Google Shape;424;p128"/>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425" name="Google Shape;425;p12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6" name="Google Shape;426;p12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7" name="Google Shape;427;p12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8" name="Google Shape;428;p12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9" name="Google Shape;429;p12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30" name="Google Shape;430;p12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1" name="Google Shape;431;p12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432" name="Google Shape;432;p12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33" name="Google Shape;433;p1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4" name="Google Shape;434;p128"/>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p128"/>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436" name="Shape 436"/>
        <p:cNvGrpSpPr/>
        <p:nvPr/>
      </p:nvGrpSpPr>
      <p:grpSpPr>
        <a:xfrm>
          <a:off x="0" y="0"/>
          <a:ext cx="0" cy="0"/>
          <a:chOff x="0" y="0"/>
          <a:chExt cx="0" cy="0"/>
        </a:xfrm>
      </p:grpSpPr>
      <p:pic>
        <p:nvPicPr>
          <p:cNvPr id="437" name="Google Shape;437;p12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438" name="Google Shape;438;p12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9" name="Google Shape;439;p12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0" name="Google Shape;440;p1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41" name="Google Shape;441;p1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42" name="Google Shape;442;p12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43" name="Google Shape;443;p12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2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445" name="Google Shape;445;p12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46" name="Google Shape;446;p1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7" name="Google Shape;447;p129"/>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129"/>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9" name="Google Shape;449;p129"/>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29"/>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129"/>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129"/>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3" name="Google Shape;453;p129"/>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54" name="Shape 454"/>
        <p:cNvGrpSpPr/>
        <p:nvPr/>
      </p:nvGrpSpPr>
      <p:grpSpPr>
        <a:xfrm>
          <a:off x="0" y="0"/>
          <a:ext cx="0" cy="0"/>
          <a:chOff x="0" y="0"/>
          <a:chExt cx="0" cy="0"/>
        </a:xfrm>
      </p:grpSpPr>
      <p:pic>
        <p:nvPicPr>
          <p:cNvPr id="455" name="Google Shape;455;p13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456" name="Google Shape;456;p13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13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8" name="Google Shape;458;p130"/>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459" name="Google Shape;459;p13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60" name="Google Shape;460;p13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61" name="Google Shape;461;p1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2" name="Google Shape;462;p1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3" name="Google Shape;463;p1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64" name="Google Shape;464;p1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5" name="Google Shape;465;p130"/>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6" name="Shape 36"/>
        <p:cNvGrpSpPr/>
        <p:nvPr/>
      </p:nvGrpSpPr>
      <p:grpSpPr>
        <a:xfrm>
          <a:off x="0" y="0"/>
          <a:ext cx="0" cy="0"/>
          <a:chOff x="0" y="0"/>
          <a:chExt cx="0" cy="0"/>
        </a:xfrm>
      </p:grpSpPr>
      <p:sp>
        <p:nvSpPr>
          <p:cNvPr id="37" name="Google Shape;37;p2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9"/>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29"/>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 name="Google Shape;41;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2" name="Google Shape;42;p2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 name="Google Shape;43;p2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 name="Google Shape;44;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 name="Google Shape;45;p2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6" name="Google Shape;46;p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 name="Google Shape;47;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 name="Google Shape;48;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9" name="Google Shape;49;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50" name="Google Shape;50;p2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51" name="Google Shape;51;p2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52" name="Google Shape;52;p2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53" name="Google Shape;53;p29"/>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pic>
        <p:nvPicPr>
          <p:cNvPr id="467" name="Google Shape;467;p13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468" name="Google Shape;468;p1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69" name="Google Shape;469;p13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131"/>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471" name="Google Shape;471;p13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72" name="Google Shape;472;p13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3" name="Google Shape;473;p13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1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5" name="Google Shape;475;p1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76" name="Google Shape;476;p1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7" name="Google Shape;477;p131"/>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p131"/>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79" name="Shape 479"/>
        <p:cNvGrpSpPr/>
        <p:nvPr/>
      </p:nvGrpSpPr>
      <p:grpSpPr>
        <a:xfrm>
          <a:off x="0" y="0"/>
          <a:ext cx="0" cy="0"/>
          <a:chOff x="0" y="0"/>
          <a:chExt cx="0" cy="0"/>
        </a:xfrm>
      </p:grpSpPr>
      <p:sp>
        <p:nvSpPr>
          <p:cNvPr id="480" name="Google Shape;480;p132"/>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481" name="Google Shape;481;p132"/>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2" name="Google Shape;482;p1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488" name="Shape 488"/>
        <p:cNvGrpSpPr/>
        <p:nvPr/>
      </p:nvGrpSpPr>
      <p:grpSpPr>
        <a:xfrm>
          <a:off x="0" y="0"/>
          <a:ext cx="0" cy="0"/>
          <a:chOff x="0" y="0"/>
          <a:chExt cx="0" cy="0"/>
        </a:xfrm>
      </p:grpSpPr>
      <p:sp>
        <p:nvSpPr>
          <p:cNvPr id="489" name="Google Shape;489;p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90" name="Google Shape;490;p39"/>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491" name="Google Shape;491;p39"/>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3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93" name="Google Shape;493;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94" name="Google Shape;494;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495" name="Google Shape;495;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496" name="Google Shape;496;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497" name="Google Shape;497;p39"/>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8" name="Google Shape;498;p39"/>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39"/>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0" name="Google Shape;500;p39"/>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1" name="Google Shape;501;p39"/>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02" name="Shape 502"/>
        <p:cNvGrpSpPr/>
        <p:nvPr/>
      </p:nvGrpSpPr>
      <p:grpSpPr>
        <a:xfrm>
          <a:off x="0" y="0"/>
          <a:ext cx="0" cy="0"/>
          <a:chOff x="0" y="0"/>
          <a:chExt cx="0" cy="0"/>
        </a:xfrm>
      </p:grpSpPr>
      <p:sp>
        <p:nvSpPr>
          <p:cNvPr id="503" name="Google Shape;503;p5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4" name="Google Shape;504;p5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05" name="Google Shape;505;p5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06" name="Google Shape;506;p5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07" name="Google Shape;507;p5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08" name="Google Shape;508;p5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9" name="Google Shape;509;p5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510" name="Google Shape;510;p5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11" name="Google Shape;511;p56"/>
          <p:cNvSpPr/>
          <p:nvPr>
            <p:ph idx="2" type="pic"/>
          </p:nvPr>
        </p:nvSpPr>
        <p:spPr>
          <a:xfrm>
            <a:off x="9093038" y="1058781"/>
            <a:ext cx="2715900" cy="2715900"/>
          </a:xfrm>
          <a:prstGeom prst="rect">
            <a:avLst/>
          </a:prstGeom>
          <a:noFill/>
          <a:ln>
            <a:noFill/>
          </a:ln>
        </p:spPr>
      </p:sp>
      <p:sp>
        <p:nvSpPr>
          <p:cNvPr id="512" name="Google Shape;512;p56"/>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3" name="Google Shape;513;p56"/>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4" name="Google Shape;514;p56"/>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5" name="Google Shape;515;p56"/>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6" name="Google Shape;516;p56"/>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7" name="Google Shape;517;p56"/>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8" name="Google Shape;518;p56"/>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519" name="Shape 519"/>
        <p:cNvGrpSpPr/>
        <p:nvPr/>
      </p:nvGrpSpPr>
      <p:grpSpPr>
        <a:xfrm>
          <a:off x="0" y="0"/>
          <a:ext cx="0" cy="0"/>
          <a:chOff x="0" y="0"/>
          <a:chExt cx="0" cy="0"/>
        </a:xfrm>
      </p:grpSpPr>
      <p:sp>
        <p:nvSpPr>
          <p:cNvPr id="520" name="Google Shape;520;p5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1" name="Google Shape;521;p58"/>
          <p:cNvSpPr/>
          <p:nvPr>
            <p:ph idx="2" type="pic"/>
          </p:nvPr>
        </p:nvSpPr>
        <p:spPr>
          <a:xfrm>
            <a:off x="8953152" y="1444919"/>
            <a:ext cx="2916900" cy="2596800"/>
          </a:xfrm>
          <a:prstGeom prst="rect">
            <a:avLst/>
          </a:prstGeom>
          <a:noFill/>
          <a:ln>
            <a:noFill/>
          </a:ln>
        </p:spPr>
      </p:sp>
      <p:sp>
        <p:nvSpPr>
          <p:cNvPr id="522" name="Google Shape;522;p58"/>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23" name="Google Shape;523;p5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24" name="Google Shape;524;p5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25" name="Google Shape;525;p5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26" name="Google Shape;526;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7" name="Google Shape;527;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8" name="Google Shape;528;p5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529" name="Google Shape;529;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30" name="Google Shape;530;p58"/>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31" name="Shape 531"/>
        <p:cNvGrpSpPr/>
        <p:nvPr/>
      </p:nvGrpSpPr>
      <p:grpSpPr>
        <a:xfrm>
          <a:off x="0" y="0"/>
          <a:ext cx="0" cy="0"/>
          <a:chOff x="0" y="0"/>
          <a:chExt cx="0" cy="0"/>
        </a:xfrm>
      </p:grpSpPr>
      <p:sp>
        <p:nvSpPr>
          <p:cNvPr id="532" name="Google Shape;532;p59"/>
          <p:cNvSpPr/>
          <p:nvPr>
            <p:ph idx="2" type="pic"/>
          </p:nvPr>
        </p:nvSpPr>
        <p:spPr>
          <a:xfrm>
            <a:off x="9810967" y="1562916"/>
            <a:ext cx="1152000" cy="1143000"/>
          </a:xfrm>
          <a:prstGeom prst="rect">
            <a:avLst/>
          </a:prstGeom>
          <a:noFill/>
          <a:ln>
            <a:noFill/>
          </a:ln>
        </p:spPr>
      </p:sp>
      <p:sp>
        <p:nvSpPr>
          <p:cNvPr id="533" name="Google Shape;533;p59"/>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4" name="Google Shape;534;p59"/>
          <p:cNvSpPr/>
          <p:nvPr>
            <p:ph idx="3" type="pic"/>
          </p:nvPr>
        </p:nvSpPr>
        <p:spPr>
          <a:xfrm>
            <a:off x="9757009" y="3260706"/>
            <a:ext cx="1216200" cy="987600"/>
          </a:xfrm>
          <a:prstGeom prst="rect">
            <a:avLst/>
          </a:prstGeom>
          <a:noFill/>
          <a:ln>
            <a:noFill/>
          </a:ln>
        </p:spPr>
      </p:sp>
      <p:sp>
        <p:nvSpPr>
          <p:cNvPr id="535" name="Google Shape;535;p59"/>
          <p:cNvSpPr/>
          <p:nvPr>
            <p:ph idx="4" type="pic"/>
          </p:nvPr>
        </p:nvSpPr>
        <p:spPr>
          <a:xfrm>
            <a:off x="9810967" y="4777725"/>
            <a:ext cx="1143000" cy="1143000"/>
          </a:xfrm>
          <a:prstGeom prst="rect">
            <a:avLst/>
          </a:prstGeom>
          <a:noFill/>
          <a:ln>
            <a:noFill/>
          </a:ln>
        </p:spPr>
      </p:sp>
      <p:cxnSp>
        <p:nvCxnSpPr>
          <p:cNvPr id="536" name="Google Shape;536;p5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37" name="Google Shape;537;p5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38" name="Google Shape;538;p5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39" name="Google Shape;539;p5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0" name="Google Shape;540;p5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1" name="Google Shape;541;p5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542" name="Google Shape;542;p5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43" name="Google Shape;543;p5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544" name="Shape 544"/>
        <p:cNvGrpSpPr/>
        <p:nvPr/>
      </p:nvGrpSpPr>
      <p:grpSpPr>
        <a:xfrm>
          <a:off x="0" y="0"/>
          <a:ext cx="0" cy="0"/>
          <a:chOff x="0" y="0"/>
          <a:chExt cx="0" cy="0"/>
        </a:xfrm>
      </p:grpSpPr>
      <p:sp>
        <p:nvSpPr>
          <p:cNvPr id="545" name="Google Shape;545;p13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6" name="Google Shape;546;p13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47" name="Google Shape;547;p13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48" name="Google Shape;548;p13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49" name="Google Shape;549;p13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50" name="Google Shape;550;p13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1" name="Google Shape;551;p13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52" name="Google Shape;552;p13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53" name="Google Shape;553;p133"/>
          <p:cNvSpPr/>
          <p:nvPr>
            <p:ph idx="2" type="pic"/>
          </p:nvPr>
        </p:nvSpPr>
        <p:spPr>
          <a:xfrm>
            <a:off x="9282749" y="1283634"/>
            <a:ext cx="2377500" cy="3173100"/>
          </a:xfrm>
          <a:prstGeom prst="rect">
            <a:avLst/>
          </a:prstGeom>
          <a:noFill/>
          <a:ln>
            <a:noFill/>
          </a:ln>
        </p:spPr>
      </p:sp>
      <p:sp>
        <p:nvSpPr>
          <p:cNvPr id="554" name="Google Shape;554;p13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13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6" name="Google Shape;556;p13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7" name="Google Shape;557;p13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p13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59" name="Google Shape;559;p13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60" name="Google Shape;560;p13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61" name="Google Shape;561;p13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62" name="Google Shape;562;p13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563" name="Shape 563"/>
        <p:cNvGrpSpPr/>
        <p:nvPr/>
      </p:nvGrpSpPr>
      <p:grpSpPr>
        <a:xfrm>
          <a:off x="0" y="0"/>
          <a:ext cx="0" cy="0"/>
          <a:chOff x="0" y="0"/>
          <a:chExt cx="0" cy="0"/>
        </a:xfrm>
      </p:grpSpPr>
      <p:sp>
        <p:nvSpPr>
          <p:cNvPr id="564" name="Google Shape;564;p13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5" name="Google Shape;565;p13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66" name="Google Shape;566;p13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67" name="Google Shape;567;p13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68" name="Google Shape;568;p13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69" name="Google Shape;569;p13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0" name="Google Shape;570;p13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71" name="Google Shape;571;p13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72" name="Google Shape;572;p13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134"/>
          <p:cNvSpPr/>
          <p:nvPr>
            <p:ph idx="2" type="pic"/>
          </p:nvPr>
        </p:nvSpPr>
        <p:spPr>
          <a:xfrm>
            <a:off x="8832388" y="1251284"/>
            <a:ext cx="3251700" cy="2499000"/>
          </a:xfrm>
          <a:prstGeom prst="rect">
            <a:avLst/>
          </a:prstGeom>
          <a:noFill/>
          <a:ln>
            <a:noFill/>
          </a:ln>
        </p:spPr>
      </p:sp>
      <p:sp>
        <p:nvSpPr>
          <p:cNvPr id="574" name="Google Shape;574;p13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75" name="Shape 575"/>
        <p:cNvGrpSpPr/>
        <p:nvPr/>
      </p:nvGrpSpPr>
      <p:grpSpPr>
        <a:xfrm>
          <a:off x="0" y="0"/>
          <a:ext cx="0" cy="0"/>
          <a:chOff x="0" y="0"/>
          <a:chExt cx="0" cy="0"/>
        </a:xfrm>
      </p:grpSpPr>
      <p:sp>
        <p:nvSpPr>
          <p:cNvPr id="576" name="Google Shape;576;p13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7" name="Google Shape;577;p13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78" name="Google Shape;578;p13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79" name="Google Shape;579;p13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80" name="Google Shape;580;p13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1" name="Google Shape;581;p13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2" name="Google Shape;582;p13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83" name="Google Shape;583;p13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84" name="Google Shape;584;p135"/>
          <p:cNvSpPr/>
          <p:nvPr>
            <p:ph idx="2" type="pic"/>
          </p:nvPr>
        </p:nvSpPr>
        <p:spPr>
          <a:xfrm>
            <a:off x="9209369" y="1251283"/>
            <a:ext cx="2404500" cy="2949900"/>
          </a:xfrm>
          <a:prstGeom prst="rect">
            <a:avLst/>
          </a:prstGeom>
          <a:noFill/>
          <a:ln>
            <a:noFill/>
          </a:ln>
        </p:spPr>
      </p:sp>
      <p:sp>
        <p:nvSpPr>
          <p:cNvPr id="585" name="Google Shape;585;p135"/>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135"/>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135"/>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88" name="Shape 588"/>
        <p:cNvGrpSpPr/>
        <p:nvPr/>
      </p:nvGrpSpPr>
      <p:grpSpPr>
        <a:xfrm>
          <a:off x="0" y="0"/>
          <a:ext cx="0" cy="0"/>
          <a:chOff x="0" y="0"/>
          <a:chExt cx="0" cy="0"/>
        </a:xfrm>
      </p:grpSpPr>
      <p:sp>
        <p:nvSpPr>
          <p:cNvPr id="589" name="Google Shape;589;p13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0" name="Google Shape;590;p136"/>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136"/>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136"/>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136"/>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 name="Shape 54"/>
        <p:cNvGrpSpPr/>
        <p:nvPr/>
      </p:nvGrpSpPr>
      <p:grpSpPr>
        <a:xfrm>
          <a:off x="0" y="0"/>
          <a:ext cx="0" cy="0"/>
          <a:chOff x="0" y="0"/>
          <a:chExt cx="0" cy="0"/>
        </a:xfrm>
      </p:grpSpPr>
      <p:sp>
        <p:nvSpPr>
          <p:cNvPr id="55" name="Google Shape;55;p3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3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3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3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3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3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 name="Google Shape;6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5" name="Google Shape;6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 name="Google Shape;6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 name="Google Shape;6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8" name="Google Shape;6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 name="Google Shape;6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 name="Google Shape;7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 name="Google Shape;7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 name="Google Shape;7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4" name="Shape 594"/>
        <p:cNvGrpSpPr/>
        <p:nvPr/>
      </p:nvGrpSpPr>
      <p:grpSpPr>
        <a:xfrm>
          <a:off x="0" y="0"/>
          <a:ext cx="0" cy="0"/>
          <a:chOff x="0" y="0"/>
          <a:chExt cx="0" cy="0"/>
        </a:xfrm>
      </p:grpSpPr>
      <p:sp>
        <p:nvSpPr>
          <p:cNvPr id="595" name="Google Shape;595;p13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96" name="Shape 596"/>
        <p:cNvGrpSpPr/>
        <p:nvPr/>
      </p:nvGrpSpPr>
      <p:grpSpPr>
        <a:xfrm>
          <a:off x="0" y="0"/>
          <a:ext cx="0" cy="0"/>
          <a:chOff x="0" y="0"/>
          <a:chExt cx="0" cy="0"/>
        </a:xfrm>
      </p:grpSpPr>
      <p:sp>
        <p:nvSpPr>
          <p:cNvPr id="597" name="Google Shape;597;p13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8" name="Google Shape;598;p13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13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00" name="Google Shape;600;p13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1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2" name="Google Shape;602;p1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3" name="Google Shape;603;p1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4" name="Google Shape;604;p13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605" name="Google Shape;605;p138"/>
          <p:cNvSpPr/>
          <p:nvPr>
            <p:ph idx="2" type="pic"/>
          </p:nvPr>
        </p:nvSpPr>
        <p:spPr>
          <a:xfrm>
            <a:off x="8916576" y="1661249"/>
            <a:ext cx="2990100" cy="2715900"/>
          </a:xfrm>
          <a:prstGeom prst="rect">
            <a:avLst/>
          </a:prstGeom>
          <a:noFill/>
          <a:ln>
            <a:noFill/>
          </a:ln>
        </p:spPr>
      </p:sp>
      <p:sp>
        <p:nvSpPr>
          <p:cNvPr id="606" name="Google Shape;606;p138"/>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138"/>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138"/>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138"/>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0" name="Shape 610"/>
        <p:cNvGrpSpPr/>
        <p:nvPr/>
      </p:nvGrpSpPr>
      <p:grpSpPr>
        <a:xfrm>
          <a:off x="0" y="0"/>
          <a:ext cx="0" cy="0"/>
          <a:chOff x="0" y="0"/>
          <a:chExt cx="0" cy="0"/>
        </a:xfrm>
      </p:grpSpPr>
      <p:sp>
        <p:nvSpPr>
          <p:cNvPr id="611" name="Google Shape;611;p1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2" name="Google Shape;612;p13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3" name="Google Shape;613;p13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4" name="Google Shape;614;p13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15" name="Google Shape;615;p13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16" name="Google Shape;616;p1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13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618" name="Google Shape;618;p13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19" name="Google Shape;619;p139"/>
          <p:cNvSpPr/>
          <p:nvPr>
            <p:ph idx="2" type="pic"/>
          </p:nvPr>
        </p:nvSpPr>
        <p:spPr>
          <a:xfrm>
            <a:off x="9093038" y="1058781"/>
            <a:ext cx="2715900" cy="2715900"/>
          </a:xfrm>
          <a:prstGeom prst="rect">
            <a:avLst/>
          </a:prstGeom>
          <a:noFill/>
          <a:ln>
            <a:noFill/>
          </a:ln>
        </p:spPr>
      </p:sp>
      <p:sp>
        <p:nvSpPr>
          <p:cNvPr id="620" name="Google Shape;620;p139"/>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139"/>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139"/>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139"/>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139"/>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139"/>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6" name="Google Shape;626;p139"/>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27" name="Shape 627"/>
        <p:cNvGrpSpPr/>
        <p:nvPr/>
      </p:nvGrpSpPr>
      <p:grpSpPr>
        <a:xfrm>
          <a:off x="0" y="0"/>
          <a:ext cx="0" cy="0"/>
          <a:chOff x="0" y="0"/>
          <a:chExt cx="0" cy="0"/>
        </a:xfrm>
      </p:grpSpPr>
      <p:sp>
        <p:nvSpPr>
          <p:cNvPr id="628" name="Google Shape;628;p1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9" name="Google Shape;629;p140"/>
          <p:cNvSpPr/>
          <p:nvPr>
            <p:ph idx="2" type="pic"/>
          </p:nvPr>
        </p:nvSpPr>
        <p:spPr>
          <a:xfrm>
            <a:off x="9510134" y="1431036"/>
            <a:ext cx="1965900" cy="3996000"/>
          </a:xfrm>
          <a:prstGeom prst="rect">
            <a:avLst/>
          </a:prstGeom>
          <a:noFill/>
          <a:ln>
            <a:noFill/>
          </a:ln>
        </p:spPr>
      </p:sp>
      <p:cxnSp>
        <p:nvCxnSpPr>
          <p:cNvPr id="630" name="Google Shape;630;p14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31" name="Google Shape;631;p14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32" name="Google Shape;632;p14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33" name="Google Shape;633;p14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4" name="Google Shape;634;p1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5" name="Google Shape;635;p14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636" name="Google Shape;636;p14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37" name="Google Shape;637;p140"/>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140"/>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140"/>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140"/>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140"/>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140"/>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140"/>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140"/>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650" name="Shape 650"/>
        <p:cNvGrpSpPr/>
        <p:nvPr/>
      </p:nvGrpSpPr>
      <p:grpSpPr>
        <a:xfrm>
          <a:off x="0" y="0"/>
          <a:ext cx="0" cy="0"/>
          <a:chOff x="0" y="0"/>
          <a:chExt cx="0" cy="0"/>
        </a:xfrm>
      </p:grpSpPr>
      <p:sp>
        <p:nvSpPr>
          <p:cNvPr id="651" name="Google Shape;651;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52" name="Google Shape;652;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3" name="Google Shape;653;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54" name="Google Shape;654;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55" name="Google Shape;655;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56" name="Google Shape;656;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7" name="Google Shape;657;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58" name="Google Shape;658;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59" name="Google Shape;659;p41"/>
          <p:cNvSpPr/>
          <p:nvPr>
            <p:ph idx="2" type="pic"/>
          </p:nvPr>
        </p:nvSpPr>
        <p:spPr>
          <a:xfrm>
            <a:off x="9282749" y="1283634"/>
            <a:ext cx="2377440" cy="3172968"/>
          </a:xfrm>
          <a:prstGeom prst="rect">
            <a:avLst/>
          </a:prstGeom>
          <a:noFill/>
          <a:ln>
            <a:noFill/>
          </a:ln>
        </p:spPr>
      </p:sp>
      <p:sp>
        <p:nvSpPr>
          <p:cNvPr id="660" name="Google Shape;660;p41"/>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4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2" name="Google Shape;662;p41"/>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3" name="Google Shape;663;p4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4" name="Google Shape;664;p4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5" name="Google Shape;665;p4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6" name="Google Shape;666;p4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7" name="Google Shape;667;p4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8" name="Google Shape;668;p4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669" name="Shape 669"/>
        <p:cNvGrpSpPr/>
        <p:nvPr/>
      </p:nvGrpSpPr>
      <p:grpSpPr>
        <a:xfrm>
          <a:off x="0" y="0"/>
          <a:ext cx="0" cy="0"/>
          <a:chOff x="0" y="0"/>
          <a:chExt cx="0" cy="0"/>
        </a:xfrm>
      </p:grpSpPr>
      <p:sp>
        <p:nvSpPr>
          <p:cNvPr id="670" name="Google Shape;670;p8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1" name="Google Shape;671;p8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672" name="Google Shape;672;p8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73" name="Google Shape;673;p8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74" name="Google Shape;674;p8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75" name="Google Shape;675;p8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676" name="Google Shape;676;p8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77" name="Google Shape;677;p8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678" name="Google Shape;678;p8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8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0" name="Google Shape;680;p8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8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2" name="Google Shape;682;p8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683" name="Shape 683"/>
        <p:cNvGrpSpPr/>
        <p:nvPr/>
      </p:nvGrpSpPr>
      <p:grpSpPr>
        <a:xfrm>
          <a:off x="0" y="0"/>
          <a:ext cx="0" cy="0"/>
          <a:chOff x="0" y="0"/>
          <a:chExt cx="0" cy="0"/>
        </a:xfrm>
      </p:grpSpPr>
      <p:sp>
        <p:nvSpPr>
          <p:cNvPr id="684" name="Google Shape;684;p8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85" name="Google Shape;685;p8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86" name="Google Shape;686;p8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87" name="Google Shape;687;p8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88" name="Google Shape;688;p8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89" name="Google Shape;689;p8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90" name="Google Shape;690;p8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91" name="Google Shape;691;p8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92" name="Google Shape;692;p81"/>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81"/>
          <p:cNvSpPr/>
          <p:nvPr>
            <p:ph idx="2" type="pic"/>
          </p:nvPr>
        </p:nvSpPr>
        <p:spPr>
          <a:xfrm>
            <a:off x="8832388" y="1251284"/>
            <a:ext cx="3251581" cy="2498913"/>
          </a:xfrm>
          <a:prstGeom prst="rect">
            <a:avLst/>
          </a:prstGeom>
          <a:noFill/>
          <a:ln>
            <a:noFill/>
          </a:ln>
        </p:spPr>
      </p:sp>
      <p:sp>
        <p:nvSpPr>
          <p:cNvPr id="694" name="Google Shape;694;p81"/>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695" name="Shape 695"/>
        <p:cNvGrpSpPr/>
        <p:nvPr/>
      </p:nvGrpSpPr>
      <p:grpSpPr>
        <a:xfrm>
          <a:off x="0" y="0"/>
          <a:ext cx="0" cy="0"/>
          <a:chOff x="0" y="0"/>
          <a:chExt cx="0" cy="0"/>
        </a:xfrm>
      </p:grpSpPr>
      <p:sp>
        <p:nvSpPr>
          <p:cNvPr id="696" name="Google Shape;696;p8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97" name="Google Shape;697;p8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8" name="Google Shape;698;p8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9" name="Google Shape;699;p8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00" name="Google Shape;700;p8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701" name="Google Shape;701;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702" name="Google Shape;702;p8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703" name="Google Shape;703;p8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704" name="Google Shape;704;p82"/>
          <p:cNvSpPr/>
          <p:nvPr>
            <p:ph idx="2" type="pic"/>
          </p:nvPr>
        </p:nvSpPr>
        <p:spPr>
          <a:xfrm>
            <a:off x="9093038" y="1058781"/>
            <a:ext cx="2715768" cy="2715768"/>
          </a:xfrm>
          <a:prstGeom prst="rect">
            <a:avLst/>
          </a:prstGeom>
          <a:noFill/>
          <a:ln>
            <a:noFill/>
          </a:ln>
        </p:spPr>
      </p:sp>
      <p:sp>
        <p:nvSpPr>
          <p:cNvPr id="705" name="Google Shape;705;p8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6" name="Google Shape;706;p8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8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8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8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0" name="Google Shape;710;p8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p8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712" name="Shape 712"/>
        <p:cNvGrpSpPr/>
        <p:nvPr/>
      </p:nvGrpSpPr>
      <p:grpSpPr>
        <a:xfrm>
          <a:off x="0" y="0"/>
          <a:ext cx="0" cy="0"/>
          <a:chOff x="0" y="0"/>
          <a:chExt cx="0" cy="0"/>
        </a:xfrm>
      </p:grpSpPr>
      <p:sp>
        <p:nvSpPr>
          <p:cNvPr id="713" name="Google Shape;713;p8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4" name="Google Shape;714;p83"/>
          <p:cNvSpPr/>
          <p:nvPr>
            <p:ph idx="2" type="pic"/>
          </p:nvPr>
        </p:nvSpPr>
        <p:spPr>
          <a:xfrm>
            <a:off x="8953152" y="1444919"/>
            <a:ext cx="2916936" cy="2596896"/>
          </a:xfrm>
          <a:prstGeom prst="rect">
            <a:avLst/>
          </a:prstGeom>
          <a:noFill/>
          <a:ln>
            <a:noFill/>
          </a:ln>
        </p:spPr>
      </p:sp>
      <p:sp>
        <p:nvSpPr>
          <p:cNvPr id="715" name="Google Shape;715;p8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16" name="Google Shape;716;p8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17" name="Google Shape;717;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18" name="Google Shape;718;p8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19" name="Google Shape;719;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720" name="Google Shape;720;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721" name="Google Shape;721;p8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722" name="Google Shape;722;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723" name="Google Shape;723;p83"/>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724" name="Shape 724"/>
        <p:cNvGrpSpPr/>
        <p:nvPr/>
      </p:nvGrpSpPr>
      <p:grpSpPr>
        <a:xfrm>
          <a:off x="0" y="0"/>
          <a:ext cx="0" cy="0"/>
          <a:chOff x="0" y="0"/>
          <a:chExt cx="0" cy="0"/>
        </a:xfrm>
      </p:grpSpPr>
      <p:sp>
        <p:nvSpPr>
          <p:cNvPr id="725" name="Google Shape;725;p84"/>
          <p:cNvSpPr/>
          <p:nvPr>
            <p:ph idx="2" type="pic"/>
          </p:nvPr>
        </p:nvSpPr>
        <p:spPr>
          <a:xfrm>
            <a:off x="9810967" y="1562916"/>
            <a:ext cx="1152144" cy="1143000"/>
          </a:xfrm>
          <a:prstGeom prst="rect">
            <a:avLst/>
          </a:prstGeom>
          <a:noFill/>
          <a:ln>
            <a:noFill/>
          </a:ln>
        </p:spPr>
      </p:sp>
      <p:sp>
        <p:nvSpPr>
          <p:cNvPr id="726" name="Google Shape;726;p84"/>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7" name="Google Shape;727;p84"/>
          <p:cNvSpPr/>
          <p:nvPr>
            <p:ph idx="3" type="pic"/>
          </p:nvPr>
        </p:nvSpPr>
        <p:spPr>
          <a:xfrm>
            <a:off x="9757009" y="3260706"/>
            <a:ext cx="1216152" cy="987552"/>
          </a:xfrm>
          <a:prstGeom prst="rect">
            <a:avLst/>
          </a:prstGeom>
          <a:noFill/>
          <a:ln>
            <a:noFill/>
          </a:ln>
        </p:spPr>
      </p:sp>
      <p:sp>
        <p:nvSpPr>
          <p:cNvPr id="728" name="Google Shape;728;p84"/>
          <p:cNvSpPr/>
          <p:nvPr>
            <p:ph idx="4" type="pic"/>
          </p:nvPr>
        </p:nvSpPr>
        <p:spPr>
          <a:xfrm>
            <a:off x="9810967" y="4777725"/>
            <a:ext cx="1143000" cy="1143000"/>
          </a:xfrm>
          <a:prstGeom prst="rect">
            <a:avLst/>
          </a:prstGeom>
          <a:noFill/>
          <a:ln>
            <a:noFill/>
          </a:ln>
        </p:spPr>
      </p:sp>
      <p:cxnSp>
        <p:nvCxnSpPr>
          <p:cNvPr id="729" name="Google Shape;729;p8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0" name="Google Shape;730;p8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1" name="Google Shape;731;p8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32" name="Google Shape;732;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733" name="Google Shape;733;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734" name="Google Shape;734;p8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735" name="Google Shape;735;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736" name="Google Shape;736;p8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5" name="Google Shape;75;p1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76" name="Google Shape;76;p114"/>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77" name="Google Shape;77;p1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8" name="Google Shape;78;p1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 name="Google Shape;80;p1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82" name="Google Shape;82;p114"/>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3" name="Google Shape;83;p11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4" name="Google Shape;84;p11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5" name="Google Shape;85;p114"/>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6" name="Google Shape;86;p11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7" name="Google Shape;87;p114"/>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114"/>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114"/>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14"/>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14"/>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14"/>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737" name="Shape 737"/>
        <p:cNvGrpSpPr/>
        <p:nvPr/>
      </p:nvGrpSpPr>
      <p:grpSpPr>
        <a:xfrm>
          <a:off x="0" y="0"/>
          <a:ext cx="0" cy="0"/>
          <a:chOff x="0" y="0"/>
          <a:chExt cx="0" cy="0"/>
        </a:xfrm>
      </p:grpSpPr>
      <p:sp>
        <p:nvSpPr>
          <p:cNvPr id="738" name="Google Shape;738;p8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9" name="Google Shape;739;p8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0" name="Google Shape;740;p8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41" name="Google Shape;741;p8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2" name="Google Shape;742;p8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743" name="Google Shape;743;p8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744" name="Google Shape;744;p8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745" name="Google Shape;745;p8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746" name="Google Shape;746;p85"/>
          <p:cNvSpPr/>
          <p:nvPr>
            <p:ph idx="2" type="pic"/>
          </p:nvPr>
        </p:nvSpPr>
        <p:spPr>
          <a:xfrm>
            <a:off x="9209369" y="1251283"/>
            <a:ext cx="2404501" cy="2950013"/>
          </a:xfrm>
          <a:prstGeom prst="rect">
            <a:avLst/>
          </a:prstGeom>
          <a:noFill/>
          <a:ln>
            <a:noFill/>
          </a:ln>
        </p:spPr>
      </p:sp>
      <p:sp>
        <p:nvSpPr>
          <p:cNvPr id="747" name="Google Shape;747;p85"/>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p85"/>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85"/>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50" name="Shape 750"/>
        <p:cNvGrpSpPr/>
        <p:nvPr/>
      </p:nvGrpSpPr>
      <p:grpSpPr>
        <a:xfrm>
          <a:off x="0" y="0"/>
          <a:ext cx="0" cy="0"/>
          <a:chOff x="0" y="0"/>
          <a:chExt cx="0" cy="0"/>
        </a:xfrm>
      </p:grpSpPr>
      <p:sp>
        <p:nvSpPr>
          <p:cNvPr id="751" name="Google Shape;751;p8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2" name="Google Shape;752;p86"/>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3" name="Google Shape;753;p86"/>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4" name="Google Shape;754;p86"/>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5" name="Google Shape;755;p86"/>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6" name="Shape 756"/>
        <p:cNvGrpSpPr/>
        <p:nvPr/>
      </p:nvGrpSpPr>
      <p:grpSpPr>
        <a:xfrm>
          <a:off x="0" y="0"/>
          <a:ext cx="0" cy="0"/>
          <a:chOff x="0" y="0"/>
          <a:chExt cx="0" cy="0"/>
        </a:xfrm>
      </p:grpSpPr>
      <p:sp>
        <p:nvSpPr>
          <p:cNvPr id="757" name="Google Shape;757;p8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758" name="Shape 758"/>
        <p:cNvGrpSpPr/>
        <p:nvPr/>
      </p:nvGrpSpPr>
      <p:grpSpPr>
        <a:xfrm>
          <a:off x="0" y="0"/>
          <a:ext cx="0" cy="0"/>
          <a:chOff x="0" y="0"/>
          <a:chExt cx="0" cy="0"/>
        </a:xfrm>
      </p:grpSpPr>
      <p:sp>
        <p:nvSpPr>
          <p:cNvPr id="759" name="Google Shape;759;p8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0" name="Google Shape;760;p8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1" name="Google Shape;761;p8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2" name="Google Shape;762;p8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3" name="Google Shape;763;p8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764" name="Google Shape;764;p8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765" name="Google Shape;765;p8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766" name="Google Shape;766;p8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767" name="Google Shape;767;p88"/>
          <p:cNvSpPr/>
          <p:nvPr>
            <p:ph idx="2" type="pic"/>
          </p:nvPr>
        </p:nvSpPr>
        <p:spPr>
          <a:xfrm>
            <a:off x="8916576" y="1661249"/>
            <a:ext cx="2990088" cy="2715768"/>
          </a:xfrm>
          <a:prstGeom prst="rect">
            <a:avLst/>
          </a:prstGeom>
          <a:noFill/>
          <a:ln>
            <a:noFill/>
          </a:ln>
        </p:spPr>
      </p:sp>
      <p:sp>
        <p:nvSpPr>
          <p:cNvPr id="768" name="Google Shape;768;p88"/>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88"/>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0" name="Google Shape;770;p88"/>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88"/>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2" name="Shape 772"/>
        <p:cNvGrpSpPr/>
        <p:nvPr/>
      </p:nvGrpSpPr>
      <p:grpSpPr>
        <a:xfrm>
          <a:off x="0" y="0"/>
          <a:ext cx="0" cy="0"/>
          <a:chOff x="0" y="0"/>
          <a:chExt cx="0" cy="0"/>
        </a:xfrm>
      </p:grpSpPr>
      <p:sp>
        <p:nvSpPr>
          <p:cNvPr id="773" name="Google Shape;773;p8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4" name="Google Shape;774;p8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5" name="Google Shape;775;p8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8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77" name="Google Shape;777;p8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778" name="Google Shape;778;p8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779" name="Google Shape;779;p8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780" name="Google Shape;780;p8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781" name="Google Shape;781;p89"/>
          <p:cNvSpPr/>
          <p:nvPr>
            <p:ph idx="2" type="pic"/>
          </p:nvPr>
        </p:nvSpPr>
        <p:spPr>
          <a:xfrm>
            <a:off x="9093038" y="1058781"/>
            <a:ext cx="2715768" cy="2715768"/>
          </a:xfrm>
          <a:prstGeom prst="rect">
            <a:avLst/>
          </a:prstGeom>
          <a:noFill/>
          <a:ln>
            <a:noFill/>
          </a:ln>
        </p:spPr>
      </p:sp>
      <p:sp>
        <p:nvSpPr>
          <p:cNvPr id="782" name="Google Shape;782;p89"/>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p89"/>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89"/>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89"/>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6" name="Google Shape;786;p89"/>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7" name="Google Shape;787;p89"/>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89"/>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789" name="Shape 789"/>
        <p:cNvGrpSpPr/>
        <p:nvPr/>
      </p:nvGrpSpPr>
      <p:grpSpPr>
        <a:xfrm>
          <a:off x="0" y="0"/>
          <a:ext cx="0" cy="0"/>
          <a:chOff x="0" y="0"/>
          <a:chExt cx="0" cy="0"/>
        </a:xfrm>
      </p:grpSpPr>
      <p:sp>
        <p:nvSpPr>
          <p:cNvPr id="790" name="Google Shape;790;p9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1" name="Google Shape;791;p90"/>
          <p:cNvSpPr/>
          <p:nvPr>
            <p:ph idx="2" type="pic"/>
          </p:nvPr>
        </p:nvSpPr>
        <p:spPr>
          <a:xfrm>
            <a:off x="9510134" y="1431036"/>
            <a:ext cx="1965960" cy="3995928"/>
          </a:xfrm>
          <a:prstGeom prst="rect">
            <a:avLst/>
          </a:prstGeom>
          <a:noFill/>
          <a:ln>
            <a:noFill/>
          </a:ln>
        </p:spPr>
      </p:sp>
      <p:cxnSp>
        <p:nvCxnSpPr>
          <p:cNvPr id="792" name="Google Shape;792;p9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3" name="Google Shape;793;p9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4" name="Google Shape;794;p9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95" name="Google Shape;795;p9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796" name="Google Shape;796;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797" name="Google Shape;797;p9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798" name="Google Shape;798;p9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799" name="Google Shape;799;p90"/>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90"/>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90"/>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90"/>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90"/>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90"/>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5" name="Google Shape;805;p90"/>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6" name="Google Shape;806;p90"/>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811" name="Shape 811"/>
        <p:cNvGrpSpPr/>
        <p:nvPr/>
      </p:nvGrpSpPr>
      <p:grpSpPr>
        <a:xfrm>
          <a:off x="0" y="0"/>
          <a:ext cx="0" cy="0"/>
          <a:chOff x="0" y="0"/>
          <a:chExt cx="0" cy="0"/>
        </a:xfrm>
      </p:grpSpPr>
      <p:sp>
        <p:nvSpPr>
          <p:cNvPr id="812" name="Google Shape;812;p4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13" name="Google Shape;813;p4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14" name="Google Shape;814;p4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5" name="Google Shape;815;p4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16" name="Google Shape;816;p4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17" name="Google Shape;817;p4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8" name="Google Shape;818;p4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19" name="Google Shape;819;p4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0" name="Google Shape;820;p4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21" name="Google Shape;821;p4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22" name="Google Shape;822;p4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3" name="Google Shape;823;p4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4" name="Google Shape;824;p4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5" name="Google Shape;825;p4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6" name="Google Shape;826;p4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7" name="Google Shape;827;p4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8" name="Google Shape;828;p4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9" name="Google Shape;829;p4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30" name="Shape 830"/>
        <p:cNvGrpSpPr/>
        <p:nvPr/>
      </p:nvGrpSpPr>
      <p:grpSpPr>
        <a:xfrm>
          <a:off x="0" y="0"/>
          <a:ext cx="0" cy="0"/>
          <a:chOff x="0" y="0"/>
          <a:chExt cx="0" cy="0"/>
        </a:xfrm>
      </p:grpSpPr>
      <p:sp>
        <p:nvSpPr>
          <p:cNvPr id="831" name="Google Shape;831;p4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2" name="Google Shape;832;p4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833" name="Google Shape;833;p49"/>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834" name="Google Shape;834;p4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5" name="Google Shape;835;p4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6" name="Google Shape;836;p4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7" name="Google Shape;837;p4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8" name="Google Shape;838;p4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839" name="Google Shape;839;p49"/>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40" name="Google Shape;840;p4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41" name="Google Shape;841;p4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42" name="Google Shape;842;p49"/>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43" name="Google Shape;843;p4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44" name="Google Shape;844;p49"/>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5" name="Google Shape;845;p49"/>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6" name="Google Shape;846;p49"/>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49"/>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49"/>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49"/>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850" name="Shape 850"/>
        <p:cNvGrpSpPr/>
        <p:nvPr/>
      </p:nvGrpSpPr>
      <p:grpSpPr>
        <a:xfrm>
          <a:off x="0" y="0"/>
          <a:ext cx="0" cy="0"/>
          <a:chOff x="0" y="0"/>
          <a:chExt cx="0" cy="0"/>
        </a:xfrm>
      </p:grpSpPr>
      <p:pic>
        <p:nvPicPr>
          <p:cNvPr id="851" name="Google Shape;851;p50"/>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852" name="Google Shape;852;p5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53" name="Google Shape;853;p50"/>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854" name="Google Shape;854;p5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5" name="Google Shape;855;p5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6" name="Google Shape;856;p5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7" name="Google Shape;857;p5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8" name="Google Shape;858;p5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9" name="Google Shape;859;p5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60" name="Google Shape;860;p5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61" name="Google Shape;861;p50"/>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62" name="Google Shape;862;p5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63" name="Google Shape;863;p50"/>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4" name="Google Shape;864;p50"/>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5" name="Google Shape;865;p50"/>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50"/>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50"/>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68" name="Shape 868"/>
        <p:cNvGrpSpPr/>
        <p:nvPr/>
      </p:nvGrpSpPr>
      <p:grpSpPr>
        <a:xfrm>
          <a:off x="0" y="0"/>
          <a:ext cx="0" cy="0"/>
          <a:chOff x="0" y="0"/>
          <a:chExt cx="0" cy="0"/>
        </a:xfrm>
      </p:grpSpPr>
      <p:sp>
        <p:nvSpPr>
          <p:cNvPr id="869" name="Google Shape;869;p9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0" name="Google Shape;870;p9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9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72" name="Google Shape;872;p99"/>
          <p:cNvGrpSpPr/>
          <p:nvPr/>
        </p:nvGrpSpPr>
        <p:grpSpPr>
          <a:xfrm>
            <a:off x="1" y="5607273"/>
            <a:ext cx="12196128" cy="83414"/>
            <a:chOff x="-33239" y="5603791"/>
            <a:chExt cx="9147325" cy="83414"/>
          </a:xfrm>
        </p:grpSpPr>
        <p:cxnSp>
          <p:nvCxnSpPr>
            <p:cNvPr id="873" name="Google Shape;873;p9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874" name="Google Shape;874;p9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3" name="Shape 93"/>
        <p:cNvGrpSpPr/>
        <p:nvPr/>
      </p:nvGrpSpPr>
      <p:grpSpPr>
        <a:xfrm>
          <a:off x="0" y="0"/>
          <a:ext cx="0" cy="0"/>
          <a:chOff x="0" y="0"/>
          <a:chExt cx="0" cy="0"/>
        </a:xfrm>
      </p:grpSpPr>
      <p:pic>
        <p:nvPicPr>
          <p:cNvPr id="94" name="Google Shape;94;p115"/>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95" name="Google Shape;95;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 name="Google Shape;96;p115"/>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97" name="Google Shape;97;p1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11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 name="Google Shape;99;p1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 name="Google Shape;100;p11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1" name="Google Shape;101;p1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 name="Google Shape;102;p11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3" name="Google Shape;103;p11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4" name="Google Shape;104;p115"/>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5" name="Google Shape;105;p11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6" name="Google Shape;106;p115"/>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115"/>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115"/>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15"/>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115"/>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p:spTree>
      <p:nvGrpSpPr>
        <p:cNvPr id="880" name="Shape 880"/>
        <p:cNvGrpSpPr/>
        <p:nvPr/>
      </p:nvGrpSpPr>
      <p:grpSpPr>
        <a:xfrm>
          <a:off x="0" y="0"/>
          <a:ext cx="0" cy="0"/>
          <a:chOff x="0" y="0"/>
          <a:chExt cx="0" cy="0"/>
        </a:xfrm>
      </p:grpSpPr>
      <p:sp>
        <p:nvSpPr>
          <p:cNvPr id="881" name="Google Shape;881;p45"/>
          <p:cNvSpPr txBox="1"/>
          <p:nvPr>
            <p:ph idx="1" type="body"/>
          </p:nvPr>
        </p:nvSpPr>
        <p:spPr>
          <a:xfrm>
            <a:off x="3445340" y="1710574"/>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45"/>
          <p:cNvSpPr txBox="1"/>
          <p:nvPr>
            <p:ph idx="2" type="body"/>
          </p:nvPr>
        </p:nvSpPr>
        <p:spPr>
          <a:xfrm>
            <a:off x="9332937" y="1735925"/>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3" name="Google Shape;883;p45"/>
          <p:cNvSpPr txBox="1"/>
          <p:nvPr>
            <p:ph idx="3" type="body"/>
          </p:nvPr>
        </p:nvSpPr>
        <p:spPr>
          <a:xfrm>
            <a:off x="344463" y="1702233"/>
            <a:ext cx="2910900" cy="3156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45"/>
          <p:cNvSpPr txBox="1"/>
          <p:nvPr>
            <p:ph idx="4" type="body"/>
          </p:nvPr>
        </p:nvSpPr>
        <p:spPr>
          <a:xfrm>
            <a:off x="6232061" y="1735926"/>
            <a:ext cx="2910900" cy="3148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5" name="Google Shape;885;p4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86" name="Google Shape;886;p4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87" name="Google Shape;887;p4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8" name="Google Shape;888;p4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9" name="Google Shape;889;p4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90" name="Google Shape;890;p4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91" name="Google Shape;891;p4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92" name="Google Shape;892;p4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3" name="Google Shape;893;p4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94" name="Google Shape;894;p4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95" name="Shape 895"/>
        <p:cNvGrpSpPr/>
        <p:nvPr/>
      </p:nvGrpSpPr>
      <p:grpSpPr>
        <a:xfrm>
          <a:off x="0" y="0"/>
          <a:ext cx="0" cy="0"/>
          <a:chOff x="0" y="0"/>
          <a:chExt cx="0" cy="0"/>
        </a:xfrm>
      </p:grpSpPr>
      <p:pic>
        <p:nvPicPr>
          <p:cNvPr id="896" name="Google Shape;896;p5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7" name="Google Shape;897;p5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8" name="Google Shape;898;p5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9" name="Google Shape;899;p5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0" name="Google Shape;900;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1" name="Google Shape;901;p5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02" name="Google Shape;902;p5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3" name="Google Shape;903;p5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04" name="Google Shape;904;p5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05" name="Google Shape;905;p5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6" name="Google Shape;906;p5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5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5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5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5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5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5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5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51"/>
          <p:cNvSpPr/>
          <p:nvPr>
            <p:ph idx="9" type="pic"/>
          </p:nvPr>
        </p:nvSpPr>
        <p:spPr>
          <a:xfrm>
            <a:off x="7967502" y="1420398"/>
            <a:ext cx="3962194" cy="3122713"/>
          </a:xfrm>
          <a:prstGeom prst="rect">
            <a:avLst/>
          </a:prstGeom>
          <a:noFill/>
          <a:ln>
            <a:noFill/>
          </a:ln>
        </p:spPr>
      </p:sp>
      <p:sp>
        <p:nvSpPr>
          <p:cNvPr id="915" name="Google Shape;915;p51"/>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51"/>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917" name="Shape 917"/>
        <p:cNvGrpSpPr/>
        <p:nvPr/>
      </p:nvGrpSpPr>
      <p:grpSpPr>
        <a:xfrm>
          <a:off x="0" y="0"/>
          <a:ext cx="0" cy="0"/>
          <a:chOff x="0" y="0"/>
          <a:chExt cx="0" cy="0"/>
        </a:xfrm>
      </p:grpSpPr>
      <p:sp>
        <p:nvSpPr>
          <p:cNvPr id="918" name="Google Shape;918;p6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919" name="Google Shape;919;p6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6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6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3" name="Google Shape;923;p6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4" name="Google Shape;924;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5" name="Google Shape;925;p6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6" name="Google Shape;926;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9" name="Google Shape;929;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0" name="Google Shape;930;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1" name="Google Shape;931;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2" name="Google Shape;932;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33" name="Google Shape;933;p6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4" name="Google Shape;934;p6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5" name="Google Shape;935;p6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6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37" name="Shape 937"/>
        <p:cNvGrpSpPr/>
        <p:nvPr/>
      </p:nvGrpSpPr>
      <p:grpSpPr>
        <a:xfrm>
          <a:off x="0" y="0"/>
          <a:ext cx="0" cy="0"/>
          <a:chOff x="0" y="0"/>
          <a:chExt cx="0" cy="0"/>
        </a:xfrm>
      </p:grpSpPr>
      <p:sp>
        <p:nvSpPr>
          <p:cNvPr id="938" name="Google Shape;938;p65"/>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65"/>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65"/>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6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42" name="Google Shape;942;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43" name="Google Shape;943;p6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4" name="Google Shape;944;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5" name="Google Shape;945;p6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6" name="Google Shape;946;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7" name="Google Shape;947;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48" name="Google Shape;94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49" name="Google Shape;949;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0" name="Google Shape;950;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1" name="Google Shape;951;p65"/>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2" name="Google Shape;952;p65"/>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3" name="Google Shape;953;p65"/>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954" name="Shape 954"/>
        <p:cNvGrpSpPr/>
        <p:nvPr/>
      </p:nvGrpSpPr>
      <p:grpSpPr>
        <a:xfrm>
          <a:off x="0" y="0"/>
          <a:ext cx="0" cy="0"/>
          <a:chOff x="0" y="0"/>
          <a:chExt cx="0" cy="0"/>
        </a:xfrm>
      </p:grpSpPr>
      <p:sp>
        <p:nvSpPr>
          <p:cNvPr id="955" name="Google Shape;955;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56" name="Google Shape;956;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57" name="Google Shape;957;p66"/>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8" name="Google Shape;958;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9" name="Google Shape;959;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0" name="Google Shape;960;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1" name="Google Shape;961;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2" name="Google Shape;962;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3" name="Google Shape;963;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64" name="Google Shape;964;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65" name="Google Shape;965;p66"/>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66"/>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967" name="Google Shape;967;p66"/>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68" name="Shape 968"/>
        <p:cNvGrpSpPr/>
        <p:nvPr/>
      </p:nvGrpSpPr>
      <p:grpSpPr>
        <a:xfrm>
          <a:off x="0" y="0"/>
          <a:ext cx="0" cy="0"/>
          <a:chOff x="0" y="0"/>
          <a:chExt cx="0" cy="0"/>
        </a:xfrm>
      </p:grpSpPr>
      <p:sp>
        <p:nvSpPr>
          <p:cNvPr id="969" name="Google Shape;969;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0" name="Google Shape;970;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6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72" name="Google Shape;972;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3" name="Google Shape;973;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4" name="Google Shape;974;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5" name="Google Shape;975;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6" name="Google Shape;976;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7" name="Google Shape;977;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9" name="Google Shape;979;p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80" name="Google Shape;980;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81" name="Shape 981"/>
        <p:cNvGrpSpPr/>
        <p:nvPr/>
      </p:nvGrpSpPr>
      <p:grpSpPr>
        <a:xfrm>
          <a:off x="0" y="0"/>
          <a:ext cx="0" cy="0"/>
          <a:chOff x="0" y="0"/>
          <a:chExt cx="0" cy="0"/>
        </a:xfrm>
      </p:grpSpPr>
      <p:sp>
        <p:nvSpPr>
          <p:cNvPr id="982" name="Google Shape;982;p68"/>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3" name="Google Shape;983;p68"/>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4" name="Google Shape;984;p68"/>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68"/>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68"/>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68"/>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68"/>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68"/>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6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91" name="Google Shape;991;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92" name="Google Shape;992;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3" name="Google Shape;993;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4" name="Google Shape;994;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5" name="Google Shape;995;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6" name="Google Shape;996;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7" name="Google Shape;997;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8" name="Google Shape;998;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9" name="Google Shape;999;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000" name="Shape 1000"/>
        <p:cNvGrpSpPr/>
        <p:nvPr/>
      </p:nvGrpSpPr>
      <p:grpSpPr>
        <a:xfrm>
          <a:off x="0" y="0"/>
          <a:ext cx="0" cy="0"/>
          <a:chOff x="0" y="0"/>
          <a:chExt cx="0" cy="0"/>
        </a:xfrm>
      </p:grpSpPr>
      <p:sp>
        <p:nvSpPr>
          <p:cNvPr id="1001" name="Google Shape;1001;p6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002" name="Google Shape;1002;p6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3" name="Google Shape;1003;p6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4" name="Google Shape;1004;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5" name="Google Shape;1005;p6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06" name="Google Shape;1006;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07" name="Google Shape;1007;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9" name="Google Shape;1009;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1" name="Google Shape;1011;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2" name="Google Shape;1012;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3" name="Google Shape;1013;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4" name="Google Shape;1014;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15" name="Google Shape;1015;p6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016" name="Google Shape;1016;p6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017" name="Google Shape;1017;p6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018" name="Shape 1018"/>
        <p:cNvGrpSpPr/>
        <p:nvPr/>
      </p:nvGrpSpPr>
      <p:grpSpPr>
        <a:xfrm>
          <a:off x="0" y="0"/>
          <a:ext cx="0" cy="0"/>
          <a:chOff x="0" y="0"/>
          <a:chExt cx="0" cy="0"/>
        </a:xfrm>
      </p:grpSpPr>
      <p:sp>
        <p:nvSpPr>
          <p:cNvPr id="1019" name="Google Shape;1019;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020" name="Google Shape;1020;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1" name="Google Shape;1021;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2" name="Google Shape;1022;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3" name="Google Shape;1023;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24" name="Google Shape;1024;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25" name="Google Shape;1025;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6" name="Google Shape;1026;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7" name="Google Shape;1027;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8" name="Google Shape;1028;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9" name="Google Shape;1029;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0" name="Google Shape;1030;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1" name="Google Shape;1031;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32" name="Google Shape;1032;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33" name="Google Shape;1033;p7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34" name="Google Shape;1034;p7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35" name="Google Shape;1035;p7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036" name="Shape 1036"/>
        <p:cNvGrpSpPr/>
        <p:nvPr/>
      </p:nvGrpSpPr>
      <p:grpSpPr>
        <a:xfrm>
          <a:off x="0" y="0"/>
          <a:ext cx="0" cy="0"/>
          <a:chOff x="0" y="0"/>
          <a:chExt cx="0" cy="0"/>
        </a:xfrm>
      </p:grpSpPr>
      <p:sp>
        <p:nvSpPr>
          <p:cNvPr id="1037" name="Google Shape;1037;p71"/>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71"/>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71"/>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71"/>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71"/>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2" name="Google Shape;1042;p71"/>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3" name="Google Shape;1043;p71"/>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1"/>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p71"/>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46" name="Google Shape;1046;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47" name="Google Shape;1047;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8" name="Google Shape;1048;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9" name="Google Shape;1049;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0" name="Google Shape;1050;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1" name="Google Shape;1051;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2" name="Google Shape;1052;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3" name="Google Shape;1053;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54" name="Google Shape;1054;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 name="Shape 111"/>
        <p:cNvGrpSpPr/>
        <p:nvPr/>
      </p:nvGrpSpPr>
      <p:grpSpPr>
        <a:xfrm>
          <a:off x="0" y="0"/>
          <a:ext cx="0" cy="0"/>
          <a:chOff x="0" y="0"/>
          <a:chExt cx="0" cy="0"/>
        </a:xfrm>
      </p:grpSpPr>
      <p:sp>
        <p:nvSpPr>
          <p:cNvPr id="112" name="Google Shape;112;p11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11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11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5" name="Google Shape;115;p116"/>
          <p:cNvGrpSpPr/>
          <p:nvPr/>
        </p:nvGrpSpPr>
        <p:grpSpPr>
          <a:xfrm>
            <a:off x="1" y="5607273"/>
            <a:ext cx="12196128" cy="83414"/>
            <a:chOff x="-33239" y="5603791"/>
            <a:chExt cx="9147325" cy="83414"/>
          </a:xfrm>
        </p:grpSpPr>
        <p:cxnSp>
          <p:nvCxnSpPr>
            <p:cNvPr id="116" name="Google Shape;116;p11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17" name="Google Shape;117;p11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055" name="Shape 1055"/>
        <p:cNvGrpSpPr/>
        <p:nvPr/>
      </p:nvGrpSpPr>
      <p:grpSpPr>
        <a:xfrm>
          <a:off x="0" y="0"/>
          <a:ext cx="0" cy="0"/>
          <a:chOff x="0" y="0"/>
          <a:chExt cx="0" cy="0"/>
        </a:xfrm>
      </p:grpSpPr>
      <p:pic>
        <p:nvPicPr>
          <p:cNvPr id="1056" name="Google Shape;1056;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57" name="Google Shape;1057;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8" name="Google Shape;1058;p7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9" name="Google Shape;1059;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0" name="Google Shape;1060;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1" name="Google Shape;1061;p7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62" name="Google Shape;1062;p7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3" name="Google Shape;1063;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4" name="Google Shape;1064;p7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65" name="Google Shape;1065;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6" name="Google Shape;1066;p7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7" name="Google Shape;1067;p7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8" name="Google Shape;1068;p7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p7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0" name="Google Shape;1070;p7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1" name="Google Shape;1071;p7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2" name="Google Shape;1072;p7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3" name="Google Shape;1073;p7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74" name="Google Shape;1074;p72"/>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075" name="Shape 1075"/>
        <p:cNvGrpSpPr/>
        <p:nvPr/>
      </p:nvGrpSpPr>
      <p:grpSpPr>
        <a:xfrm>
          <a:off x="0" y="0"/>
          <a:ext cx="0" cy="0"/>
          <a:chOff x="0" y="0"/>
          <a:chExt cx="0" cy="0"/>
        </a:xfrm>
      </p:grpSpPr>
      <p:pic>
        <p:nvPicPr>
          <p:cNvPr id="1076" name="Google Shape;1076;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7" name="Google Shape;1077;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8" name="Google Shape;1078;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9" name="Google Shape;1079;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0" name="Google Shape;1080;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81" name="Google Shape;1081;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82" name="Google Shape;1082;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3" name="Google Shape;1083;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84" name="Google Shape;1084;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85" name="Google Shape;1085;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6" name="Google Shape;1086;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8" name="Google Shape;1088;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9" name="Google Shape;1089;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0" name="Google Shape;1090;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4" name="Google Shape;1094;p73"/>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95" name="Google Shape;1095;p73"/>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96" name="Google Shape;1096;p73"/>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7" name="Google Shape;1097;p73"/>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8" name="Google Shape;1098;p73"/>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99" name="Shape 1099"/>
        <p:cNvGrpSpPr/>
        <p:nvPr/>
      </p:nvGrpSpPr>
      <p:grpSpPr>
        <a:xfrm>
          <a:off x="0" y="0"/>
          <a:ext cx="0" cy="0"/>
          <a:chOff x="0" y="0"/>
          <a:chExt cx="0" cy="0"/>
        </a:xfrm>
      </p:grpSpPr>
      <p:pic>
        <p:nvPicPr>
          <p:cNvPr id="1100" name="Google Shape;1100;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01" name="Google Shape;1101;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2" name="Google Shape;1102;p7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3" name="Google Shape;1103;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4" name="Google Shape;1104;p7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5" name="Google Shape;1105;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6" name="Google Shape;1106;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7" name="Google Shape;1107;p7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08" name="Google Shape;1108;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09" name="Google Shape;1109;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0" name="Google Shape;1110;p74"/>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1" name="Google Shape;1111;p74"/>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112" name="Shape 1112"/>
        <p:cNvGrpSpPr/>
        <p:nvPr/>
      </p:nvGrpSpPr>
      <p:grpSpPr>
        <a:xfrm>
          <a:off x="0" y="0"/>
          <a:ext cx="0" cy="0"/>
          <a:chOff x="0" y="0"/>
          <a:chExt cx="0" cy="0"/>
        </a:xfrm>
      </p:grpSpPr>
      <p:pic>
        <p:nvPicPr>
          <p:cNvPr id="1113" name="Google Shape;1113;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14" name="Google Shape;1114;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15" name="Google Shape;1115;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7" name="Google Shape;1117;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18" name="Google Shape;1118;p7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19" name="Google Shape;1119;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20" name="Google Shape;1120;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21" name="Google Shape;1121;p7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22" name="Google Shape;1122;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3" name="Google Shape;1123;p75"/>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75"/>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125" name="Shape 1125"/>
        <p:cNvGrpSpPr/>
        <p:nvPr/>
      </p:nvGrpSpPr>
      <p:grpSpPr>
        <a:xfrm>
          <a:off x="0" y="0"/>
          <a:ext cx="0" cy="0"/>
          <a:chOff x="0" y="0"/>
          <a:chExt cx="0" cy="0"/>
        </a:xfrm>
      </p:grpSpPr>
      <p:pic>
        <p:nvPicPr>
          <p:cNvPr id="1126" name="Google Shape;1126;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27" name="Google Shape;1127;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28" name="Google Shape;1128;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29" name="Google Shape;1129;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0" name="Google Shape;1130;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31" name="Google Shape;1131;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32" name="Google Shape;1132;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33" name="Google Shape;1133;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34" name="Google Shape;1134;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35" name="Google Shape;1135;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6" name="Google Shape;1136;p76"/>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p76"/>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76"/>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9" name="Google Shape;1139;p76"/>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0" name="Google Shape;1140;p76"/>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76"/>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2" name="Google Shape;1142;p76"/>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43" name="Shape 1143"/>
        <p:cNvGrpSpPr/>
        <p:nvPr/>
      </p:nvGrpSpPr>
      <p:grpSpPr>
        <a:xfrm>
          <a:off x="0" y="0"/>
          <a:ext cx="0" cy="0"/>
          <a:chOff x="0" y="0"/>
          <a:chExt cx="0" cy="0"/>
        </a:xfrm>
      </p:grpSpPr>
      <p:pic>
        <p:nvPicPr>
          <p:cNvPr id="1144" name="Google Shape;1144;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45" name="Google Shape;1145;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46" name="Google Shape;1146;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47" name="Google Shape;1147;p7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48" name="Google Shape;1148;p7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49" name="Google Shape;1149;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0" name="Google Shape;1150;p7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51" name="Google Shape;1151;p7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52" name="Google Shape;1152;p7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53" name="Google Shape;1153;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4" name="Google Shape;1154;p77"/>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55" name="Shape 1155"/>
        <p:cNvGrpSpPr/>
        <p:nvPr/>
      </p:nvGrpSpPr>
      <p:grpSpPr>
        <a:xfrm>
          <a:off x="0" y="0"/>
          <a:ext cx="0" cy="0"/>
          <a:chOff x="0" y="0"/>
          <a:chExt cx="0" cy="0"/>
        </a:xfrm>
      </p:grpSpPr>
      <p:pic>
        <p:nvPicPr>
          <p:cNvPr id="1156" name="Google Shape;1156;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57" name="Google Shape;1157;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8" name="Google Shape;1158;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59" name="Google Shape;1159;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60" name="Google Shape;1160;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61" name="Google Shape;1161;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2" name="Google Shape;1162;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63" name="Google Shape;1163;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4" name="Google Shape;1164;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65" name="Google Shape;1165;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6" name="Google Shape;1166;p7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7" name="Google Shape;1167;p7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68" name="Shape 1168"/>
        <p:cNvGrpSpPr/>
        <p:nvPr/>
      </p:nvGrpSpPr>
      <p:grpSpPr>
        <a:xfrm>
          <a:off x="0" y="0"/>
          <a:ext cx="0" cy="0"/>
          <a:chOff x="0" y="0"/>
          <a:chExt cx="0" cy="0"/>
        </a:xfrm>
      </p:grpSpPr>
      <p:sp>
        <p:nvSpPr>
          <p:cNvPr id="1169" name="Google Shape;1169;p79"/>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170" name="Google Shape;1170;p79"/>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1" name="Google Shape;1171;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177" name="Shape 1177"/>
        <p:cNvGrpSpPr/>
        <p:nvPr/>
      </p:nvGrpSpPr>
      <p:grpSpPr>
        <a:xfrm>
          <a:off x="0" y="0"/>
          <a:ext cx="0" cy="0"/>
          <a:chOff x="0" y="0"/>
          <a:chExt cx="0" cy="0"/>
        </a:xfrm>
      </p:grpSpPr>
      <p:sp>
        <p:nvSpPr>
          <p:cNvPr id="1178" name="Google Shape;1178;p4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9" name="Google Shape;1179;p47"/>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47"/>
          <p:cNvSpPr txBox="1"/>
          <p:nvPr>
            <p:ph idx="2" type="body"/>
          </p:nvPr>
        </p:nvSpPr>
        <p:spPr>
          <a:xfrm>
            <a:off x="305158" y="1577975"/>
            <a:ext cx="3231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47"/>
          <p:cNvSpPr txBox="1"/>
          <p:nvPr>
            <p:ph idx="3" type="body"/>
          </p:nvPr>
        </p:nvSpPr>
        <p:spPr>
          <a:xfrm>
            <a:off x="305157" y="3992563"/>
            <a:ext cx="3192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2" name="Google Shape;1182;p47"/>
          <p:cNvSpPr txBox="1"/>
          <p:nvPr>
            <p:ph idx="4" type="body"/>
          </p:nvPr>
        </p:nvSpPr>
        <p:spPr>
          <a:xfrm>
            <a:off x="4089401" y="1893094"/>
            <a:ext cx="3275100" cy="3894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3" name="Google Shape;1183;p47"/>
          <p:cNvSpPr txBox="1"/>
          <p:nvPr>
            <p:ph idx="5" type="body"/>
          </p:nvPr>
        </p:nvSpPr>
        <p:spPr>
          <a:xfrm>
            <a:off x="7582747" y="1917290"/>
            <a:ext cx="4098000" cy="3963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84" name="Google Shape;1184;p4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5" name="Google Shape;1185;p4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6" name="Google Shape;1186;p4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7" name="Google Shape;1187;p4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88" name="Google Shape;1188;p4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89" name="Google Shape;1189;p4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90" name="Google Shape;1190;p4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1191" name="Shape 1191"/>
        <p:cNvGrpSpPr/>
        <p:nvPr/>
      </p:nvGrpSpPr>
      <p:grpSpPr>
        <a:xfrm>
          <a:off x="0" y="0"/>
          <a:ext cx="0" cy="0"/>
          <a:chOff x="0" y="0"/>
          <a:chExt cx="0" cy="0"/>
        </a:xfrm>
      </p:grpSpPr>
      <p:sp>
        <p:nvSpPr>
          <p:cNvPr id="1192" name="Google Shape;1192;p4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3" name="Google Shape;1193;p48"/>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4" name="Google Shape;1194;p48"/>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5" name="Google Shape;1195;p48"/>
          <p:cNvSpPr txBox="1"/>
          <p:nvPr>
            <p:ph idx="3" type="body"/>
          </p:nvPr>
        </p:nvSpPr>
        <p:spPr>
          <a:xfrm>
            <a:off x="243875" y="4235887"/>
            <a:ext cx="3040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6" name="Google Shape;1196;p48"/>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97" name="Google Shape;1197;p4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8" name="Google Shape;1198;p4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9" name="Google Shape;1199;p4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0" name="Google Shape;1200;p4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01" name="Google Shape;1201;p4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02" name="Google Shape;1202;p4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03" name="Google Shape;1203;p4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204" name="Google Shape;1204;p48"/>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18" name="Shape 118"/>
        <p:cNvGrpSpPr/>
        <p:nvPr/>
      </p:nvGrpSpPr>
      <p:grpSpPr>
        <a:xfrm>
          <a:off x="0" y="0"/>
          <a:ext cx="0" cy="0"/>
          <a:chOff x="0" y="0"/>
          <a:chExt cx="0" cy="0"/>
        </a:xfrm>
      </p:grpSpPr>
      <p:sp>
        <p:nvSpPr>
          <p:cNvPr id="119" name="Google Shape;119;p1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 name="Google Shape;120;p1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1" name="Google Shape;121;p11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11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1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1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 name="Google Shape;126;p1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7" name="Google Shape;127;p11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8" name="Google Shape;128;p1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9" name="Google Shape;129;p11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 name="Google Shape;130;p11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 name="Google Shape;131;p11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 name="Google Shape;132;p11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 name="Google Shape;133;p11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4" name="Google Shape;134;p11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 name="Google Shape;135;p11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6" name="Google Shape;136;p11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205" name="Shape 1205"/>
        <p:cNvGrpSpPr/>
        <p:nvPr/>
      </p:nvGrpSpPr>
      <p:grpSpPr>
        <a:xfrm>
          <a:off x="0" y="0"/>
          <a:ext cx="0" cy="0"/>
          <a:chOff x="0" y="0"/>
          <a:chExt cx="0" cy="0"/>
        </a:xfrm>
      </p:grpSpPr>
      <p:sp>
        <p:nvSpPr>
          <p:cNvPr id="1206" name="Google Shape;1206;p9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7" name="Google Shape;1207;p91"/>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8" name="Google Shape;1208;p91"/>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9" name="Google Shape;1209;p91"/>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10" name="Google Shape;1210;p91"/>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11" name="Google Shape;1211;p91"/>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12" name="Google Shape;1212;p9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3" name="Google Shape;1213;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4" name="Google Shape;1214;p9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5" name="Google Shape;1215;p91"/>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1216" name="Google Shape;1216;p91"/>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1217" name="Google Shape;1217;p91"/>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8" name="Google Shape;1218;p91"/>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9" name="Google Shape;1219;p91"/>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0" name="Google Shape;1220;p91"/>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1" name="Google Shape;1221;p91"/>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222" name="Shape 1222"/>
        <p:cNvGrpSpPr/>
        <p:nvPr/>
      </p:nvGrpSpPr>
      <p:grpSpPr>
        <a:xfrm>
          <a:off x="0" y="0"/>
          <a:ext cx="0" cy="0"/>
          <a:chOff x="0" y="0"/>
          <a:chExt cx="0" cy="0"/>
        </a:xfrm>
      </p:grpSpPr>
      <p:sp>
        <p:nvSpPr>
          <p:cNvPr id="1223" name="Google Shape;1223;p9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4" name="Google Shape;1224;p92"/>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92"/>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p92"/>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27" name="Google Shape;1227;p92"/>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28" name="Google Shape;1228;p9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29" name="Google Shape;1229;p92"/>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30" name="Google Shape;1230;p9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31" name="Google Shape;1231;p9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32" name="Google Shape;1232;p9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33" name="Google Shape;1233;p92"/>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1234" name="Google Shape;1234;p92"/>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5" name="Google Shape;1235;p92"/>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6" name="Google Shape;1236;p92"/>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7" name="Google Shape;1237;p92"/>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238" name="Shape 1238"/>
        <p:cNvGrpSpPr/>
        <p:nvPr/>
      </p:nvGrpSpPr>
      <p:grpSpPr>
        <a:xfrm>
          <a:off x="0" y="0"/>
          <a:ext cx="0" cy="0"/>
          <a:chOff x="0" y="0"/>
          <a:chExt cx="0" cy="0"/>
        </a:xfrm>
      </p:grpSpPr>
      <p:sp>
        <p:nvSpPr>
          <p:cNvPr id="1239" name="Google Shape;1239;p93"/>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0" name="Google Shape;1240;p93"/>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41" name="Google Shape;1241;p93"/>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42" name="Google Shape;1242;p9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43" name="Google Shape;1243;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44" name="Google Shape;1244;p93"/>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245" name="Google Shape;1245;p93"/>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246" name="Google Shape;1246;p9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47" name="Google Shape;1247;p93"/>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8" name="Google Shape;1248;p93"/>
          <p:cNvSpPr/>
          <p:nvPr>
            <p:ph idx="2" type="pic"/>
          </p:nvPr>
        </p:nvSpPr>
        <p:spPr>
          <a:xfrm>
            <a:off x="457146" y="524736"/>
            <a:ext cx="2514600" cy="2935224"/>
          </a:xfrm>
          <a:prstGeom prst="rect">
            <a:avLst/>
          </a:prstGeom>
          <a:noFill/>
          <a:ln>
            <a:noFill/>
          </a:ln>
        </p:spPr>
      </p:sp>
      <p:sp>
        <p:nvSpPr>
          <p:cNvPr id="1249" name="Google Shape;1249;p93"/>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50" name="Shape 1250"/>
        <p:cNvGrpSpPr/>
        <p:nvPr/>
      </p:nvGrpSpPr>
      <p:grpSpPr>
        <a:xfrm>
          <a:off x="0" y="0"/>
          <a:ext cx="0" cy="0"/>
          <a:chOff x="0" y="0"/>
          <a:chExt cx="0" cy="0"/>
        </a:xfrm>
      </p:grpSpPr>
      <p:sp>
        <p:nvSpPr>
          <p:cNvPr id="1251" name="Google Shape;1251;p9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2" name="Google Shape;1252;p94"/>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3" name="Google Shape;1253;p94"/>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4" name="Google Shape;1254;p94"/>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5" name="Google Shape;1255;p94"/>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56" name="Google Shape;1256;p9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57" name="Google Shape;1257;p9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58" name="Google Shape;1258;p9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59" name="Google Shape;1259;p9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60" name="Google Shape;1260;p9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61" name="Google Shape;1261;p9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62" name="Google Shape;1262;p9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63" name="Shape 1263"/>
        <p:cNvGrpSpPr/>
        <p:nvPr/>
      </p:nvGrpSpPr>
      <p:grpSpPr>
        <a:xfrm>
          <a:off x="0" y="0"/>
          <a:ext cx="0" cy="0"/>
          <a:chOff x="0" y="0"/>
          <a:chExt cx="0" cy="0"/>
        </a:xfrm>
      </p:grpSpPr>
      <p:sp>
        <p:nvSpPr>
          <p:cNvPr id="1264" name="Google Shape;1264;p9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65" name="Google Shape;1265;p95"/>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1266" name="Google Shape;1266;p9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67" name="Google Shape;1267;p9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68" name="Google Shape;1268;p9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69" name="Google Shape;1269;p95"/>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70" name="Google Shape;1270;p95"/>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71" name="Google Shape;1271;p95"/>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72" name="Shape 1272"/>
        <p:cNvGrpSpPr/>
        <p:nvPr/>
      </p:nvGrpSpPr>
      <p:grpSpPr>
        <a:xfrm>
          <a:off x="0" y="0"/>
          <a:ext cx="0" cy="0"/>
          <a:chOff x="0" y="0"/>
          <a:chExt cx="0" cy="0"/>
        </a:xfrm>
      </p:grpSpPr>
      <p:sp>
        <p:nvSpPr>
          <p:cNvPr id="1273" name="Google Shape;1273;p9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74" name="Google Shape;1274;p9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75" name="Google Shape;1275;p9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76" name="Google Shape;1276;p9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77" name="Google Shape;1277;p9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78" name="Google Shape;1278;p9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79" name="Google Shape;1279;p9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80" name="Google Shape;1280;p9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81" name="Shape 1281"/>
        <p:cNvGrpSpPr/>
        <p:nvPr/>
      </p:nvGrpSpPr>
      <p:grpSpPr>
        <a:xfrm>
          <a:off x="0" y="0"/>
          <a:ext cx="0" cy="0"/>
          <a:chOff x="0" y="0"/>
          <a:chExt cx="0" cy="0"/>
        </a:xfrm>
      </p:grpSpPr>
      <p:sp>
        <p:nvSpPr>
          <p:cNvPr id="1282" name="Google Shape;1282;p9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3" name="Google Shape;1283;p9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84" name="Google Shape;1284;p97"/>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85" name="Google Shape;1285;p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86" name="Google Shape;1286;p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87" name="Google Shape;1287;p97"/>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288" name="Google Shape;1288;p97"/>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289" name="Google Shape;1289;p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90" name="Shape 1290"/>
        <p:cNvGrpSpPr/>
        <p:nvPr/>
      </p:nvGrpSpPr>
      <p:grpSpPr>
        <a:xfrm>
          <a:off x="0" y="0"/>
          <a:ext cx="0" cy="0"/>
          <a:chOff x="0" y="0"/>
          <a:chExt cx="0" cy="0"/>
        </a:xfrm>
      </p:grpSpPr>
      <p:sp>
        <p:nvSpPr>
          <p:cNvPr id="1291" name="Google Shape;1291;p98"/>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2" name="Google Shape;1292;p9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93" name="Google Shape;1293;p98"/>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94" name="Google Shape;1294;p9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95" name="Google Shape;1295;p9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96" name="Google Shape;1296;p98"/>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297" name="Google Shape;1297;p98"/>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298" name="Google Shape;1298;p9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99" name="Google Shape;1299;p98"/>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p98"/>
          <p:cNvSpPr/>
          <p:nvPr>
            <p:ph idx="2" type="pic"/>
          </p:nvPr>
        </p:nvSpPr>
        <p:spPr>
          <a:xfrm>
            <a:off x="457146" y="524736"/>
            <a:ext cx="2514600" cy="2935224"/>
          </a:xfrm>
          <a:prstGeom prst="rect">
            <a:avLst/>
          </a:prstGeom>
          <a:noFill/>
          <a:ln>
            <a:noFill/>
          </a:ln>
        </p:spPr>
      </p:sp>
      <p:sp>
        <p:nvSpPr>
          <p:cNvPr id="1301" name="Google Shape;1301;p98"/>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306" name="Shape 1306"/>
        <p:cNvGrpSpPr/>
        <p:nvPr/>
      </p:nvGrpSpPr>
      <p:grpSpPr>
        <a:xfrm>
          <a:off x="0" y="0"/>
          <a:ext cx="0" cy="0"/>
          <a:chOff x="0" y="0"/>
          <a:chExt cx="0" cy="0"/>
        </a:xfrm>
      </p:grpSpPr>
      <p:sp>
        <p:nvSpPr>
          <p:cNvPr id="1307" name="Google Shape;1307;g1ddb8899675_0_15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08" name="Google Shape;1308;g1ddb8899675_0_152"/>
          <p:cNvPicPr preferRelativeResize="0"/>
          <p:nvPr/>
        </p:nvPicPr>
        <p:blipFill rotWithShape="1">
          <a:blip r:embed="rId2">
            <a:alphaModFix/>
          </a:blip>
          <a:srcRect b="0" l="0" r="0" t="0"/>
          <a:stretch/>
        </p:blipFill>
        <p:spPr>
          <a:xfrm flipH="1">
            <a:off x="9808453" y="6206803"/>
            <a:ext cx="309931" cy="493980"/>
          </a:xfrm>
          <a:prstGeom prst="rect">
            <a:avLst/>
          </a:prstGeom>
          <a:noFill/>
          <a:ln>
            <a:noFill/>
          </a:ln>
        </p:spPr>
      </p:pic>
      <p:cxnSp>
        <p:nvCxnSpPr>
          <p:cNvPr id="1309" name="Google Shape;1309;g1ddb8899675_0_15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0" name="Google Shape;1310;g1ddb8899675_0_152"/>
          <p:cNvCxnSpPr/>
          <p:nvPr/>
        </p:nvCxnSpPr>
        <p:spPr>
          <a:xfrm>
            <a:off x="7859203" y="6589975"/>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1" name="Google Shape;1311;g1ddb8899675_0_152"/>
          <p:cNvCxnSpPr/>
          <p:nvPr/>
        </p:nvCxnSpPr>
        <p:spPr>
          <a:xfrm>
            <a:off x="51731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2" name="Google Shape;1312;g1ddb8899675_0_152"/>
          <p:cNvCxnSpPr/>
          <p:nvPr/>
        </p:nvCxnSpPr>
        <p:spPr>
          <a:xfrm>
            <a:off x="2421228"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3" name="Google Shape;1313;g1ddb8899675_0_15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4" name="Google Shape;1314;g1ddb8899675_0_152"/>
          <p:cNvPicPr preferRelativeResize="0"/>
          <p:nvPr/>
        </p:nvPicPr>
        <p:blipFill rotWithShape="1">
          <a:blip r:embed="rId3">
            <a:alphaModFix/>
          </a:blip>
          <a:srcRect b="0" l="0" r="0" t="0"/>
          <a:stretch/>
        </p:blipFill>
        <p:spPr>
          <a:xfrm>
            <a:off x="1967359" y="6221541"/>
            <a:ext cx="491969" cy="536174"/>
          </a:xfrm>
          <a:prstGeom prst="rect">
            <a:avLst/>
          </a:prstGeom>
          <a:noFill/>
          <a:ln>
            <a:noFill/>
          </a:ln>
        </p:spPr>
      </p:pic>
      <p:pic>
        <p:nvPicPr>
          <p:cNvPr id="1315" name="Google Shape;1315;g1ddb8899675_0_152"/>
          <p:cNvPicPr preferRelativeResize="0"/>
          <p:nvPr/>
        </p:nvPicPr>
        <p:blipFill rotWithShape="1">
          <a:blip r:embed="rId4">
            <a:alphaModFix/>
          </a:blip>
          <a:srcRect b="0" l="0" r="0" t="0"/>
          <a:stretch/>
        </p:blipFill>
        <p:spPr>
          <a:xfrm flipH="1">
            <a:off x="7253432" y="6321950"/>
            <a:ext cx="529889" cy="497950"/>
          </a:xfrm>
          <a:prstGeom prst="rect">
            <a:avLst/>
          </a:prstGeom>
          <a:noFill/>
          <a:ln>
            <a:noFill/>
          </a:ln>
        </p:spPr>
      </p:pic>
      <p:pic>
        <p:nvPicPr>
          <p:cNvPr descr="A picture containing vector graphics&#10;&#10;Description automatically generated" id="1316" name="Google Shape;1316;g1ddb8899675_0_152"/>
          <p:cNvPicPr preferRelativeResize="0"/>
          <p:nvPr/>
        </p:nvPicPr>
        <p:blipFill rotWithShape="1">
          <a:blip r:embed="rId5">
            <a:alphaModFix/>
          </a:blip>
          <a:srcRect b="0" l="0" r="0" t="0"/>
          <a:stretch/>
        </p:blipFill>
        <p:spPr>
          <a:xfrm flipH="1">
            <a:off x="4466402" y="6165066"/>
            <a:ext cx="687747" cy="615553"/>
          </a:xfrm>
          <a:prstGeom prst="rect">
            <a:avLst/>
          </a:prstGeom>
          <a:noFill/>
          <a:ln>
            <a:noFill/>
          </a:ln>
        </p:spPr>
      </p:pic>
      <p:sp>
        <p:nvSpPr>
          <p:cNvPr id="1317" name="Google Shape;1317;g1ddb8899675_0_15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8" name="Google Shape;1318;g1ddb8899675_0_15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9" name="Google Shape;1319;g1ddb8899675_0_15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0" name="Google Shape;1320;g1ddb8899675_0_15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1" name="Google Shape;1321;g1ddb8899675_0_15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2" name="Google Shape;1322;g1ddb8899675_0_15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3" name="Google Shape;1323;g1ddb8899675_0_15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4" name="Google Shape;1324;g1ddb8899675_0_15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325" name="Shape 1325"/>
        <p:cNvGrpSpPr/>
        <p:nvPr/>
      </p:nvGrpSpPr>
      <p:grpSpPr>
        <a:xfrm>
          <a:off x="0" y="0"/>
          <a:ext cx="0" cy="0"/>
          <a:chOff x="0" y="0"/>
          <a:chExt cx="0" cy="0"/>
        </a:xfrm>
      </p:grpSpPr>
      <p:sp>
        <p:nvSpPr>
          <p:cNvPr id="1326" name="Google Shape;1326;g1ddb8899675_0_17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g1ddb8899675_0_171"/>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g1ddb8899675_0_17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29" name="Google Shape;1329;g1ddb8899675_0_171"/>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330" name="Google Shape;1330;g1ddb8899675_0_171"/>
          <p:cNvGrpSpPr/>
          <p:nvPr/>
        </p:nvGrpSpPr>
        <p:grpSpPr>
          <a:xfrm flipH="1">
            <a:off x="-30516" y="6196177"/>
            <a:ext cx="12233149" cy="626186"/>
            <a:chOff x="-30396" y="6196177"/>
            <a:chExt cx="12233149" cy="626186"/>
          </a:xfrm>
        </p:grpSpPr>
        <p:pic>
          <p:nvPicPr>
            <p:cNvPr id="1331" name="Google Shape;1331;g1ddb8899675_0_17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32" name="Google Shape;1332;g1ddb8899675_0_17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33" name="Google Shape;1333;g1ddb8899675_0_17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34" name="Google Shape;1334;g1ddb8899675_0_17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5" name="Google Shape;1335;g1ddb8899675_0_17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6" name="Google Shape;1336;g1ddb8899675_0_17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37" name="Google Shape;1337;g1ddb8899675_0_1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38" name="Google Shape;1338;g1ddb8899675_0_1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39" name="Google Shape;1339;g1ddb8899675_0_1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grpSp>
      <p:pic>
        <p:nvPicPr>
          <p:cNvPr id="1340" name="Google Shape;1340;g1ddb8899675_0_171"/>
          <p:cNvPicPr preferRelativeResize="0"/>
          <p:nvPr/>
        </p:nvPicPr>
        <p:blipFill rotWithShape="1">
          <a:blip r:embed="rId6">
            <a:alphaModFix/>
          </a:blip>
          <a:srcRect b="0" l="0" r="0" t="0"/>
          <a:stretch/>
        </p:blipFill>
        <p:spPr>
          <a:xfrm>
            <a:off x="10818600" y="1630111"/>
            <a:ext cx="735594" cy="836256"/>
          </a:xfrm>
          <a:prstGeom prst="rect">
            <a:avLst/>
          </a:prstGeom>
          <a:noFill/>
          <a:ln>
            <a:noFill/>
          </a:ln>
        </p:spPr>
      </p:pic>
      <p:pic>
        <p:nvPicPr>
          <p:cNvPr id="1341" name="Google Shape;1341;g1ddb8899675_0_171"/>
          <p:cNvPicPr preferRelativeResize="0"/>
          <p:nvPr/>
        </p:nvPicPr>
        <p:blipFill rotWithShape="1">
          <a:blip r:embed="rId7">
            <a:alphaModFix/>
          </a:blip>
          <a:srcRect b="0" l="0" r="0" t="0"/>
          <a:stretch/>
        </p:blipFill>
        <p:spPr>
          <a:xfrm>
            <a:off x="10818600" y="3183039"/>
            <a:ext cx="735594" cy="779602"/>
          </a:xfrm>
          <a:prstGeom prst="rect">
            <a:avLst/>
          </a:prstGeom>
          <a:noFill/>
          <a:ln>
            <a:noFill/>
          </a:ln>
        </p:spPr>
      </p:pic>
      <p:pic>
        <p:nvPicPr>
          <p:cNvPr id="1342" name="Google Shape;1342;g1ddb8899675_0_171"/>
          <p:cNvPicPr preferRelativeResize="0"/>
          <p:nvPr/>
        </p:nvPicPr>
        <p:blipFill rotWithShape="1">
          <a:blip r:embed="rId8">
            <a:alphaModFix/>
          </a:blip>
          <a:srcRect b="0" l="0" r="0" t="0"/>
          <a:stretch/>
        </p:blipFill>
        <p:spPr>
          <a:xfrm>
            <a:off x="10769348" y="4977591"/>
            <a:ext cx="834098" cy="704745"/>
          </a:xfrm>
          <a:prstGeom prst="rect">
            <a:avLst/>
          </a:prstGeom>
          <a:noFill/>
          <a:ln>
            <a:noFill/>
          </a:ln>
        </p:spPr>
      </p:pic>
      <p:pic>
        <p:nvPicPr>
          <p:cNvPr descr="A group of people in a room&#10;&#10;Description automatically generated with low confidence" id="1343" name="Google Shape;1343;g1ddb8899675_0_171"/>
          <p:cNvPicPr preferRelativeResize="0"/>
          <p:nvPr/>
        </p:nvPicPr>
        <p:blipFill rotWithShape="1">
          <a:blip r:embed="rId9">
            <a:alphaModFix/>
          </a:blip>
          <a:srcRect b="0" l="0" r="0" t="0"/>
          <a:stretch/>
        </p:blipFill>
        <p:spPr>
          <a:xfrm>
            <a:off x="1010844" y="1890885"/>
            <a:ext cx="4792050" cy="26655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42" name="Shape 142"/>
        <p:cNvGrpSpPr/>
        <p:nvPr/>
      </p:nvGrpSpPr>
      <p:grpSpPr>
        <a:xfrm>
          <a:off x="0" y="0"/>
          <a:ext cx="0" cy="0"/>
          <a:chOff x="0" y="0"/>
          <a:chExt cx="0" cy="0"/>
        </a:xfrm>
      </p:grpSpPr>
      <p:pic>
        <p:nvPicPr>
          <p:cNvPr id="143" name="Google Shape;143;p31"/>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144" name="Google Shape;144;p31"/>
          <p:cNvGrpSpPr/>
          <p:nvPr/>
        </p:nvGrpSpPr>
        <p:grpSpPr>
          <a:xfrm>
            <a:off x="1" y="5607273"/>
            <a:ext cx="12213728" cy="1252537"/>
            <a:chOff x="-33239" y="5603791"/>
            <a:chExt cx="9160525" cy="1252537"/>
          </a:xfrm>
        </p:grpSpPr>
        <p:sp>
          <p:nvSpPr>
            <p:cNvPr id="145" name="Google Shape;145;p31"/>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6" name="Google Shape;146;p3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47" name="Google Shape;147;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48" name="Google Shape;148;p31"/>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31"/>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50" name="Google Shape;150;p31"/>
          <p:cNvSpPr/>
          <p:nvPr/>
        </p:nvSpPr>
        <p:spPr>
          <a:xfrm>
            <a:off x="-1545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44" name="Shape 1344"/>
        <p:cNvGrpSpPr/>
        <p:nvPr/>
      </p:nvGrpSpPr>
      <p:grpSpPr>
        <a:xfrm>
          <a:off x="0" y="0"/>
          <a:ext cx="0" cy="0"/>
          <a:chOff x="0" y="0"/>
          <a:chExt cx="0" cy="0"/>
        </a:xfrm>
      </p:grpSpPr>
      <p:sp>
        <p:nvSpPr>
          <p:cNvPr id="1345" name="Google Shape;1345;g1ddb8899675_0_19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6" name="Google Shape;1346;g1ddb8899675_0_19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g1ddb8899675_0_19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g1ddb8899675_0_19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g1ddb8899675_0_19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0" name="Google Shape;1350;g1ddb8899675_0_19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g1ddb8899675_0_19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g1ddb8899675_0_19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g1ddb8899675_0_19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354" name="Google Shape;1354;g1ddb8899675_0_190"/>
          <p:cNvGrpSpPr/>
          <p:nvPr/>
        </p:nvGrpSpPr>
        <p:grpSpPr>
          <a:xfrm flipH="1">
            <a:off x="-30516" y="6196177"/>
            <a:ext cx="12233149" cy="626186"/>
            <a:chOff x="-30396" y="6196177"/>
            <a:chExt cx="12233149" cy="626186"/>
          </a:xfrm>
        </p:grpSpPr>
        <p:pic>
          <p:nvPicPr>
            <p:cNvPr id="1355" name="Google Shape;1355;g1ddb8899675_0_19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56" name="Google Shape;1356;g1ddb8899675_0_19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7" name="Google Shape;1357;g1ddb8899675_0_19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8" name="Google Shape;1358;g1ddb8899675_0_19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9" name="Google Shape;1359;g1ddb8899675_0_19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0" name="Google Shape;1360;g1ddb8899675_0_19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1" name="Google Shape;1361;g1ddb8899675_0_19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62" name="Google Shape;1362;g1ddb8899675_0_19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63" name="Google Shape;1363;g1ddb8899675_0_19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64" name="Shape 1364"/>
        <p:cNvGrpSpPr/>
        <p:nvPr/>
      </p:nvGrpSpPr>
      <p:grpSpPr>
        <a:xfrm>
          <a:off x="0" y="0"/>
          <a:ext cx="0" cy="0"/>
          <a:chOff x="0" y="0"/>
          <a:chExt cx="0" cy="0"/>
        </a:xfrm>
      </p:grpSpPr>
      <p:sp>
        <p:nvSpPr>
          <p:cNvPr id="1365" name="Google Shape;1365;g1ddb8899675_0_2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A picture containing text, person, indoor, table&#10;&#10;Description automatically generated" id="1366" name="Google Shape;1366;g1ddb8899675_0_210"/>
          <p:cNvPicPr preferRelativeResize="0"/>
          <p:nvPr/>
        </p:nvPicPr>
        <p:blipFill rotWithShape="1">
          <a:blip r:embed="rId2">
            <a:alphaModFix/>
          </a:blip>
          <a:srcRect b="0" l="0" r="0" t="0"/>
          <a:stretch/>
        </p:blipFill>
        <p:spPr>
          <a:xfrm flipH="1">
            <a:off x="230605" y="1668803"/>
            <a:ext cx="6486175" cy="4320879"/>
          </a:xfrm>
          <a:prstGeom prst="rect">
            <a:avLst/>
          </a:prstGeom>
          <a:noFill/>
          <a:ln>
            <a:noFill/>
          </a:ln>
        </p:spPr>
      </p:pic>
      <p:sp>
        <p:nvSpPr>
          <p:cNvPr id="1367" name="Google Shape;1367;g1ddb8899675_0_210"/>
          <p:cNvSpPr/>
          <p:nvPr/>
        </p:nvSpPr>
        <p:spPr>
          <a:xfrm flipH="1">
            <a:off x="3992013" y="4753267"/>
            <a:ext cx="3808200" cy="1571100"/>
          </a:xfrm>
          <a:prstGeom prst="wedgeRoundRectCallout">
            <a:avLst>
              <a:gd fmla="val 67022" name="adj1"/>
              <a:gd fmla="val -5369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368" name="Google Shape;1368;g1ddb8899675_0_210"/>
          <p:cNvSpPr/>
          <p:nvPr/>
        </p:nvSpPr>
        <p:spPr>
          <a:xfrm flipH="1">
            <a:off x="8160095" y="2966421"/>
            <a:ext cx="3801300" cy="1571100"/>
          </a:xfrm>
          <a:prstGeom prst="wedgeRoundRectCallout">
            <a:avLst>
              <a:gd fmla="val 106899" name="adj1"/>
              <a:gd fmla="val -4017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grpSp>
        <p:nvGrpSpPr>
          <p:cNvPr id="1369" name="Google Shape;1369;g1ddb8899675_0_210"/>
          <p:cNvGrpSpPr/>
          <p:nvPr/>
        </p:nvGrpSpPr>
        <p:grpSpPr>
          <a:xfrm flipH="1">
            <a:off x="-30516" y="6196177"/>
            <a:ext cx="12233149" cy="626185"/>
            <a:chOff x="-30396" y="6196177"/>
            <a:chExt cx="12233149" cy="626185"/>
          </a:xfrm>
        </p:grpSpPr>
        <p:pic>
          <p:nvPicPr>
            <p:cNvPr id="1370" name="Google Shape;1370;g1ddb8899675_0_210"/>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1371" name="Google Shape;1371;g1ddb8899675_0_21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2" name="Google Shape;1372;g1ddb8899675_0_2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3" name="Google Shape;1373;g1ddb8899675_0_21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4" name="Google Shape;1374;g1ddb8899675_0_2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5" name="Google Shape;1375;g1ddb8899675_0_2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76" name="Google Shape;1376;g1ddb8899675_0_21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77" name="Google Shape;1377;g1ddb8899675_0_21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378" name="Google Shape;1378;g1ddb8899675_0_21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grpSp>
      <p:sp>
        <p:nvSpPr>
          <p:cNvPr id="1379" name="Google Shape;1379;g1ddb8899675_0_210"/>
          <p:cNvSpPr/>
          <p:nvPr/>
        </p:nvSpPr>
        <p:spPr>
          <a:xfrm flipH="1">
            <a:off x="7881150" y="4623894"/>
            <a:ext cx="3801300" cy="1571100"/>
          </a:xfrm>
          <a:prstGeom prst="wedgeRoundRectCallout">
            <a:avLst>
              <a:gd fmla="val 101797" name="adj1"/>
              <a:gd fmla="val -91940"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380" name="Google Shape;1380;g1ddb8899675_0_210"/>
          <p:cNvSpPr/>
          <p:nvPr/>
        </p:nvSpPr>
        <p:spPr>
          <a:xfrm flipH="1">
            <a:off x="7724396" y="1307808"/>
            <a:ext cx="3206700" cy="1571100"/>
          </a:xfrm>
          <a:prstGeom prst="wedgeRoundRectCallout">
            <a:avLst>
              <a:gd fmla="val 218023" name="adj1"/>
              <a:gd fmla="val 347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381" name="Google Shape;1381;g1ddb8899675_0_210"/>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2" name="Google Shape;1382;g1ddb8899675_0_210"/>
          <p:cNvSpPr txBox="1"/>
          <p:nvPr>
            <p:ph idx="2" type="body"/>
          </p:nvPr>
        </p:nvSpPr>
        <p:spPr>
          <a:xfrm>
            <a:off x="3610286" y="4819504"/>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3" name="Google Shape;1383;g1ddb8899675_0_210"/>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4" name="Google Shape;1384;g1ddb8899675_0_210"/>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85" name="Shape 1385"/>
        <p:cNvGrpSpPr/>
        <p:nvPr/>
      </p:nvGrpSpPr>
      <p:grpSpPr>
        <a:xfrm>
          <a:off x="0" y="0"/>
          <a:ext cx="0" cy="0"/>
          <a:chOff x="0" y="0"/>
          <a:chExt cx="0" cy="0"/>
        </a:xfrm>
      </p:grpSpPr>
      <p:pic>
        <p:nvPicPr>
          <p:cNvPr id="1386" name="Google Shape;1386;g1ddb8899675_0_231"/>
          <p:cNvPicPr preferRelativeResize="0"/>
          <p:nvPr/>
        </p:nvPicPr>
        <p:blipFill rotWithShape="1">
          <a:blip r:embed="rId2">
            <a:alphaModFix/>
          </a:blip>
          <a:srcRect b="0" l="0" r="0" t="0"/>
          <a:stretch/>
        </p:blipFill>
        <p:spPr>
          <a:xfrm flipH="1">
            <a:off x="6432966" y="1760539"/>
            <a:ext cx="5505627" cy="4256743"/>
          </a:xfrm>
          <a:prstGeom prst="rect">
            <a:avLst/>
          </a:prstGeom>
          <a:noFill/>
          <a:ln>
            <a:noFill/>
          </a:ln>
        </p:spPr>
      </p:pic>
      <p:sp>
        <p:nvSpPr>
          <p:cNvPr id="1387" name="Google Shape;1387;g1ddb8899675_0_2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88" name="Google Shape;1388;g1ddb8899675_0_231"/>
          <p:cNvSpPr/>
          <p:nvPr/>
        </p:nvSpPr>
        <p:spPr>
          <a:xfrm flipH="1">
            <a:off x="264130" y="3054772"/>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grpSp>
        <p:nvGrpSpPr>
          <p:cNvPr id="1389" name="Google Shape;1389;g1ddb8899675_0_231"/>
          <p:cNvGrpSpPr/>
          <p:nvPr/>
        </p:nvGrpSpPr>
        <p:grpSpPr>
          <a:xfrm flipH="1">
            <a:off x="-30516" y="6196177"/>
            <a:ext cx="12233149" cy="626185"/>
            <a:chOff x="-30396" y="6196177"/>
            <a:chExt cx="12233149" cy="626185"/>
          </a:xfrm>
        </p:grpSpPr>
        <p:pic>
          <p:nvPicPr>
            <p:cNvPr id="1390" name="Google Shape;1390;g1ddb8899675_0_231"/>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1391" name="Google Shape;1391;g1ddb8899675_0_2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2" name="Google Shape;1392;g1ddb8899675_0_2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3" name="Google Shape;1393;g1ddb8899675_0_2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4" name="Google Shape;1394;g1ddb8899675_0_2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5" name="Google Shape;1395;g1ddb8899675_0_2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6" name="Google Shape;1396;g1ddb8899675_0_23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97" name="Google Shape;1397;g1ddb8899675_0_23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398" name="Google Shape;1398;g1ddb8899675_0_23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grpSp>
      <p:sp>
        <p:nvSpPr>
          <p:cNvPr id="1399" name="Google Shape;1399;g1ddb8899675_0_231"/>
          <p:cNvSpPr/>
          <p:nvPr/>
        </p:nvSpPr>
        <p:spPr>
          <a:xfrm flipH="1">
            <a:off x="2097244" y="1411024"/>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400" name="Google Shape;1400;g1ddb8899675_0_231"/>
          <p:cNvSpPr/>
          <p:nvPr/>
        </p:nvSpPr>
        <p:spPr>
          <a:xfrm flipH="1">
            <a:off x="429205" y="4682677"/>
            <a:ext cx="5789100" cy="13932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401" name="Google Shape;1401;g1ddb8899675_0_231"/>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2" name="Google Shape;1402;g1ddb8899675_0_231"/>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3" name="Google Shape;1403;g1ddb8899675_0_231"/>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404" name="Shape 1404"/>
        <p:cNvGrpSpPr/>
        <p:nvPr/>
      </p:nvGrpSpPr>
      <p:grpSpPr>
        <a:xfrm>
          <a:off x="0" y="0"/>
          <a:ext cx="0" cy="0"/>
          <a:chOff x="0" y="0"/>
          <a:chExt cx="0" cy="0"/>
        </a:xfrm>
      </p:grpSpPr>
      <p:sp>
        <p:nvSpPr>
          <p:cNvPr id="1405" name="Google Shape;1405;g1ddb8899675_0_250"/>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6" name="Google Shape;1406;g1ddb8899675_0_250"/>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7" name="Google Shape;1407;g1ddb8899675_0_250"/>
          <p:cNvSpPr txBox="1"/>
          <p:nvPr>
            <p:ph idx="2" type="body"/>
          </p:nvPr>
        </p:nvSpPr>
        <p:spPr>
          <a:xfrm>
            <a:off x="0" y="1657350"/>
            <a:ext cx="12192000" cy="35244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Times New Roman"/>
                <a:ea typeface="Times New Roman"/>
                <a:cs typeface="Times New Roman"/>
                <a:sym typeface="Times New Roman"/>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408" name="Google Shape;1408;g1ddb8899675_0_250"/>
          <p:cNvGrpSpPr/>
          <p:nvPr/>
        </p:nvGrpSpPr>
        <p:grpSpPr>
          <a:xfrm>
            <a:off x="1" y="5607273"/>
            <a:ext cx="12196128" cy="83414"/>
            <a:chOff x="-33239" y="5603791"/>
            <a:chExt cx="9147325" cy="83414"/>
          </a:xfrm>
        </p:grpSpPr>
        <p:cxnSp>
          <p:nvCxnSpPr>
            <p:cNvPr id="1409" name="Google Shape;1409;g1ddb8899675_0_250"/>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410" name="Google Shape;1410;g1ddb8899675_0_25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416" name="Shape 1416"/>
        <p:cNvGrpSpPr/>
        <p:nvPr/>
      </p:nvGrpSpPr>
      <p:grpSpPr>
        <a:xfrm>
          <a:off x="0" y="0"/>
          <a:ext cx="0" cy="0"/>
          <a:chOff x="0" y="0"/>
          <a:chExt cx="0" cy="0"/>
        </a:xfrm>
      </p:grpSpPr>
      <p:sp>
        <p:nvSpPr>
          <p:cNvPr id="1417" name="Google Shape;1417;g1f4e6c065dc_0_13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18" name="Google Shape;1418;g1f4e6c065dc_0_13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9" name="Google Shape;1419;g1f4e6c065dc_0_13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0" name="Google Shape;1420;g1f4e6c065dc_0_13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21" name="Google Shape;1421;g1f4e6c065dc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422" name="Google Shape;1422;g1f4e6c065dc_0_13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23" name="Google Shape;1423;g1f4e6c065dc_0_13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24" name="Google Shape;1424;g1f4e6c065dc_0_13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425" name="Google Shape;1425;g1f4e6c065dc_0_13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6" name="Google Shape;1426;g1f4e6c065dc_0_133"/>
          <p:cNvSpPr/>
          <p:nvPr>
            <p:ph idx="2" type="pic"/>
          </p:nvPr>
        </p:nvSpPr>
        <p:spPr>
          <a:xfrm>
            <a:off x="457146" y="524736"/>
            <a:ext cx="2514600" cy="2935200"/>
          </a:xfrm>
          <a:prstGeom prst="rect">
            <a:avLst/>
          </a:prstGeom>
          <a:noFill/>
          <a:ln>
            <a:noFill/>
          </a:ln>
        </p:spPr>
      </p:sp>
      <p:sp>
        <p:nvSpPr>
          <p:cNvPr id="1427" name="Google Shape;1427;g1f4e6c065dc_0_13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428" name="Shape 1428"/>
        <p:cNvGrpSpPr/>
        <p:nvPr/>
      </p:nvGrpSpPr>
      <p:grpSpPr>
        <a:xfrm>
          <a:off x="0" y="0"/>
          <a:ext cx="0" cy="0"/>
          <a:chOff x="0" y="0"/>
          <a:chExt cx="0" cy="0"/>
        </a:xfrm>
      </p:grpSpPr>
      <p:sp>
        <p:nvSpPr>
          <p:cNvPr id="1429" name="Google Shape;1429;g1f4e6c065dc_0_14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0" name="Google Shape;1430;g1f4e6c065dc_0_145"/>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1" name="Google Shape;1431;g1f4e6c065dc_0_145"/>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32" name="Google Shape;1432;g1f4e6c065dc_0_14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33" name="Google Shape;1433;g1f4e6c065dc_0_14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34" name="Google Shape;1434;g1f4e6c065dc_0_14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5" name="Google Shape;1435;g1f4e6c065dc_0_14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36" name="Google Shape;1436;g1f4e6c065dc_0_14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37" name="Google Shape;1437;g1f4e6c065dc_0_14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38" name="Google Shape;1438;g1f4e6c065dc_0_14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439" name="Google Shape;1439;g1f4e6c065dc_0_145"/>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440" name="Google Shape;1440;g1f4e6c065dc_0_145"/>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1" name="Google Shape;1441;g1f4e6c065dc_0_145"/>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2" name="Google Shape;1442;g1f4e6c065dc_0_145"/>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3" name="Google Shape;1443;g1f4e6c065dc_0_145"/>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4" name="Google Shape;1444;g1f4e6c065dc_0_145"/>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445" name="Shape 1445"/>
        <p:cNvGrpSpPr/>
        <p:nvPr/>
      </p:nvGrpSpPr>
      <p:grpSpPr>
        <a:xfrm>
          <a:off x="0" y="0"/>
          <a:ext cx="0" cy="0"/>
          <a:chOff x="0" y="0"/>
          <a:chExt cx="0" cy="0"/>
        </a:xfrm>
      </p:grpSpPr>
      <p:sp>
        <p:nvSpPr>
          <p:cNvPr id="1446" name="Google Shape;1446;g1f4e6c065dc_0_16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7" name="Google Shape;1447;g1f4e6c065dc_0_162"/>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8" name="Google Shape;1448;g1f4e6c065dc_0_162"/>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9" name="Google Shape;1449;g1f4e6c065dc_0_162"/>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50" name="Google Shape;1450;g1f4e6c065dc_0_16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51" name="Google Shape;1451;g1f4e6c065dc_0_16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52" name="Google Shape;1452;g1f4e6c065dc_0_16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53" name="Google Shape;1453;g1f4e6c065dc_0_16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54" name="Google Shape;1454;g1f4e6c065dc_0_1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55" name="Google Shape;1455;g1f4e6c065dc_0_16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56" name="Google Shape;1456;g1f4e6c065dc_0_16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457" name="Google Shape;1457;g1f4e6c065dc_0_162"/>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8" name="Google Shape;1458;g1f4e6c065dc_0_162"/>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9" name="Google Shape;1459;g1f4e6c065dc_0_162"/>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0" name="Google Shape;1460;g1f4e6c065dc_0_162"/>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61" name="Shape 1461"/>
        <p:cNvGrpSpPr/>
        <p:nvPr/>
      </p:nvGrpSpPr>
      <p:grpSpPr>
        <a:xfrm>
          <a:off x="0" y="0"/>
          <a:ext cx="0" cy="0"/>
          <a:chOff x="0" y="0"/>
          <a:chExt cx="0" cy="0"/>
        </a:xfrm>
      </p:grpSpPr>
      <p:sp>
        <p:nvSpPr>
          <p:cNvPr id="1462" name="Google Shape;1462;g1f4e6c065dc_0_17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3" name="Google Shape;1463;g1f4e6c065dc_0_178"/>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4" name="Google Shape;1464;g1f4e6c065dc_0_178"/>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5" name="Google Shape;1465;g1f4e6c065dc_0_178"/>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6" name="Google Shape;1466;g1f4e6c065dc_0_178"/>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67" name="Google Shape;1467;g1f4e6c065dc_0_17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8" name="Google Shape;1468;g1f4e6c065dc_0_17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69" name="Google Shape;1469;g1f4e6c065dc_0_17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0" name="Google Shape;1470;g1f4e6c065dc_0_17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71" name="Google Shape;1471;g1f4e6c065dc_0_17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72" name="Google Shape;1472;g1f4e6c065dc_0_17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73" name="Google Shape;1473;g1f4e6c065dc_0_17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74" name="Shape 1474"/>
        <p:cNvGrpSpPr/>
        <p:nvPr/>
      </p:nvGrpSpPr>
      <p:grpSpPr>
        <a:xfrm>
          <a:off x="0" y="0"/>
          <a:ext cx="0" cy="0"/>
          <a:chOff x="0" y="0"/>
          <a:chExt cx="0" cy="0"/>
        </a:xfrm>
      </p:grpSpPr>
      <p:sp>
        <p:nvSpPr>
          <p:cNvPr id="1475" name="Google Shape;1475;g1f4e6c065dc_0_1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476" name="Google Shape;1476;g1f4e6c065dc_0_191"/>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477" name="Google Shape;1477;g1f4e6c065dc_0_19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78" name="Google Shape;1478;g1f4e6c065dc_0_19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79" name="Google Shape;1479;g1f4e6c065dc_0_19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80" name="Google Shape;1480;g1f4e6c065dc_0_191"/>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481" name="Google Shape;1481;g1f4e6c065dc_0_191"/>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82" name="Google Shape;1482;g1f4e6c065dc_0_191"/>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83" name="Shape 1483"/>
        <p:cNvGrpSpPr/>
        <p:nvPr/>
      </p:nvGrpSpPr>
      <p:grpSpPr>
        <a:xfrm>
          <a:off x="0" y="0"/>
          <a:ext cx="0" cy="0"/>
          <a:chOff x="0" y="0"/>
          <a:chExt cx="0" cy="0"/>
        </a:xfrm>
      </p:grpSpPr>
      <p:sp>
        <p:nvSpPr>
          <p:cNvPr id="1484" name="Google Shape;1484;g1f4e6c065dc_0_20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85" name="Google Shape;1485;g1f4e6c065dc_0_20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86" name="Google Shape;1486;g1f4e6c065dc_0_20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87" name="Google Shape;1487;g1f4e6c065dc_0_20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88" name="Google Shape;1488;g1f4e6c065dc_0_20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89" name="Google Shape;1489;g1f4e6c065dc_0_20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90" name="Google Shape;1490;g1f4e6c065dc_0_20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91" name="Google Shape;1491;g1f4e6c065dc_0_20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theme" Target="../theme/theme9.xml"/></Relationships>
</file>

<file path=ppt/slideMasters/_rels/slideMaster11.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image" Target="../media/image35.png"/><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12.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8.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35.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35.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2.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image" Target="../media/image35.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7.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theme" Target="../theme/theme10.xml"/></Relationships>
</file>

<file path=ppt/slideMasters/_rels/slideMaster8.xml.rels><?xml version="1.0" encoding="UTF-8" standalone="yes"?><Relationships xmlns="http://schemas.openxmlformats.org/package/2006/relationships"><Relationship Id="rId20" Type="http://schemas.openxmlformats.org/officeDocument/2006/relationships/theme" Target="../theme/theme5.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 Type="http://schemas.openxmlformats.org/officeDocument/2006/relationships/image" Target="../media/image35.png"/><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7" Type="http://schemas.openxmlformats.org/officeDocument/2006/relationships/slideLayout" Target="../slideLayouts/slideLayout75.xml"/><Relationship Id="rId16" Type="http://schemas.openxmlformats.org/officeDocument/2006/relationships/slideLayout" Target="../slideLayouts/slideLayout74.xml"/><Relationship Id="rId5" Type="http://schemas.openxmlformats.org/officeDocument/2006/relationships/slideLayout" Target="../slideLayouts/slideLayout63.xml"/><Relationship Id="rId19" Type="http://schemas.openxmlformats.org/officeDocument/2006/relationships/slideLayout" Target="../slideLayouts/slideLayout77.xml"/><Relationship Id="rId6" Type="http://schemas.openxmlformats.org/officeDocument/2006/relationships/slideLayout" Target="../slideLayouts/slideLayout64.xml"/><Relationship Id="rId18" Type="http://schemas.openxmlformats.org/officeDocument/2006/relationships/slideLayout" Target="../slideLayouts/slideLayout76.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7.xml"/><Relationship Id="rId10" Type="http://schemas.openxmlformats.org/officeDocument/2006/relationships/slideLayout" Target="../slideLayouts/slideLayout86.xml"/><Relationship Id="rId12" Type="http://schemas.openxmlformats.org/officeDocument/2006/relationships/theme" Target="../theme/theme3.xml"/><Relationship Id="rId1" Type="http://schemas.openxmlformats.org/officeDocument/2006/relationships/image" Target="../media/image35.png"/><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9" Type="http://schemas.openxmlformats.org/officeDocument/2006/relationships/slideLayout" Target="../slideLayouts/slideLayout85.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2" name="Shape 1302"/>
        <p:cNvGrpSpPr/>
        <p:nvPr/>
      </p:nvGrpSpPr>
      <p:grpSpPr>
        <a:xfrm>
          <a:off x="0" y="0"/>
          <a:ext cx="0" cy="0"/>
          <a:chOff x="0" y="0"/>
          <a:chExt cx="0" cy="0"/>
        </a:xfrm>
      </p:grpSpPr>
      <p:sp>
        <p:nvSpPr>
          <p:cNvPr id="1303" name="Google Shape;1303;g1ddb8899675_0_14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Times New Roman"/>
              <a:ea typeface="Times New Roman"/>
              <a:cs typeface="Times New Roman"/>
              <a:sym typeface="Times New Roman"/>
            </a:endParaRPr>
          </a:p>
        </p:txBody>
      </p:sp>
      <p:cxnSp>
        <p:nvCxnSpPr>
          <p:cNvPr id="1304" name="Google Shape;1304;g1ddb8899675_0_14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305" name="Google Shape;1305;g1ddb8899675_0_148"/>
          <p:cNvPicPr preferRelativeResize="0"/>
          <p:nvPr/>
        </p:nvPicPr>
        <p:blipFill rotWithShape="1">
          <a:blip r:embed="rId1">
            <a:alphaModFix/>
          </a:blip>
          <a:srcRect b="0" l="0" r="0" t="0"/>
          <a:stretch/>
        </p:blipFill>
        <p:spPr>
          <a:xfrm>
            <a:off x="230497"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45" r:id="rId2"/>
    <p:sldLayoutId id="2147483746" r:id="rId3"/>
    <p:sldLayoutId id="2147483747" r:id="rId4"/>
    <p:sldLayoutId id="2147483748" r:id="rId5"/>
    <p:sldLayoutId id="2147483749" r:id="rId6"/>
    <p:sldLayoutId id="2147483750"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1" name="Shape 1411"/>
        <p:cNvGrpSpPr/>
        <p:nvPr/>
      </p:nvGrpSpPr>
      <p:grpSpPr>
        <a:xfrm>
          <a:off x="0" y="0"/>
          <a:ext cx="0" cy="0"/>
          <a:chOff x="0" y="0"/>
          <a:chExt cx="0" cy="0"/>
        </a:xfrm>
      </p:grpSpPr>
      <p:sp>
        <p:nvSpPr>
          <p:cNvPr id="1412" name="Google Shape;1412;g1f4e6c065dc_0_128"/>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413" name="Google Shape;1413;g1f4e6c065dc_0_128"/>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414" name="Google Shape;1414;g1f4e6c065dc_0_12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415" name="Google Shape;1415;g1f4e6c065dc_0_12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7"/>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 name="Google Shape;16;p27"/>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7" name="Google Shape;17;p27"/>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grpSp>
        <p:nvGrpSpPr>
          <p:cNvPr id="138" name="Google Shape;138;p30"/>
          <p:cNvGrpSpPr/>
          <p:nvPr/>
        </p:nvGrpSpPr>
        <p:grpSpPr>
          <a:xfrm>
            <a:off x="0" y="5607273"/>
            <a:ext cx="12214159" cy="1252536"/>
            <a:chOff x="-33239" y="5603791"/>
            <a:chExt cx="9160619" cy="1252536"/>
          </a:xfrm>
        </p:grpSpPr>
        <p:sp>
          <p:nvSpPr>
            <p:cNvPr id="139" name="Google Shape;139;p30"/>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0" name="Google Shape;140;p3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1" name="Google Shape;141;p3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2"/>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89" name="Google Shape;189;p3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90" name="Google Shape;190;p32"/>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91" name="Google Shape;191;p3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38"/>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38"/>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3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3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5" name="Shape 645"/>
        <p:cNvGrpSpPr/>
        <p:nvPr/>
      </p:nvGrpSpPr>
      <p:grpSpPr>
        <a:xfrm>
          <a:off x="0" y="0"/>
          <a:ext cx="0" cy="0"/>
          <a:chOff x="0" y="0"/>
          <a:chExt cx="0" cy="0"/>
        </a:xfrm>
      </p:grpSpPr>
      <p:sp>
        <p:nvSpPr>
          <p:cNvPr id="646" name="Google Shape;646;p40"/>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47" name="Google Shape;647;p4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648" name="Google Shape;648;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9" name="Google Shape;649;p4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7" name="Shape 807"/>
        <p:cNvGrpSpPr/>
        <p:nvPr/>
      </p:nvGrpSpPr>
      <p:grpSpPr>
        <a:xfrm>
          <a:off x="0" y="0"/>
          <a:ext cx="0" cy="0"/>
          <a:chOff x="0" y="0"/>
          <a:chExt cx="0" cy="0"/>
        </a:xfrm>
      </p:grpSpPr>
      <p:sp>
        <p:nvSpPr>
          <p:cNvPr id="808" name="Google Shape;808;p42"/>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09" name="Google Shape;809;p42"/>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810" name="Google Shape;810;p4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0" r:id="rId2"/>
    <p:sldLayoutId id="2147483711" r:id="rId3"/>
    <p:sldLayoutId id="2147483712" r:id="rId4"/>
    <p:sldLayoutId id="214748371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5" name="Shape 875"/>
        <p:cNvGrpSpPr/>
        <p:nvPr/>
      </p:nvGrpSpPr>
      <p:grpSpPr>
        <a:xfrm>
          <a:off x="0" y="0"/>
          <a:ext cx="0" cy="0"/>
          <a:chOff x="0" y="0"/>
          <a:chExt cx="0" cy="0"/>
        </a:xfrm>
      </p:grpSpPr>
      <p:sp>
        <p:nvSpPr>
          <p:cNvPr id="876" name="Google Shape;876;p44"/>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77" name="Google Shape;877;p44"/>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78" name="Google Shape;878;p44"/>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79" name="Google Shape;879;p44"/>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2" name="Shape 1172"/>
        <p:cNvGrpSpPr/>
        <p:nvPr/>
      </p:nvGrpSpPr>
      <p:grpSpPr>
        <a:xfrm>
          <a:off x="0" y="0"/>
          <a:ext cx="0" cy="0"/>
          <a:chOff x="0" y="0"/>
          <a:chExt cx="0" cy="0"/>
        </a:xfrm>
      </p:grpSpPr>
      <p:sp>
        <p:nvSpPr>
          <p:cNvPr id="1173" name="Google Shape;1173;p46"/>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74" name="Google Shape;1174;p4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75" name="Google Shape;1175;p4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76" name="Google Shape;1176;p4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0.xml"/><Relationship Id="rId3" Type="http://schemas.openxmlformats.org/officeDocument/2006/relationships/image" Target="../media/image8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 Id="rId3" Type="http://schemas.openxmlformats.org/officeDocument/2006/relationships/image" Target="../media/image8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2.xml"/><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9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Relationship Id="rId3" Type="http://schemas.openxmlformats.org/officeDocument/2006/relationships/image" Target="../media/image10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14.xml"/><Relationship Id="rId3" Type="http://schemas.openxmlformats.org/officeDocument/2006/relationships/image" Target="../media/image9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94.png"/><Relationship Id="rId4" Type="http://schemas.openxmlformats.org/officeDocument/2006/relationships/image" Target="../media/image10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2.jpg"/><Relationship Id="rId4" Type="http://schemas.openxmlformats.org/officeDocument/2006/relationships/image" Target="../media/image97.jpg"/><Relationship Id="rId5" Type="http://schemas.openxmlformats.org/officeDocument/2006/relationships/image" Target="../media/image84.jpg"/><Relationship Id="rId6" Type="http://schemas.openxmlformats.org/officeDocument/2006/relationships/image" Target="../media/image83.jpg"/><Relationship Id="rId7" Type="http://schemas.openxmlformats.org/officeDocument/2006/relationships/image" Target="../media/image10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6.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 Id="rId3" Type="http://schemas.openxmlformats.org/officeDocument/2006/relationships/image" Target="../media/image1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7.xml"/><Relationship Id="rId3" Type="http://schemas.openxmlformats.org/officeDocument/2006/relationships/image" Target="../media/image104.png"/><Relationship Id="rId4" Type="http://schemas.openxmlformats.org/officeDocument/2006/relationships/image" Target="../media/image1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8.xml"/><Relationship Id="rId3" Type="http://schemas.openxmlformats.org/officeDocument/2006/relationships/image" Target="../media/image98.jpg"/><Relationship Id="rId4" Type="http://schemas.openxmlformats.org/officeDocument/2006/relationships/image" Target="../media/image8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9.xml"/><Relationship Id="rId3"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518" name="Google Shape;1518;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What did you learn?</a:t>
            </a:r>
            <a:endParaRPr/>
          </a:p>
        </p:txBody>
      </p:sp>
      <p:sp>
        <p:nvSpPr>
          <p:cNvPr id="1519" name="Google Shape;1519;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See English slides.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16"/>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Clr>
                <a:srgbClr val="006FB6"/>
              </a:buClr>
              <a:buSzPts val="5000"/>
              <a:buFont typeface="Calibri"/>
              <a:buNone/>
            </a:pPr>
            <a:r>
              <a:rPr b="1" i="0" lang="en-US" u="none"/>
              <a:t>پڑھنا = گفتگو کرنا (K-1)</a:t>
            </a:r>
            <a:endParaRPr/>
          </a:p>
        </p:txBody>
      </p:sp>
      <p:sp>
        <p:nvSpPr>
          <p:cNvPr id="1618" name="Google Shape;1618;p16"/>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rgbClr val="006FB6"/>
              </a:buClr>
              <a:buSzPts val="2800"/>
              <a:buNone/>
            </a:pPr>
            <a:r>
              <a:rPr b="0" i="0" lang="en-US" sz="2600" u="none">
                <a:solidFill>
                  <a:srgbClr val="006FB6"/>
                </a:solidFill>
              </a:rPr>
              <a:t>آپ کے لیے سب سے زیادہ دلچسپ کیا تھا؟ کیوں؟ الفاظ یا فقروں کی نشان دہی کریں۔</a:t>
            </a:r>
            <a:endParaRPr sz="2600"/>
          </a:p>
        </p:txBody>
      </p:sp>
      <p:sp>
        <p:nvSpPr>
          <p:cNvPr id="1619" name="Google Shape;1619;p16"/>
          <p:cNvSpPr txBox="1"/>
          <p:nvPr>
            <p:ph idx="2" type="body"/>
          </p:nvPr>
        </p:nvSpPr>
        <p:spPr>
          <a:xfrm>
            <a:off x="3953879" y="4644684"/>
            <a:ext cx="3576600" cy="1393200"/>
          </a:xfrm>
          <a:prstGeom prst="rect">
            <a:avLst/>
          </a:prstGeom>
          <a:noFill/>
          <a:ln>
            <a:noFill/>
          </a:ln>
        </p:spPr>
        <p:txBody>
          <a:bodyPr anchorCtr="0" anchor="ctr" bIns="45700" lIns="91425" spcFirstLastPara="1" rIns="91425" wrap="square" tIns="45700">
            <a:noAutofit/>
          </a:bodyPr>
          <a:lstStyle/>
          <a:p>
            <a:pPr indent="-4763" lvl="0" marL="233363" marR="0" rtl="1" algn="r">
              <a:lnSpc>
                <a:spcPct val="90000"/>
              </a:lnSpc>
              <a:spcBef>
                <a:spcPts val="1000"/>
              </a:spcBef>
              <a:spcAft>
                <a:spcPts val="0"/>
              </a:spcAft>
              <a:buClr>
                <a:srgbClr val="0771BA"/>
              </a:buClr>
              <a:buSzPts val="2800"/>
              <a:buFont typeface="Arial"/>
              <a:buNone/>
            </a:pPr>
            <a:r>
              <a:rPr b="0" i="0" lang="en-US" sz="2600" u="none">
                <a:solidFill>
                  <a:srgbClr val="006FB6"/>
                </a:solidFill>
              </a:rPr>
              <a:t>ایسی کون سی چیز تھی جسے آپ پہلے ہی سے جانتے تھے؟ مصنف نے یہ کیسے کہا؟</a:t>
            </a:r>
            <a:endParaRPr sz="2600"/>
          </a:p>
        </p:txBody>
      </p:sp>
      <p:sp>
        <p:nvSpPr>
          <p:cNvPr id="1620" name="Google Shape;1620;p16"/>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SzPts val="1100"/>
              <a:buNone/>
            </a:pPr>
            <a:r>
              <a:rPr b="0" i="0" lang="en-US" sz="2600" u="none">
                <a:solidFill>
                  <a:srgbClr val="006FB6"/>
                </a:solidFill>
              </a:rPr>
              <a:t>یہ کتاب کس چیز کے بارے میں تھی؟ زیادہ تر؟</a:t>
            </a:r>
            <a:endParaRPr sz="2600">
              <a:solidFill>
                <a:srgbClr val="006FB6"/>
              </a:solidFill>
            </a:endParaRPr>
          </a:p>
        </p:txBody>
      </p:sp>
      <p:sp>
        <p:nvSpPr>
          <p:cNvPr id="1621" name="Google Shape;1621;p16"/>
          <p:cNvSpPr txBox="1"/>
          <p:nvPr>
            <p:ph idx="4" type="body"/>
          </p:nvPr>
        </p:nvSpPr>
        <p:spPr>
          <a:xfrm>
            <a:off x="266413" y="4428232"/>
            <a:ext cx="2954100" cy="1393200"/>
          </a:xfrm>
          <a:prstGeom prst="rect">
            <a:avLst/>
          </a:prstGeom>
          <a:noFill/>
          <a:ln>
            <a:noFill/>
          </a:ln>
        </p:spPr>
        <p:txBody>
          <a:bodyPr anchorCtr="0" anchor="ctr" bIns="45700" lIns="91425" spcFirstLastPara="1" rIns="91425" wrap="square" tIns="45700">
            <a:noAutofit/>
          </a:bodyPr>
          <a:lstStyle/>
          <a:p>
            <a:pPr indent="0" lvl="0" marL="9525" marR="0" rtl="1" algn="r">
              <a:lnSpc>
                <a:spcPct val="90000"/>
              </a:lnSpc>
              <a:spcBef>
                <a:spcPts val="1000"/>
              </a:spcBef>
              <a:spcAft>
                <a:spcPts val="0"/>
              </a:spcAft>
              <a:buClr>
                <a:srgbClr val="0771BA"/>
              </a:buClr>
              <a:buSzPts val="2800"/>
              <a:buFont typeface="Arial"/>
              <a:buNone/>
            </a:pPr>
            <a:r>
              <a:rPr b="0" i="0" lang="en-US" sz="2600" u="none">
                <a:solidFill>
                  <a:srgbClr val="006FB6"/>
                </a:solidFill>
              </a:rPr>
              <a:t>ایسی کون سی چیز تھی جس نے آپ کو حیران کر دیا؟ مجھے دکھائیں۔</a:t>
            </a:r>
            <a:endParaRPr sz="2600"/>
          </a:p>
        </p:txBody>
      </p:sp>
      <p:pic>
        <p:nvPicPr>
          <p:cNvPr id="1622" name="Google Shape;1622;p16"/>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17"/>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Clr>
                <a:srgbClr val="006FB6"/>
              </a:buClr>
              <a:buSzPts val="5000"/>
              <a:buFont typeface="Calibri"/>
              <a:buNone/>
            </a:pPr>
            <a:r>
              <a:rPr b="1" i="0" lang="en-US" u="none"/>
              <a:t>پڑھنا = گفتگو کرنا (2-3)</a:t>
            </a:r>
            <a:endParaRPr/>
          </a:p>
        </p:txBody>
      </p:sp>
      <p:sp>
        <p:nvSpPr>
          <p:cNvPr id="1628" name="Google Shape;1628;p17"/>
          <p:cNvSpPr txBox="1"/>
          <p:nvPr>
            <p:ph idx="1" type="body"/>
          </p:nvPr>
        </p:nvSpPr>
        <p:spPr>
          <a:xfrm>
            <a:off x="8305750" y="3165425"/>
            <a:ext cx="3618900" cy="12366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chemeClr val="dk1"/>
              </a:buClr>
              <a:buSzPts val="1100"/>
              <a:buNone/>
            </a:pPr>
            <a:r>
              <a:rPr b="0" i="0" lang="en-US" sz="2400" u="none">
                <a:solidFill>
                  <a:srgbClr val="006FB6"/>
                </a:solidFill>
              </a:rPr>
              <a:t>اس کے بعد آپ کس قسم کی کتاب پڑھنا چاہتے ہیں؟ آپ مزید کس چیز کے بارے میں جاننا چاہتے ہیں؟ </a:t>
            </a:r>
            <a:endParaRPr sz="2400">
              <a:solidFill>
                <a:srgbClr val="006FB6"/>
              </a:solidFill>
            </a:endParaRPr>
          </a:p>
        </p:txBody>
      </p:sp>
      <p:sp>
        <p:nvSpPr>
          <p:cNvPr id="1629" name="Google Shape;1629;p17"/>
          <p:cNvSpPr txBox="1"/>
          <p:nvPr>
            <p:ph idx="2" type="body"/>
          </p:nvPr>
        </p:nvSpPr>
        <p:spPr>
          <a:xfrm>
            <a:off x="5816500" y="1588550"/>
            <a:ext cx="3618900" cy="12366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SzPts val="2800"/>
              <a:buNone/>
            </a:pPr>
            <a:r>
              <a:rPr b="0" i="0" lang="en-US" sz="2400" u="none">
                <a:solidFill>
                  <a:srgbClr val="006FB6"/>
                </a:solidFill>
              </a:rPr>
              <a:t>آپ کو اب بھی اس موضوع کے بارے حیرت ہے؟ وہ معلومات کہاں فٹ ہوگی؟</a:t>
            </a:r>
            <a:endParaRPr sz="2400"/>
          </a:p>
        </p:txBody>
      </p:sp>
      <p:sp>
        <p:nvSpPr>
          <p:cNvPr id="1630" name="Google Shape;1630;p17"/>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chemeClr val="dk1"/>
              </a:buClr>
              <a:buSzPts val="1100"/>
              <a:buNone/>
            </a:pPr>
            <a:r>
              <a:t/>
            </a:r>
            <a:endParaRPr sz="2400">
              <a:solidFill>
                <a:srgbClr val="006FB6"/>
              </a:solidFill>
            </a:endParaRPr>
          </a:p>
          <a:p>
            <a:pPr indent="0" lvl="0" marL="0" rtl="1" algn="r">
              <a:lnSpc>
                <a:spcPct val="90000"/>
              </a:lnSpc>
              <a:spcBef>
                <a:spcPts val="0"/>
              </a:spcBef>
              <a:spcAft>
                <a:spcPts val="0"/>
              </a:spcAft>
              <a:buClr>
                <a:schemeClr val="dk1"/>
              </a:buClr>
              <a:buSzPts val="1100"/>
              <a:buNone/>
            </a:pPr>
            <a:r>
              <a:rPr b="0" i="0" lang="en-US" sz="2400" u="none">
                <a:solidFill>
                  <a:srgbClr val="006FB6"/>
                </a:solidFill>
              </a:rPr>
              <a:t>اگر آپ اس کتاب کے بارے میں کسی دوست کو بتانا چاہتے ہیں، تو آپ کون سی سب سے بڑی چیز شیئر کریں گے؟ مصنف نے اس نکتے کی وضاحت کیسے کی؟</a:t>
            </a:r>
            <a:endParaRPr sz="2400">
              <a:solidFill>
                <a:srgbClr val="006FB6"/>
              </a:solidFill>
            </a:endParaRPr>
          </a:p>
          <a:p>
            <a:pPr indent="0" lvl="0" marL="0" rtl="1" algn="r">
              <a:lnSpc>
                <a:spcPct val="90000"/>
              </a:lnSpc>
              <a:spcBef>
                <a:spcPts val="0"/>
              </a:spcBef>
              <a:spcAft>
                <a:spcPts val="0"/>
              </a:spcAft>
              <a:buClr>
                <a:schemeClr val="dk1"/>
              </a:buClr>
              <a:buSzPts val="1100"/>
              <a:buNone/>
            </a:pPr>
            <a:r>
              <a:t/>
            </a:r>
            <a:endParaRPr sz="2400">
              <a:solidFill>
                <a:srgbClr val="006FB6"/>
              </a:solidFill>
            </a:endParaRPr>
          </a:p>
        </p:txBody>
      </p:sp>
      <p:pic>
        <p:nvPicPr>
          <p:cNvPr id="1631" name="Google Shape;1631;p17"/>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g1ddb8899675_0_13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1" algn="r">
              <a:lnSpc>
                <a:spcPct val="90000"/>
              </a:lnSpc>
              <a:spcBef>
                <a:spcPts val="0"/>
              </a:spcBef>
              <a:spcAft>
                <a:spcPts val="0"/>
              </a:spcAft>
              <a:buSzPts val="5000"/>
              <a:buNone/>
            </a:pPr>
            <a:r>
              <a:rPr b="1" i="0" lang="en-US" u="none"/>
              <a:t>الأسر التي تتحدث لغات متعددة</a:t>
            </a:r>
            <a:endParaRPr/>
          </a:p>
        </p:txBody>
      </p:sp>
      <p:sp>
        <p:nvSpPr>
          <p:cNvPr id="1637" name="Google Shape;1637;g1ddb8899675_0_138"/>
          <p:cNvSpPr txBox="1"/>
          <p:nvPr>
            <p:ph idx="1" type="body"/>
          </p:nvPr>
        </p:nvSpPr>
        <p:spPr>
          <a:xfrm>
            <a:off x="638212" y="1489802"/>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SzPts val="3200"/>
              <a:buNone/>
            </a:pPr>
            <a:r>
              <a:rPr b="0" i="0" lang="en-US" u="none"/>
              <a:t>تحدث بشأن موضوع الكتاب أولاً</a:t>
            </a:r>
            <a:endParaRPr/>
          </a:p>
        </p:txBody>
      </p:sp>
      <p:sp>
        <p:nvSpPr>
          <p:cNvPr id="1638" name="Google Shape;1638;g1ddb8899675_0_138"/>
          <p:cNvSpPr txBox="1"/>
          <p:nvPr>
            <p:ph idx="2" type="body"/>
          </p:nvPr>
        </p:nvSpPr>
        <p:spPr>
          <a:xfrm>
            <a:off x="638212" y="2841590"/>
            <a:ext cx="7205400" cy="1055700"/>
          </a:xfrm>
          <a:prstGeom prst="rect">
            <a:avLst/>
          </a:prstGeom>
          <a:noFill/>
          <a:ln>
            <a:noFill/>
          </a:ln>
        </p:spPr>
        <p:txBody>
          <a:bodyPr anchorCtr="0" anchor="ctr" bIns="45700" lIns="91425" spcFirstLastPara="1" rIns="91425" wrap="square" tIns="45700">
            <a:normAutofit/>
          </a:bodyPr>
          <a:lstStyle/>
          <a:p>
            <a:pPr indent="0" lvl="0" marL="0" rtl="1" algn="r">
              <a:spcBef>
                <a:spcPts val="1000"/>
              </a:spcBef>
              <a:spcAft>
                <a:spcPts val="0"/>
              </a:spcAft>
              <a:buClr>
                <a:srgbClr val="006FB6"/>
              </a:buClr>
              <a:buSzPts val="3200"/>
              <a:buFont typeface="Calibri"/>
              <a:buNone/>
            </a:pPr>
            <a:r>
              <a:rPr lang="en-US" sz="2400">
                <a:solidFill>
                  <a:srgbClr val="006FB6"/>
                </a:solidFill>
                <a:latin typeface="Times New Roman"/>
                <a:ea typeface="Times New Roman"/>
                <a:cs typeface="Times New Roman"/>
                <a:sym typeface="Times New Roman"/>
              </a:rPr>
              <a:t>کسی بھی زبان میں کتابوں کے ساتھ اسے استعمال کریں۔</a:t>
            </a:r>
            <a:endParaRPr/>
          </a:p>
        </p:txBody>
      </p:sp>
      <p:pic>
        <p:nvPicPr>
          <p:cNvPr id="1639" name="Google Shape;1639;g1ddb8899675_0_138"/>
          <p:cNvPicPr preferRelativeResize="0"/>
          <p:nvPr/>
        </p:nvPicPr>
        <p:blipFill rotWithShape="1">
          <a:blip r:embed="rId3">
            <a:alphaModFix/>
          </a:blip>
          <a:srcRect b="0" l="0" r="0" t="0"/>
          <a:stretch/>
        </p:blipFill>
        <p:spPr>
          <a:xfrm>
            <a:off x="9606053" y="1489800"/>
            <a:ext cx="1071566" cy="1055700"/>
          </a:xfrm>
          <a:prstGeom prst="rect">
            <a:avLst/>
          </a:prstGeom>
          <a:noFill/>
          <a:ln>
            <a:noFill/>
          </a:ln>
        </p:spPr>
      </p:pic>
      <p:pic>
        <p:nvPicPr>
          <p:cNvPr id="1640" name="Google Shape;1640;g1ddb8899675_0_138"/>
          <p:cNvPicPr preferRelativeResize="0"/>
          <p:nvPr/>
        </p:nvPicPr>
        <p:blipFill rotWithShape="1">
          <a:blip r:embed="rId4">
            <a:alphaModFix/>
          </a:blip>
          <a:srcRect b="0" l="0" r="0" t="0"/>
          <a:stretch/>
        </p:blipFill>
        <p:spPr>
          <a:xfrm>
            <a:off x="9606053" y="4312512"/>
            <a:ext cx="1245424" cy="1026732"/>
          </a:xfrm>
          <a:prstGeom prst="rect">
            <a:avLst/>
          </a:prstGeom>
          <a:noFill/>
          <a:ln>
            <a:noFill/>
          </a:ln>
        </p:spPr>
      </p:pic>
      <p:sp>
        <p:nvSpPr>
          <p:cNvPr id="1641" name="Google Shape;1641;g1ddb8899675_0_138"/>
          <p:cNvSpPr txBox="1"/>
          <p:nvPr/>
        </p:nvSpPr>
        <p:spPr>
          <a:xfrm>
            <a:off x="638212" y="3991275"/>
            <a:ext cx="7205400" cy="16692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Clr>
                <a:schemeClr val="dk1"/>
              </a:buClr>
              <a:buSzPts val="3200"/>
              <a:buFont typeface="Arial"/>
              <a:buNone/>
            </a:pPr>
            <a:r>
              <a:rPr lang="en-US" sz="2400">
                <a:solidFill>
                  <a:srgbClr val="006FB6"/>
                </a:solidFill>
                <a:latin typeface="Times New Roman"/>
                <a:ea typeface="Times New Roman"/>
                <a:cs typeface="Times New Roman"/>
                <a:sym typeface="Times New Roman"/>
              </a:rPr>
              <a:t>سوالات پوچھیں اور کتابوں کے بارے میں کسی بھی زبان میں بات کریں!</a:t>
            </a:r>
            <a:endParaRPr/>
          </a:p>
        </p:txBody>
      </p:sp>
      <p:pic>
        <p:nvPicPr>
          <p:cNvPr id="1642" name="Google Shape;1642;g1ddb8899675_0_138"/>
          <p:cNvPicPr preferRelativeResize="0"/>
          <p:nvPr/>
        </p:nvPicPr>
        <p:blipFill>
          <a:blip r:embed="rId5">
            <a:alphaModFix/>
          </a:blip>
          <a:stretch>
            <a:fillRect/>
          </a:stretch>
        </p:blipFill>
        <p:spPr>
          <a:xfrm>
            <a:off x="9657766" y="2901151"/>
            <a:ext cx="1141984" cy="1055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sp>
        <p:nvSpPr>
          <p:cNvPr id="1647" name="Google Shape;1647;p1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1" algn="l">
              <a:lnSpc>
                <a:spcPct val="90000"/>
              </a:lnSpc>
              <a:spcBef>
                <a:spcPts val="0"/>
              </a:spcBef>
              <a:spcAft>
                <a:spcPts val="0"/>
              </a:spcAft>
              <a:buClr>
                <a:srgbClr val="006FB6"/>
              </a:buClr>
              <a:buSzPts val="5000"/>
              <a:buFont typeface="Calibri"/>
              <a:buNone/>
            </a:pPr>
            <a:r>
              <a:rPr b="1" i="0" lang="en-US" u="none"/>
              <a:t>مشق کا وقت</a:t>
            </a:r>
            <a:endParaRPr/>
          </a:p>
        </p:txBody>
      </p:sp>
      <p:sp>
        <p:nvSpPr>
          <p:cNvPr id="1648" name="Google Shape;1648;p18"/>
          <p:cNvSpPr txBox="1"/>
          <p:nvPr>
            <p:ph idx="1" type="body"/>
          </p:nvPr>
        </p:nvSpPr>
        <p:spPr>
          <a:xfrm>
            <a:off x="1787356" y="1388563"/>
            <a:ext cx="27059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2800"/>
              <a:buNone/>
            </a:pPr>
            <a:r>
              <a:rPr b="0" i="0" lang="en-US" u="none"/>
              <a:t>موضوع بتائیں۔</a:t>
            </a:r>
            <a:endParaRPr/>
          </a:p>
        </p:txBody>
      </p:sp>
      <p:sp>
        <p:nvSpPr>
          <p:cNvPr id="1649" name="Google Shape;1649;p18"/>
          <p:cNvSpPr txBox="1"/>
          <p:nvPr>
            <p:ph idx="2" type="body"/>
          </p:nvPr>
        </p:nvSpPr>
        <p:spPr>
          <a:xfrm>
            <a:off x="1099240" y="2717148"/>
            <a:ext cx="3394016" cy="1055685"/>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2800"/>
              <a:buNone/>
            </a:pPr>
            <a:r>
              <a:rPr b="0" i="0" lang="en-US" u="none"/>
              <a:t>اہم ترین حقائق بتائیں۔</a:t>
            </a:r>
            <a:endParaRPr/>
          </a:p>
        </p:txBody>
      </p:sp>
      <p:sp>
        <p:nvSpPr>
          <p:cNvPr id="1650" name="Google Shape;1650;p18"/>
          <p:cNvSpPr txBox="1"/>
          <p:nvPr>
            <p:ph idx="3" type="body"/>
          </p:nvPr>
        </p:nvSpPr>
        <p:spPr>
          <a:xfrm>
            <a:off x="445477" y="3589073"/>
            <a:ext cx="4047779" cy="2117461"/>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SzPts val="2800"/>
              <a:buNone/>
            </a:pPr>
            <a:r>
              <a:rPr b="0" i="0" lang="en-US" u="none"/>
              <a:t>کوئی مزے دار یا دلچسپ حقیقت بتائیں۔</a:t>
            </a:r>
            <a:endParaRPr/>
          </a:p>
        </p:txBody>
      </p:sp>
      <p:sp>
        <p:nvSpPr>
          <p:cNvPr id="1651" name="Google Shape;1651;p18"/>
          <p:cNvSpPr txBox="1"/>
          <p:nvPr>
            <p:ph idx="4" type="body"/>
          </p:nvPr>
        </p:nvSpPr>
        <p:spPr>
          <a:xfrm>
            <a:off x="4590483" y="1427632"/>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1" algn="ctr">
              <a:lnSpc>
                <a:spcPct val="80000"/>
              </a:lnSpc>
              <a:spcBef>
                <a:spcPts val="1000"/>
              </a:spcBef>
              <a:spcAft>
                <a:spcPts val="0"/>
              </a:spcAft>
              <a:buClr>
                <a:srgbClr val="006FB6"/>
              </a:buClr>
              <a:buSzPts val="7000"/>
              <a:buFont typeface="Arial"/>
              <a:buNone/>
            </a:pPr>
            <a:r>
              <a:rPr b="1" i="0" lang="en-US" sz="6475" u="none"/>
              <a:t>1</a:t>
            </a:r>
            <a:endParaRPr/>
          </a:p>
        </p:txBody>
      </p:sp>
      <p:sp>
        <p:nvSpPr>
          <p:cNvPr id="1652" name="Google Shape;1652;p18"/>
          <p:cNvSpPr txBox="1"/>
          <p:nvPr>
            <p:ph idx="5" type="body"/>
          </p:nvPr>
        </p:nvSpPr>
        <p:spPr>
          <a:xfrm>
            <a:off x="4590483" y="4006666"/>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1" algn="ctr">
              <a:lnSpc>
                <a:spcPct val="80000"/>
              </a:lnSpc>
              <a:spcBef>
                <a:spcPts val="1000"/>
              </a:spcBef>
              <a:spcAft>
                <a:spcPts val="0"/>
              </a:spcAft>
              <a:buClr>
                <a:srgbClr val="006FB6"/>
              </a:buClr>
              <a:buSzPts val="7000"/>
              <a:buFont typeface="Arial"/>
              <a:buNone/>
            </a:pPr>
            <a:r>
              <a:rPr b="1" i="0" lang="en-US" sz="6475" u="none"/>
              <a:t>3</a:t>
            </a:r>
            <a:endParaRPr/>
          </a:p>
        </p:txBody>
      </p:sp>
      <p:sp>
        <p:nvSpPr>
          <p:cNvPr id="1653" name="Google Shape;1653;p18"/>
          <p:cNvSpPr txBox="1"/>
          <p:nvPr/>
        </p:nvSpPr>
        <p:spPr>
          <a:xfrm>
            <a:off x="4590483" y="27171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1" algn="ctr">
              <a:lnSpc>
                <a:spcPct val="80000"/>
              </a:lnSpc>
              <a:spcBef>
                <a:spcPts val="1000"/>
              </a:spcBef>
              <a:spcAft>
                <a:spcPts val="0"/>
              </a:spcAft>
              <a:buClr>
                <a:srgbClr val="006FB6"/>
              </a:buClr>
              <a:buSzPts val="7000"/>
              <a:buFont typeface="Arial"/>
              <a:buNone/>
            </a:pPr>
            <a:r>
              <a:rPr b="1" i="0" lang="en-US" sz="6475" u="none" cap="none" strike="noStrike">
                <a:solidFill>
                  <a:srgbClr val="006FB6"/>
                </a:solidFill>
                <a:latin typeface="Calibri"/>
                <a:ea typeface="Calibri"/>
                <a:cs typeface="Calibri"/>
                <a:sym typeface="Calibri"/>
              </a:rPr>
              <a:t>2</a:t>
            </a:r>
            <a:endParaRPr b="1" i="0" sz="7000" u="none" cap="none" strike="noStrike">
              <a:solidFill>
                <a:srgbClr val="006FB6"/>
              </a:solidFill>
              <a:latin typeface="Calibri"/>
              <a:ea typeface="Calibri"/>
              <a:cs typeface="Calibri"/>
              <a:sym typeface="Calibri"/>
            </a:endParaRPr>
          </a:p>
        </p:txBody>
      </p:sp>
      <p:sp>
        <p:nvSpPr>
          <p:cNvPr id="1654" name="Google Shape;1654;p18"/>
          <p:cNvSpPr txBox="1"/>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marR="0" rtl="1" algn="r">
              <a:lnSpc>
                <a:spcPct val="100000"/>
              </a:lnSpc>
              <a:spcBef>
                <a:spcPts val="0"/>
              </a:spcBef>
              <a:spcAft>
                <a:spcPts val="0"/>
              </a:spcAft>
              <a:buClr>
                <a:srgbClr val="006FB6"/>
              </a:buClr>
              <a:buSzPts val="3400"/>
              <a:buFont typeface="Arial"/>
              <a:buNone/>
            </a:pPr>
            <a:r>
              <a:rPr b="0" i="0" lang="en-US" sz="2800" u="none" cap="none" strike="noStrike">
                <a:solidFill>
                  <a:srgbClr val="006FB6"/>
                </a:solidFill>
                <a:latin typeface="Calibri"/>
                <a:ea typeface="Calibri"/>
                <a:cs typeface="Calibri"/>
                <a:sym typeface="Calibri"/>
              </a:rPr>
              <a:t>جب آپ کے پاس کوئی سوال ہو تو مجھے کال کریں!</a:t>
            </a:r>
            <a:endParaRPr/>
          </a:p>
        </p:txBody>
      </p:sp>
      <p:sp>
        <p:nvSpPr>
          <p:cNvPr id="1655" name="Google Shape;1655;p18"/>
          <p:cNvSpPr/>
          <p:nvPr>
            <p:ph idx="9" type="pic"/>
          </p:nvPr>
        </p:nvSpPr>
        <p:spPr>
          <a:xfrm>
            <a:off x="7967502" y="1420398"/>
            <a:ext cx="3962100" cy="3122700"/>
          </a:xfrm>
          <a:prstGeom prst="rect">
            <a:avLst/>
          </a:prstGeom>
          <a:noFill/>
          <a:ln>
            <a:noFill/>
          </a:ln>
        </p:spPr>
      </p:sp>
      <p:pic>
        <p:nvPicPr>
          <p:cNvPr id="1656" name="Google Shape;1656;p18"/>
          <p:cNvPicPr preferRelativeResize="0"/>
          <p:nvPr/>
        </p:nvPicPr>
        <p:blipFill rotWithShape="1">
          <a:blip r:embed="rId3">
            <a:alphaModFix/>
          </a:blip>
          <a:srcRect b="0" l="7548" r="7537"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0" name="Shape 1660"/>
        <p:cNvGrpSpPr/>
        <p:nvPr/>
      </p:nvGrpSpPr>
      <p:grpSpPr>
        <a:xfrm>
          <a:off x="0" y="0"/>
          <a:ext cx="0" cy="0"/>
          <a:chOff x="0" y="0"/>
          <a:chExt cx="0" cy="0"/>
        </a:xfrm>
      </p:grpSpPr>
      <p:sp>
        <p:nvSpPr>
          <p:cNvPr id="1661" name="Google Shape;1661;g1f4e6c065dc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ctr">
              <a:lnSpc>
                <a:spcPct val="90000"/>
              </a:lnSpc>
              <a:spcBef>
                <a:spcPts val="0"/>
              </a:spcBef>
              <a:spcAft>
                <a:spcPts val="0"/>
              </a:spcAft>
              <a:buSzPts val="4200"/>
              <a:buNone/>
            </a:pPr>
            <a:r>
              <a:rPr lang="en-US"/>
              <a:t>عکاسی کریں</a:t>
            </a:r>
            <a:endParaRPr/>
          </a:p>
        </p:txBody>
      </p:sp>
      <p:sp>
        <p:nvSpPr>
          <p:cNvPr id="1662" name="Google Shape;1662;g1f4e6c065dc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57200" lvl="0" marL="457200" rtl="1" algn="r">
              <a:lnSpc>
                <a:spcPct val="100000"/>
              </a:lnSpc>
              <a:spcBef>
                <a:spcPts val="2400"/>
              </a:spcBef>
              <a:spcAft>
                <a:spcPts val="0"/>
              </a:spcAft>
              <a:buSzPts val="3400"/>
              <a:buFont typeface="Arial"/>
              <a:buChar char="•"/>
            </a:pPr>
            <a:r>
              <a:rPr lang="en-US"/>
              <a:t>پڑھنے کے ٹوٹکے کے بارے میں کوئی بھی سوالات؟</a:t>
            </a:r>
            <a:endParaRPr/>
          </a:p>
          <a:p>
            <a:pPr indent="-457200" lvl="0" marL="457200" rtl="1" algn="r">
              <a:lnSpc>
                <a:spcPct val="100000"/>
              </a:lnSpc>
              <a:spcBef>
                <a:spcPts val="2400"/>
              </a:spcBef>
              <a:spcAft>
                <a:spcPts val="0"/>
              </a:spcAft>
              <a:buSzPts val="3400"/>
              <a:buFont typeface="Arial"/>
              <a:buChar char="•"/>
            </a:pPr>
            <a:r>
              <a:rPr lang="en-US"/>
              <a:t>مڑیں اور اپنے بچے سے بات کریں: گھر پر پڑھنے کے اس ٹوٹکے کو آزمانے کے لیے کیا ہم تیار محسوس کرتے ہیں؟</a:t>
            </a:r>
            <a:endParaRPr/>
          </a:p>
          <a:p>
            <a:pPr indent="-457200" lvl="0" marL="457200" rtl="1" algn="r">
              <a:lnSpc>
                <a:spcPct val="100000"/>
              </a:lnSpc>
              <a:spcBef>
                <a:spcPts val="2400"/>
              </a:spcBef>
              <a:spcAft>
                <a:spcPts val="0"/>
              </a:spcAft>
              <a:buSzPts val="3400"/>
              <a:buFont typeface="Arial"/>
              <a:buChar char="•"/>
            </a:pPr>
            <a:r>
              <a:rPr lang="en-US"/>
              <a:t>آپ اسے گھر میں کس طرح استعمال کر سکتے ہیں براہ مہربانی شیئر کریں۔</a:t>
            </a:r>
            <a:endParaRPr/>
          </a:p>
        </p:txBody>
      </p:sp>
      <p:sp>
        <p:nvSpPr>
          <p:cNvPr id="1663" name="Google Shape;1663;g1f4e6c065dc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228600" lvl="0" marL="457200" rtl="0" algn="r">
              <a:lnSpc>
                <a:spcPct val="90000"/>
              </a:lnSpc>
              <a:spcBef>
                <a:spcPts val="1000"/>
              </a:spcBef>
              <a:spcAft>
                <a:spcPts val="0"/>
              </a:spcAft>
              <a:buSzPts val="2100"/>
              <a:buNone/>
            </a:pPr>
            <a:r>
              <a:rPr lang="en-US"/>
              <a:t>آپکا سوال کمرے میں موجود</a:t>
            </a:r>
            <a:r>
              <a:rPr lang="en-US">
                <a:solidFill>
                  <a:srgbClr val="FF0000"/>
                </a:solidFill>
              </a:rPr>
              <a:t> </a:t>
            </a:r>
            <a:r>
              <a:rPr lang="en-US"/>
              <a:t>کسی اور کی مدد کرے گا!</a:t>
            </a:r>
            <a:endParaRPr/>
          </a:p>
        </p:txBody>
      </p:sp>
      <p:pic>
        <p:nvPicPr>
          <p:cNvPr descr="A close up of a logo&#10;&#10;Description automatically generated" id="1664" name="Google Shape;1664;g1f4e6c065dc_0_121"/>
          <p:cNvPicPr preferRelativeResize="0"/>
          <p:nvPr>
            <p:ph idx="2" type="pic"/>
          </p:nvPr>
        </p:nvPicPr>
        <p:blipFill rotWithShape="1">
          <a:blip r:embed="rId3">
            <a:alphaModFix/>
          </a:blip>
          <a:srcRect b="0" l="6933" r="6933"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2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1" algn="l">
              <a:lnSpc>
                <a:spcPct val="90000"/>
              </a:lnSpc>
              <a:spcBef>
                <a:spcPts val="0"/>
              </a:spcBef>
              <a:spcAft>
                <a:spcPts val="0"/>
              </a:spcAft>
              <a:buSzPts val="5000"/>
              <a:buNone/>
            </a:pPr>
            <a:r>
              <a:rPr lang="en-US"/>
              <a:t>براہ کرم، فیڈ بیک دیں</a:t>
            </a:r>
            <a:endParaRPr/>
          </a:p>
        </p:txBody>
      </p:sp>
      <p:pic>
        <p:nvPicPr>
          <p:cNvPr id="1670" name="Google Shape;1670;p23"/>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671" name="Google Shape;1671;p23"/>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rtl="1" algn="r">
              <a:lnSpc>
                <a:spcPct val="90000"/>
              </a:lnSpc>
              <a:spcBef>
                <a:spcPts val="1000"/>
              </a:spcBef>
              <a:spcAft>
                <a:spcPts val="0"/>
              </a:spcAft>
              <a:buSzPts val="2700"/>
              <a:buNone/>
            </a:pPr>
            <a:r>
              <a:rPr lang="en-US"/>
              <a:t>آپ کا ان پٹ ہمارے وقت کو ایک ساتھ بہتر بناتا ہے!</a:t>
            </a:r>
            <a:endParaRPr/>
          </a:p>
        </p:txBody>
      </p:sp>
      <p:pic>
        <p:nvPicPr>
          <p:cNvPr descr="A picture containing person, indoor, blue&#10;&#10;Description automatically generated" id="1672" name="Google Shape;1672;p23"/>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sp>
        <p:nvSpPr>
          <p:cNvPr id="1524" name="Google Shape;1524;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006FB6"/>
              </a:buClr>
              <a:buSzPts val="4400"/>
              <a:buFont typeface="Arial"/>
              <a:buNone/>
            </a:pPr>
            <a:r>
              <a:rPr b="1" i="0" lang="en-US" sz="4400" u="none"/>
              <a:t>آپ نے کیا سیکھا؟</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SzPts val="3000"/>
              <a:buNone/>
            </a:pPr>
            <a:r>
              <a:rPr lang="en-US"/>
              <a:t>خوش آمدید</a:t>
            </a:r>
            <a:endParaRPr/>
          </a:p>
        </p:txBody>
      </p:sp>
      <p:sp>
        <p:nvSpPr>
          <p:cNvPr id="1530" name="Google Shape;1530;p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SzPts val="3000"/>
              <a:buNone/>
            </a:pPr>
            <a:r>
              <a:rPr lang="en-US"/>
              <a:t>پڑھنے سے متعلق ٹپ</a:t>
            </a:r>
            <a:endParaRPr/>
          </a:p>
        </p:txBody>
      </p:sp>
      <p:sp>
        <p:nvSpPr>
          <p:cNvPr id="1531" name="Google Shape;1531;p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SzPts val="3000"/>
              <a:buNone/>
            </a:pPr>
            <a:r>
              <a:rPr lang="en-US"/>
              <a:t>مشق کا وقت</a:t>
            </a:r>
            <a:endParaRPr/>
          </a:p>
        </p:txBody>
      </p:sp>
      <p:sp>
        <p:nvSpPr>
          <p:cNvPr id="1532" name="Google Shape;1532;p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SzPts val="5000"/>
              <a:buNone/>
            </a:pPr>
            <a:r>
              <a:rPr lang="en-US"/>
              <a:t>ایجنڈا</a:t>
            </a:r>
            <a:endParaRPr/>
          </a:p>
        </p:txBody>
      </p:sp>
      <p:sp>
        <p:nvSpPr>
          <p:cNvPr id="1533" name="Google Shape;1533;p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SzPts val="3000"/>
              <a:buNone/>
            </a:pPr>
            <a:r>
              <a:rPr lang="en-US"/>
              <a:t>عکاسی اور اپڈیٹس</a:t>
            </a:r>
            <a:endParaRPr/>
          </a:p>
        </p:txBody>
      </p:sp>
      <p:pic>
        <p:nvPicPr>
          <p:cNvPr id="1534" name="Google Shape;1534;p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535" name="Google Shape;1535;p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536" name="Google Shape;1536;p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537" name="Google Shape;1537;p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538" name="Google Shape;1538;p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
        <p:nvSpPr>
          <p:cNvPr id="1539" name="Google Shape;1539;p5"/>
          <p:cNvSpPr/>
          <p:nvPr/>
        </p:nvSpPr>
        <p:spPr>
          <a:xfrm>
            <a:off x="9516140" y="3220872"/>
            <a:ext cx="1807534" cy="142476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EB692E"/>
                </a:solidFill>
                <a:latin typeface="Times New Roman"/>
                <a:ea typeface="Times New Roman"/>
                <a:cs typeface="Times New Roman"/>
                <a:sym typeface="Times New Roman"/>
              </a:rPr>
              <a:t>میں نے سخت الفاظ سے حملہ کرنے کا طریقہ سیکھ لیا!</a:t>
            </a:r>
            <a:endParaRPr b="0" i="0" sz="1800" u="none" cap="none" strike="noStrike">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3000"/>
              <a:buNone/>
            </a:pPr>
            <a:r>
              <a:t/>
            </a:r>
            <a:endParaRPr/>
          </a:p>
        </p:txBody>
      </p:sp>
      <p:sp>
        <p:nvSpPr>
          <p:cNvPr id="1545" name="Google Shape;1545;p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3000"/>
              <a:buNone/>
            </a:pPr>
            <a:r>
              <a:t/>
            </a:r>
            <a:endParaRPr/>
          </a:p>
        </p:txBody>
      </p:sp>
      <p:sp>
        <p:nvSpPr>
          <p:cNvPr id="1546" name="Google Shape;1546;p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3000"/>
              <a:buNone/>
            </a:pPr>
            <a:r>
              <a:t/>
            </a:r>
            <a:endParaRPr/>
          </a:p>
        </p:txBody>
      </p:sp>
      <p:sp>
        <p:nvSpPr>
          <p:cNvPr id="1547" name="Google Shape;1547;p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3000"/>
              <a:buNone/>
            </a:pPr>
            <a:r>
              <a:t/>
            </a:r>
            <a:endParaRPr/>
          </a:p>
        </p:txBody>
      </p:sp>
      <p:sp>
        <p:nvSpPr>
          <p:cNvPr id="1548" name="Google Shape;1548;p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4000"/>
              <a:buNone/>
            </a:pPr>
            <a:r>
              <a:rPr lang="en-US"/>
              <a:t>تیار رہیں۔</a:t>
            </a:r>
            <a:endParaRPr/>
          </a:p>
        </p:txBody>
      </p:sp>
      <p:sp>
        <p:nvSpPr>
          <p:cNvPr id="1549" name="Google Shape;1549;p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4000"/>
              <a:buNone/>
            </a:pPr>
            <a:r>
              <a:rPr lang="en-US"/>
              <a:t>حاضر رہیں۔</a:t>
            </a:r>
            <a:endParaRPr/>
          </a:p>
        </p:txBody>
      </p:sp>
      <p:sp>
        <p:nvSpPr>
          <p:cNvPr id="1550" name="Google Shape;1550;p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4000"/>
              <a:buNone/>
            </a:pPr>
            <a:r>
              <a:rPr lang="en-US"/>
              <a:t>شائستہ رہیں۔</a:t>
            </a:r>
            <a:endParaRPr/>
          </a:p>
        </p:txBody>
      </p:sp>
      <p:sp>
        <p:nvSpPr>
          <p:cNvPr id="1551" name="Google Shape;1551;p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4000"/>
              <a:buNone/>
            </a:pPr>
            <a:r>
              <a:rPr lang="en-US"/>
              <a:t>سوالات پوچھیں۔</a:t>
            </a:r>
            <a:endParaRPr/>
          </a:p>
        </p:txBody>
      </p:sp>
      <p:sp>
        <p:nvSpPr>
          <p:cNvPr id="1552" name="Google Shape;1552;p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SzPts val="5000"/>
              <a:buNone/>
            </a:pPr>
            <a:r>
              <a:rPr lang="en-US"/>
              <a:t>ورکشاپ سے متعلق ہدایات</a:t>
            </a:r>
            <a:endParaRPr/>
          </a:p>
        </p:txBody>
      </p:sp>
      <p:pic>
        <p:nvPicPr>
          <p:cNvPr descr="Icon&#10;&#10;Description automatically generated" id="1553" name="Google Shape;1553;p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554" name="Google Shape;1554;p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555" name="Google Shape;1555;p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556" name="Google Shape;1556;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11"/>
          <p:cNvSpPr txBox="1"/>
          <p:nvPr>
            <p:ph type="title"/>
          </p:nvPr>
        </p:nvSpPr>
        <p:spPr>
          <a:xfrm>
            <a:off x="-7620" y="0"/>
            <a:ext cx="8514311" cy="1251284"/>
          </a:xfrm>
          <a:prstGeom prst="rect">
            <a:avLst/>
          </a:prstGeom>
          <a:noFill/>
          <a:ln>
            <a:noFill/>
          </a:ln>
        </p:spPr>
        <p:txBody>
          <a:bodyPr anchorCtr="0" anchor="ctr" bIns="45700" lIns="274300" spcFirstLastPara="1" rIns="91425" wrap="square" tIns="45700">
            <a:normAutofit/>
          </a:bodyPr>
          <a:lstStyle/>
          <a:p>
            <a:pPr indent="0" lvl="0" marL="0" rtl="1" algn="r">
              <a:lnSpc>
                <a:spcPct val="100000"/>
              </a:lnSpc>
              <a:spcBef>
                <a:spcPts val="0"/>
              </a:spcBef>
              <a:spcAft>
                <a:spcPts val="0"/>
              </a:spcAft>
              <a:buClr>
                <a:srgbClr val="006FB6"/>
              </a:buClr>
              <a:buSzPts val="5000"/>
              <a:buFont typeface="Calibri"/>
              <a:buNone/>
            </a:pPr>
            <a:r>
              <a:rPr b="1" i="0" lang="en-US" u="none">
                <a:solidFill>
                  <a:srgbClr val="006FB6"/>
                </a:solidFill>
              </a:rPr>
              <a:t>آپ نے کیا سیکھا؟</a:t>
            </a:r>
            <a:endParaRPr/>
          </a:p>
        </p:txBody>
      </p:sp>
      <p:sp>
        <p:nvSpPr>
          <p:cNvPr id="1562" name="Google Shape;1562;p11"/>
          <p:cNvSpPr txBox="1"/>
          <p:nvPr>
            <p:ph idx="1" type="body"/>
          </p:nvPr>
        </p:nvSpPr>
        <p:spPr>
          <a:xfrm>
            <a:off x="9222913" y="2793189"/>
            <a:ext cx="2497200" cy="4542900"/>
          </a:xfrm>
          <a:prstGeom prst="rect">
            <a:avLst/>
          </a:prstGeom>
          <a:noFill/>
          <a:ln>
            <a:noFill/>
          </a:ln>
        </p:spPr>
        <p:txBody>
          <a:bodyPr anchorCtr="0" anchor="t" bIns="45700" lIns="91425" spcFirstLastPara="1" rIns="91425" wrap="square" tIns="45700">
            <a:spAutoFit/>
          </a:bodyPr>
          <a:lstStyle/>
          <a:p>
            <a:pPr indent="0" lvl="0" marL="0" rtl="1" algn="ctr">
              <a:lnSpc>
                <a:spcPct val="90000"/>
              </a:lnSpc>
              <a:spcBef>
                <a:spcPts val="0"/>
              </a:spcBef>
              <a:spcAft>
                <a:spcPts val="0"/>
              </a:spcAft>
              <a:buClr>
                <a:srgbClr val="006FB6"/>
              </a:buClr>
              <a:buSzPts val="2100"/>
              <a:buNone/>
            </a:pPr>
            <a:r>
              <a:rPr b="0" i="0" lang="en-US" sz="2600" u="none"/>
              <a:t>غیر افسانوی کتابیں افسانوی کتابوں سے مختلف ہوتی ہیں۔ افسانوی کتابیں کہانیاں بیان کرتی ہیں۔ غیر افسانوی کتابیں معلوماتی ہوتی ہیں اور ہمیں موضوعات سکھاتی ہیں۔</a:t>
            </a:r>
            <a:endParaRPr sz="2600"/>
          </a:p>
          <a:p>
            <a:pPr indent="0" lvl="0" marL="0" rtl="1"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563" name="Google Shape;1563;p11"/>
          <p:cNvPicPr preferRelativeResize="0"/>
          <p:nvPr>
            <p:ph idx="2" type="pic"/>
          </p:nvPr>
        </p:nvPicPr>
        <p:blipFill rotWithShape="1">
          <a:blip r:embed="rId3">
            <a:alphaModFix/>
          </a:blip>
          <a:srcRect b="0" l="0" r="0" t="0"/>
          <a:stretch/>
        </p:blipFill>
        <p:spPr>
          <a:xfrm>
            <a:off x="9859875" y="1131925"/>
            <a:ext cx="1223300" cy="1460050"/>
          </a:xfrm>
          <a:prstGeom prst="rect">
            <a:avLst/>
          </a:prstGeom>
          <a:noFill/>
          <a:ln>
            <a:noFill/>
          </a:ln>
        </p:spPr>
      </p:pic>
      <p:sp>
        <p:nvSpPr>
          <p:cNvPr id="1564" name="Google Shape;1564;p11"/>
          <p:cNvSpPr txBox="1"/>
          <p:nvPr>
            <p:ph idx="3" type="title"/>
          </p:nvPr>
        </p:nvSpPr>
        <p:spPr>
          <a:xfrm>
            <a:off x="6176495" y="2499313"/>
            <a:ext cx="969000" cy="1023300"/>
          </a:xfrm>
          <a:prstGeom prst="rect">
            <a:avLst/>
          </a:prstGeom>
          <a:noFill/>
          <a:ln>
            <a:noFill/>
          </a:ln>
        </p:spPr>
        <p:txBody>
          <a:bodyPr anchorCtr="0" anchor="t" bIns="45700" lIns="274300" spcFirstLastPara="1" rIns="91425" wrap="square" tIns="45700">
            <a:normAutofit/>
          </a:bodyPr>
          <a:lstStyle/>
          <a:p>
            <a:pPr indent="0" lvl="0" marL="0" rtl="1" algn="r">
              <a:lnSpc>
                <a:spcPct val="90000"/>
              </a:lnSpc>
              <a:spcBef>
                <a:spcPts val="0"/>
              </a:spcBef>
              <a:spcAft>
                <a:spcPts val="0"/>
              </a:spcAft>
              <a:buSzPts val="5000"/>
              <a:buNone/>
            </a:pPr>
            <a:r>
              <a:rPr b="1" i="0" lang="en-US" u="none"/>
              <a:t>2</a:t>
            </a:r>
            <a:endParaRPr/>
          </a:p>
        </p:txBody>
      </p:sp>
      <p:sp>
        <p:nvSpPr>
          <p:cNvPr id="1565" name="Google Shape;1565;p11"/>
          <p:cNvSpPr txBox="1"/>
          <p:nvPr/>
        </p:nvSpPr>
        <p:spPr>
          <a:xfrm>
            <a:off x="6176495" y="3679835"/>
            <a:ext cx="969000" cy="1023300"/>
          </a:xfrm>
          <a:prstGeom prst="rect">
            <a:avLst/>
          </a:prstGeom>
          <a:noFill/>
          <a:ln>
            <a:noFill/>
          </a:ln>
        </p:spPr>
        <p:txBody>
          <a:bodyPr anchorCtr="0" anchor="t" bIns="45700" lIns="274300" spcFirstLastPara="1" rIns="91425" wrap="square" tIns="45700">
            <a:normAutofit/>
          </a:bodyPr>
          <a:lstStyle/>
          <a:p>
            <a:pPr indent="0" lvl="0" marL="0" marR="0" rtl="1" algn="r">
              <a:lnSpc>
                <a:spcPct val="90000"/>
              </a:lnSpc>
              <a:spcBef>
                <a:spcPts val="0"/>
              </a:spcBef>
              <a:spcAft>
                <a:spcPts val="0"/>
              </a:spcAft>
              <a:buClr>
                <a:srgbClr val="0771BA"/>
              </a:buClr>
              <a:buSzPts val="5000"/>
              <a:buFont typeface="Calibri"/>
              <a:buNone/>
            </a:pPr>
            <a:r>
              <a:rPr b="1" i="0" lang="en-US" sz="5000" u="none" cap="none" strike="noStrike">
                <a:solidFill>
                  <a:srgbClr val="0771BA"/>
                </a:solidFill>
                <a:latin typeface="Calibri"/>
                <a:ea typeface="Calibri"/>
                <a:cs typeface="Calibri"/>
                <a:sym typeface="Calibri"/>
              </a:rPr>
              <a:t>3</a:t>
            </a:r>
            <a:endParaRPr b="1" i="0" sz="5000" u="none" cap="none" strike="noStrike">
              <a:solidFill>
                <a:srgbClr val="0771BA"/>
              </a:solidFill>
              <a:latin typeface="Calibri"/>
              <a:ea typeface="Calibri"/>
              <a:cs typeface="Calibri"/>
              <a:sym typeface="Calibri"/>
            </a:endParaRPr>
          </a:p>
        </p:txBody>
      </p:sp>
      <p:sp>
        <p:nvSpPr>
          <p:cNvPr id="1566" name="Google Shape;1566;p11"/>
          <p:cNvSpPr txBox="1"/>
          <p:nvPr>
            <p:ph idx="6" type="body"/>
          </p:nvPr>
        </p:nvSpPr>
        <p:spPr>
          <a:xfrm>
            <a:off x="1264650" y="1350300"/>
            <a:ext cx="4917000" cy="10233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3200"/>
              <a:buNone/>
            </a:pPr>
            <a:r>
              <a:rPr b="0" i="0" lang="en-US" u="none"/>
              <a:t>موضوع بتائیں۔</a:t>
            </a:r>
            <a:endParaRPr/>
          </a:p>
        </p:txBody>
      </p:sp>
      <p:sp>
        <p:nvSpPr>
          <p:cNvPr id="1567" name="Google Shape;1567;p11"/>
          <p:cNvSpPr txBox="1"/>
          <p:nvPr>
            <p:ph idx="7" type="body"/>
          </p:nvPr>
        </p:nvSpPr>
        <p:spPr>
          <a:xfrm>
            <a:off x="1259495" y="2487507"/>
            <a:ext cx="4917000" cy="10233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3200"/>
              <a:buNone/>
            </a:pPr>
            <a:r>
              <a:rPr b="0" i="0" lang="en-US" u="none"/>
              <a:t>اہم ترین حقائق بتائیں۔</a:t>
            </a:r>
            <a:endParaRPr/>
          </a:p>
        </p:txBody>
      </p:sp>
      <p:sp>
        <p:nvSpPr>
          <p:cNvPr id="1568" name="Google Shape;1568;p11"/>
          <p:cNvSpPr txBox="1"/>
          <p:nvPr>
            <p:ph idx="8" type="body"/>
          </p:nvPr>
        </p:nvSpPr>
        <p:spPr>
          <a:xfrm>
            <a:off x="1264638" y="3700915"/>
            <a:ext cx="4917000" cy="10233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3200"/>
              <a:buNone/>
            </a:pPr>
            <a:r>
              <a:rPr b="0" i="0" lang="en-US" u="none"/>
              <a:t>کوئی مزے دار یا دلچسپ حقیقت بتائیں۔ </a:t>
            </a:r>
            <a:endParaRPr/>
          </a:p>
        </p:txBody>
      </p:sp>
      <p:sp>
        <p:nvSpPr>
          <p:cNvPr id="1569" name="Google Shape;1569;p11"/>
          <p:cNvSpPr txBox="1"/>
          <p:nvPr/>
        </p:nvSpPr>
        <p:spPr>
          <a:xfrm>
            <a:off x="6181638" y="1399813"/>
            <a:ext cx="969000" cy="1023300"/>
          </a:xfrm>
          <a:prstGeom prst="rect">
            <a:avLst/>
          </a:prstGeom>
          <a:noFill/>
          <a:ln>
            <a:noFill/>
          </a:ln>
        </p:spPr>
        <p:txBody>
          <a:bodyPr anchorCtr="0" anchor="t" bIns="45700" lIns="274300" spcFirstLastPara="1" rIns="91425" wrap="square" tIns="45700">
            <a:normAutofit/>
          </a:bodyPr>
          <a:lstStyle/>
          <a:p>
            <a:pPr indent="0" lvl="0" marL="0" marR="0" rtl="1" algn="r">
              <a:lnSpc>
                <a:spcPct val="90000"/>
              </a:lnSpc>
              <a:spcBef>
                <a:spcPts val="0"/>
              </a:spcBef>
              <a:spcAft>
                <a:spcPts val="0"/>
              </a:spcAft>
              <a:buClr>
                <a:srgbClr val="0771BA"/>
              </a:buClr>
              <a:buSzPts val="5000"/>
              <a:buFont typeface="Calibri"/>
              <a:buNone/>
            </a:pPr>
            <a:r>
              <a:rPr b="1" i="0" lang="en-US" sz="5000" u="none" cap="none" strike="noStrike">
                <a:solidFill>
                  <a:srgbClr val="0771BA"/>
                </a:solidFill>
                <a:latin typeface="Calibri"/>
                <a:ea typeface="Calibri"/>
                <a:cs typeface="Calibri"/>
                <a:sym typeface="Calibri"/>
              </a:rPr>
              <a:t>1</a:t>
            </a:r>
            <a:endParaRPr b="1" i="0" sz="5000" u="none" cap="none" strike="noStrike">
              <a:solidFill>
                <a:srgbClr val="0771BA"/>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SzPts val="3000"/>
              <a:buNone/>
            </a:pPr>
            <a:r>
              <a:rPr b="0" i="0" lang="en-US" sz="3000" u="none"/>
              <a:t>متن کا موضوع</a:t>
            </a:r>
            <a:endParaRPr/>
          </a:p>
        </p:txBody>
      </p:sp>
      <p:sp>
        <p:nvSpPr>
          <p:cNvPr id="1575" name="Google Shape;1575;p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SzPts val="3000"/>
              <a:buNone/>
            </a:pPr>
            <a:r>
              <a:rPr b="0" i="0" lang="en-US" sz="3000" u="none"/>
              <a:t>مصنف ہمیں موضوع کے بارے میں کیا سکھانے کی کوشش کر رہا ہے۔</a:t>
            </a:r>
            <a:endParaRPr/>
          </a:p>
        </p:txBody>
      </p:sp>
      <p:sp>
        <p:nvSpPr>
          <p:cNvPr id="1576" name="Google Shape;1576;p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SzPts val="3000"/>
              <a:buNone/>
            </a:pPr>
            <a:r>
              <a:rPr b="0" i="0" lang="en-US" sz="3000" u="none"/>
              <a:t>کوئی ایسی چیز جو آپ کی توجہ کو قائم رکھتی ہے</a:t>
            </a:r>
            <a:endParaRPr sz="3000"/>
          </a:p>
        </p:txBody>
      </p:sp>
      <p:sp>
        <p:nvSpPr>
          <p:cNvPr id="1577" name="Google Shape;1577;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Clr>
                <a:schemeClr val="dk1"/>
              </a:buClr>
              <a:buSzPts val="3000"/>
              <a:buFont typeface="Arial"/>
              <a:buNone/>
            </a:pPr>
            <a:r>
              <a:rPr b="0" i="0" lang="en-US" sz="3000" u="none"/>
              <a:t>کوئی ایسی بات جو سچ ثابت ہو</a:t>
            </a:r>
            <a:endParaRPr/>
          </a:p>
          <a:p>
            <a:pPr indent="0" lvl="0" marL="0" rtl="1" algn="r">
              <a:lnSpc>
                <a:spcPct val="90000"/>
              </a:lnSpc>
              <a:spcBef>
                <a:spcPts val="1000"/>
              </a:spcBef>
              <a:spcAft>
                <a:spcPts val="0"/>
              </a:spcAft>
              <a:buSzPts val="3000"/>
              <a:buNone/>
            </a:pPr>
            <a:r>
              <a:t/>
            </a:r>
            <a:endParaRPr/>
          </a:p>
        </p:txBody>
      </p:sp>
      <p:sp>
        <p:nvSpPr>
          <p:cNvPr id="1578" name="Google Shape;1578;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SzPts val="4000"/>
              <a:buNone/>
            </a:pPr>
            <a:r>
              <a:rPr b="1" i="0" lang="en-US" u="none"/>
              <a:t>موضوع</a:t>
            </a:r>
            <a:endParaRPr b="1"/>
          </a:p>
        </p:txBody>
      </p:sp>
      <p:sp>
        <p:nvSpPr>
          <p:cNvPr id="1579" name="Google Shape;1579;p1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SzPts val="4000"/>
              <a:buNone/>
            </a:pPr>
            <a:r>
              <a:rPr b="1" i="0" lang="en-US" u="none"/>
              <a:t>مرکزی نظریہ</a:t>
            </a:r>
            <a:endParaRPr b="1"/>
          </a:p>
        </p:txBody>
      </p:sp>
      <p:sp>
        <p:nvSpPr>
          <p:cNvPr id="1580" name="Google Shape;1580;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SzPts val="4000"/>
              <a:buNone/>
            </a:pPr>
            <a:r>
              <a:rPr b="1" i="0" lang="en-US" u="none"/>
              <a:t>دلچسپ</a:t>
            </a:r>
            <a:endParaRPr b="1"/>
          </a:p>
        </p:txBody>
      </p:sp>
      <p:sp>
        <p:nvSpPr>
          <p:cNvPr id="1581" name="Google Shape;1581;p1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Clr>
                <a:schemeClr val="dk1"/>
              </a:buClr>
              <a:buSzPts val="4000"/>
              <a:buFont typeface="Arial"/>
              <a:buNone/>
            </a:pPr>
            <a:r>
              <a:rPr b="1" i="0" lang="en-US" u="none"/>
              <a:t>حقیقت</a:t>
            </a:r>
            <a:endParaRPr/>
          </a:p>
        </p:txBody>
      </p:sp>
      <p:sp>
        <p:nvSpPr>
          <p:cNvPr id="1582" name="Google Shape;1582;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SzPts val="5000"/>
              <a:buNone/>
            </a:pPr>
            <a:r>
              <a:rPr b="1" i="0" lang="en-US" u="none"/>
              <a:t>خواندگی کی شرائط کی پڑتال کریں</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13"/>
          <p:cNvSpPr txBox="1"/>
          <p:nvPr>
            <p:ph idx="1" type="body"/>
          </p:nvPr>
        </p:nvSpPr>
        <p:spPr>
          <a:xfrm>
            <a:off x="3445340" y="1710574"/>
            <a:ext cx="2514600" cy="3148500"/>
          </a:xfrm>
          <a:prstGeom prst="rect">
            <a:avLst/>
          </a:prstGeom>
          <a:noFill/>
          <a:ln>
            <a:noFill/>
          </a:ln>
        </p:spPr>
        <p:txBody>
          <a:bodyPr anchorCtr="1" anchor="ctr" bIns="45700" lIns="91425" spcFirstLastPara="1" rIns="91425" wrap="square" tIns="45700">
            <a:normAutofit/>
          </a:bodyPr>
          <a:lstStyle/>
          <a:p>
            <a:pPr indent="0" lvl="0" marL="0" rtl="1" algn="ctr">
              <a:lnSpc>
                <a:spcPct val="90000"/>
              </a:lnSpc>
              <a:spcBef>
                <a:spcPts val="0"/>
              </a:spcBef>
              <a:spcAft>
                <a:spcPts val="0"/>
              </a:spcAft>
              <a:buClr>
                <a:srgbClr val="006FB6"/>
              </a:buClr>
              <a:buSzPts val="3200"/>
              <a:buNone/>
            </a:pPr>
            <a:r>
              <a:rPr b="0" i="0" lang="en-US" sz="3200" u="none"/>
              <a:t>آپ نے ابھی جو کتاب پڑھی اس کا موضوع کیا تھا؟</a:t>
            </a:r>
            <a:endParaRPr/>
          </a:p>
          <a:p>
            <a:pPr indent="0" lvl="0" marL="0" rtl="1" algn="ctr">
              <a:lnSpc>
                <a:spcPct val="90000"/>
              </a:lnSpc>
              <a:spcBef>
                <a:spcPts val="1000"/>
              </a:spcBef>
              <a:spcAft>
                <a:spcPts val="0"/>
              </a:spcAft>
              <a:buClr>
                <a:srgbClr val="006FB6"/>
              </a:buClr>
              <a:buSzPts val="3200"/>
              <a:buNone/>
            </a:pPr>
            <a:r>
              <a:t/>
            </a:r>
            <a:endParaRPr sz="3200"/>
          </a:p>
        </p:txBody>
      </p:sp>
      <p:sp>
        <p:nvSpPr>
          <p:cNvPr id="1588" name="Google Shape;1588;p13"/>
          <p:cNvSpPr txBox="1"/>
          <p:nvPr>
            <p:ph idx="2" type="body"/>
          </p:nvPr>
        </p:nvSpPr>
        <p:spPr>
          <a:xfrm>
            <a:off x="9332937" y="1735925"/>
            <a:ext cx="2514600" cy="3148500"/>
          </a:xfrm>
          <a:prstGeom prst="rect">
            <a:avLst/>
          </a:prstGeom>
          <a:noFill/>
          <a:ln>
            <a:noFill/>
          </a:ln>
        </p:spPr>
        <p:txBody>
          <a:bodyPr anchorCtr="1" anchor="ctr" bIns="45700" lIns="91425" spcFirstLastPara="1" rIns="91425" wrap="square" tIns="45700">
            <a:normAutofit/>
          </a:bodyPr>
          <a:lstStyle/>
          <a:p>
            <a:pPr indent="0" lvl="0" marL="0" rtl="1" algn="ctr">
              <a:lnSpc>
                <a:spcPct val="90000"/>
              </a:lnSpc>
              <a:spcBef>
                <a:spcPts val="0"/>
              </a:spcBef>
              <a:spcAft>
                <a:spcPts val="0"/>
              </a:spcAft>
              <a:buClr>
                <a:srgbClr val="006FB6"/>
              </a:buClr>
              <a:buSzPts val="3200"/>
              <a:buNone/>
            </a:pPr>
            <a:r>
              <a:rPr b="0" i="0" lang="en-US" sz="3200" u="none"/>
              <a:t>وہ ایک چیز کیا ہے جو مصنف ہم سے جاننا چاہتا ہے؟</a:t>
            </a:r>
            <a:endParaRPr/>
          </a:p>
          <a:p>
            <a:pPr indent="0" lvl="0" marL="0" rtl="1" algn="ctr">
              <a:lnSpc>
                <a:spcPct val="90000"/>
              </a:lnSpc>
              <a:spcBef>
                <a:spcPts val="1000"/>
              </a:spcBef>
              <a:spcAft>
                <a:spcPts val="0"/>
              </a:spcAft>
              <a:buClr>
                <a:srgbClr val="006FB6"/>
              </a:buClr>
              <a:buSzPts val="3200"/>
              <a:buNone/>
            </a:pPr>
            <a:r>
              <a:t/>
            </a:r>
            <a:endParaRPr sz="3200"/>
          </a:p>
        </p:txBody>
      </p:sp>
      <p:sp>
        <p:nvSpPr>
          <p:cNvPr id="1589" name="Google Shape;1589;p1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Clr>
                <a:srgbClr val="006FB6"/>
              </a:buClr>
              <a:buSzPts val="5000"/>
              <a:buFont typeface="Calibri"/>
              <a:buNone/>
            </a:pPr>
            <a:r>
              <a:rPr b="1" i="0" lang="en-US" u="none"/>
              <a:t>موضوع بتائیں </a:t>
            </a:r>
            <a:endParaRPr/>
          </a:p>
        </p:txBody>
      </p:sp>
      <p:pic>
        <p:nvPicPr>
          <p:cNvPr id="1590" name="Google Shape;1590;p13"/>
          <p:cNvPicPr preferRelativeResize="0"/>
          <p:nvPr>
            <p:ph idx="3" type="body"/>
          </p:nvPr>
        </p:nvPicPr>
        <p:blipFill rotWithShape="1">
          <a:blip r:embed="rId3">
            <a:alphaModFix/>
          </a:blip>
          <a:srcRect b="11311" l="14193" r="50000" t="37227"/>
          <a:stretch/>
        </p:blipFill>
        <p:spPr>
          <a:xfrm>
            <a:off x="335490" y="2173324"/>
            <a:ext cx="2911500" cy="2223000"/>
          </a:xfrm>
          <a:prstGeom prst="rect">
            <a:avLst/>
          </a:prstGeom>
          <a:noFill/>
          <a:ln cap="flat" cmpd="sng" w="9525">
            <a:solidFill>
              <a:srgbClr val="666666"/>
            </a:solidFill>
            <a:prstDash val="solid"/>
            <a:round/>
            <a:headEnd len="sm" w="sm" type="none"/>
            <a:tailEnd len="sm" w="sm" type="none"/>
          </a:ln>
        </p:spPr>
      </p:pic>
      <p:pic>
        <p:nvPicPr>
          <p:cNvPr id="1591" name="Google Shape;1591;p13"/>
          <p:cNvPicPr preferRelativeResize="0"/>
          <p:nvPr>
            <p:ph idx="4" type="body"/>
          </p:nvPr>
        </p:nvPicPr>
        <p:blipFill rotWithShape="1">
          <a:blip r:embed="rId4">
            <a:alphaModFix/>
          </a:blip>
          <a:srcRect b="34974" l="17456" r="69147" t="34386"/>
          <a:stretch/>
        </p:blipFill>
        <p:spPr>
          <a:xfrm>
            <a:off x="6870849" y="2317694"/>
            <a:ext cx="1633200" cy="19845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14"/>
          <p:cNvSpPr txBox="1"/>
          <p:nvPr>
            <p:ph type="title"/>
          </p:nvPr>
        </p:nvSpPr>
        <p:spPr>
          <a:xfrm>
            <a:off x="3497371" y="0"/>
            <a:ext cx="4094001" cy="1577400"/>
          </a:xfrm>
          <a:prstGeom prst="rect">
            <a:avLst/>
          </a:prstGeom>
          <a:noFill/>
          <a:ln>
            <a:noFill/>
          </a:ln>
        </p:spPr>
        <p:txBody>
          <a:bodyPr anchorCtr="0" anchor="ctr" bIns="45700" lIns="274300" spcFirstLastPara="1" rIns="91425" wrap="square" tIns="45700">
            <a:normAutofit/>
          </a:bodyPr>
          <a:lstStyle/>
          <a:p>
            <a:pPr indent="0" lvl="0" marL="0" rtl="1" algn="r">
              <a:lnSpc>
                <a:spcPct val="90000"/>
              </a:lnSpc>
              <a:spcBef>
                <a:spcPts val="0"/>
              </a:spcBef>
              <a:spcAft>
                <a:spcPts val="0"/>
              </a:spcAft>
              <a:buClr>
                <a:srgbClr val="006FB6"/>
              </a:buClr>
              <a:buSzPts val="4200"/>
              <a:buFont typeface="Calibri"/>
              <a:buNone/>
            </a:pPr>
            <a:r>
              <a:rPr b="1" i="0" lang="en-US" u="none">
                <a:solidFill>
                  <a:srgbClr val="006FB6"/>
                </a:solidFill>
              </a:rPr>
              <a:t>زیادہ سے زیادہ بتائیں </a:t>
            </a:r>
            <a:endParaRPr>
              <a:solidFill>
                <a:srgbClr val="006FB6"/>
              </a:solidFill>
            </a:endParaRPr>
          </a:p>
          <a:p>
            <a:pPr indent="0" lvl="0" marL="0" rtl="1" algn="r">
              <a:lnSpc>
                <a:spcPct val="90000"/>
              </a:lnSpc>
              <a:spcBef>
                <a:spcPts val="0"/>
              </a:spcBef>
              <a:spcAft>
                <a:spcPts val="0"/>
              </a:spcAft>
              <a:buClr>
                <a:srgbClr val="006FB6"/>
              </a:buClr>
              <a:buSzPts val="4200"/>
              <a:buFont typeface="Calibri"/>
              <a:buNone/>
            </a:pPr>
            <a:r>
              <a:rPr b="1" i="0" lang="en-US" u="none">
                <a:solidFill>
                  <a:srgbClr val="006FB6"/>
                </a:solidFill>
              </a:rPr>
              <a:t>اہم حقائق </a:t>
            </a:r>
            <a:endParaRPr/>
          </a:p>
        </p:txBody>
      </p:sp>
      <p:sp>
        <p:nvSpPr>
          <p:cNvPr id="1597" name="Google Shape;1597;p14"/>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006FB6"/>
              </a:buClr>
              <a:buSzPts val="4000"/>
              <a:buNone/>
            </a:pPr>
            <a:r>
              <a:rPr b="1" i="0" lang="en-US" sz="4000" u="none">
                <a:solidFill>
                  <a:srgbClr val="006FB6"/>
                </a:solidFill>
              </a:rPr>
              <a:t>اسے اب ایک کتاب کے ساتھ آزمائیں! </a:t>
            </a:r>
            <a:endParaRPr/>
          </a:p>
          <a:p>
            <a:pPr indent="0" lvl="0" marL="0" rtl="1" algn="r">
              <a:lnSpc>
                <a:spcPct val="90000"/>
              </a:lnSpc>
              <a:spcBef>
                <a:spcPts val="1000"/>
              </a:spcBef>
              <a:spcAft>
                <a:spcPts val="0"/>
              </a:spcAft>
              <a:buClr>
                <a:srgbClr val="0771BA"/>
              </a:buClr>
              <a:buSzPts val="2800"/>
              <a:buNone/>
            </a:pPr>
            <a:r>
              <a:t/>
            </a:r>
            <a:endParaRPr/>
          </a:p>
        </p:txBody>
      </p:sp>
      <p:sp>
        <p:nvSpPr>
          <p:cNvPr id="1598" name="Google Shape;1598;p14"/>
          <p:cNvSpPr txBox="1"/>
          <p:nvPr>
            <p:ph idx="2" type="body"/>
          </p:nvPr>
        </p:nvSpPr>
        <p:spPr>
          <a:xfrm>
            <a:off x="225871" y="1986694"/>
            <a:ext cx="3271500" cy="3894000"/>
          </a:xfrm>
          <a:prstGeom prst="rect">
            <a:avLst/>
          </a:prstGeom>
          <a:noFill/>
          <a:ln>
            <a:noFill/>
          </a:ln>
        </p:spPr>
        <p:txBody>
          <a:bodyPr anchorCtr="0" anchor="t" bIns="45700" lIns="91425" spcFirstLastPara="1" rIns="91425" wrap="square" tIns="45700">
            <a:noAutofit/>
          </a:bodyPr>
          <a:lstStyle/>
          <a:p>
            <a:pPr indent="-228600" lvl="0" marL="228600" rtl="1" algn="r">
              <a:lnSpc>
                <a:spcPct val="90000"/>
              </a:lnSpc>
              <a:spcBef>
                <a:spcPts val="0"/>
              </a:spcBef>
              <a:spcAft>
                <a:spcPts val="0"/>
              </a:spcAft>
              <a:buClr>
                <a:srgbClr val="006FB6"/>
              </a:buClr>
              <a:buSzPts val="2800"/>
              <a:buChar char="•"/>
            </a:pPr>
            <a:r>
              <a:rPr b="0" i="0" lang="en-US" u="none">
                <a:solidFill>
                  <a:srgbClr val="006FB6"/>
                </a:solidFill>
              </a:rPr>
              <a:t>ایک کتاب لیں اور پڑھنا شروع کر دیں۔</a:t>
            </a:r>
            <a:endParaRPr/>
          </a:p>
          <a:p>
            <a:pPr indent="-50800" lvl="0" marL="228600" rtl="1" algn="r">
              <a:lnSpc>
                <a:spcPct val="90000"/>
              </a:lnSpc>
              <a:spcBef>
                <a:spcPts val="1000"/>
              </a:spcBef>
              <a:spcAft>
                <a:spcPts val="0"/>
              </a:spcAft>
              <a:buClr>
                <a:srgbClr val="0771BA"/>
              </a:buClr>
              <a:buSzPts val="2800"/>
              <a:buNone/>
            </a:pPr>
            <a:r>
              <a:t/>
            </a:r>
            <a:endParaRPr>
              <a:solidFill>
                <a:srgbClr val="006FB6"/>
              </a:solidFill>
            </a:endParaRPr>
          </a:p>
          <a:p>
            <a:pPr indent="-228600" lvl="0" marL="228600" rtl="1" algn="r">
              <a:lnSpc>
                <a:spcPct val="90000"/>
              </a:lnSpc>
              <a:spcBef>
                <a:spcPts val="1000"/>
              </a:spcBef>
              <a:spcAft>
                <a:spcPts val="0"/>
              </a:spcAft>
              <a:buClr>
                <a:srgbClr val="006FB6"/>
              </a:buClr>
              <a:buSzPts val="2800"/>
              <a:buChar char="•"/>
            </a:pPr>
            <a:r>
              <a:rPr b="0" i="0" lang="en-US" u="none">
                <a:solidFill>
                  <a:srgbClr val="006FB6"/>
                </a:solidFill>
              </a:rPr>
              <a:t>1-2 منٹ کے بعد توقف کریں اور متن میں اب تک کے اہم ترین حقائق کے بارے میں بات چیت کریں۔ </a:t>
            </a:r>
            <a:endParaRPr/>
          </a:p>
        </p:txBody>
      </p:sp>
      <p:pic>
        <p:nvPicPr>
          <p:cNvPr descr="A picture containing can&#10;&#10;Description automatically generated" id="1599" name="Google Shape;1599;p14"/>
          <p:cNvPicPr preferRelativeResize="0"/>
          <p:nvPr/>
        </p:nvPicPr>
        <p:blipFill rotWithShape="1">
          <a:blip r:embed="rId3">
            <a:alphaModFix/>
          </a:blip>
          <a:srcRect b="0" l="0" r="0" t="0"/>
          <a:stretch/>
        </p:blipFill>
        <p:spPr>
          <a:xfrm>
            <a:off x="4089688" y="1895231"/>
            <a:ext cx="2660100" cy="3727800"/>
          </a:xfrm>
          <a:prstGeom prst="rect">
            <a:avLst/>
          </a:prstGeom>
          <a:noFill/>
          <a:ln>
            <a:noFill/>
          </a:ln>
        </p:spPr>
      </p:pic>
      <p:sp>
        <p:nvSpPr>
          <p:cNvPr id="1600" name="Google Shape;1600;p14"/>
          <p:cNvSpPr txBox="1"/>
          <p:nvPr/>
        </p:nvSpPr>
        <p:spPr>
          <a:xfrm>
            <a:off x="6872748" y="1893094"/>
            <a:ext cx="4985100" cy="3987600"/>
          </a:xfrm>
          <a:prstGeom prst="rect">
            <a:avLst/>
          </a:prstGeom>
          <a:noFill/>
          <a:ln>
            <a:noFill/>
          </a:ln>
        </p:spPr>
        <p:txBody>
          <a:bodyPr anchorCtr="0" anchor="t" bIns="45700" lIns="91425" spcFirstLastPara="1" rIns="91425" wrap="square" tIns="45700">
            <a:noAutofit/>
          </a:bodyPr>
          <a:lstStyle/>
          <a:p>
            <a:pPr indent="-457200" lvl="0" marL="457200" marR="0" rtl="1" algn="r">
              <a:lnSpc>
                <a:spcPct val="90000"/>
              </a:lnSpc>
              <a:spcBef>
                <a:spcPts val="0"/>
              </a:spcBef>
              <a:spcAft>
                <a:spcPts val="0"/>
              </a:spcAft>
              <a:buClr>
                <a:srgbClr val="006FB6"/>
              </a:buClr>
              <a:buSzPts val="3000"/>
              <a:buFont typeface="Arial"/>
              <a:buChar char="•"/>
            </a:pPr>
            <a:r>
              <a:rPr b="0" i="0" lang="en-US" sz="3000" u="none" cap="none" strike="noStrike">
                <a:solidFill>
                  <a:srgbClr val="006FB6"/>
                </a:solidFill>
                <a:latin typeface="Calibri"/>
                <a:ea typeface="Calibri"/>
                <a:cs typeface="Calibri"/>
                <a:sym typeface="Calibri"/>
              </a:rPr>
              <a:t>یہ کتاب آپ کو کیا سیکھاتی ہیں؟</a:t>
            </a:r>
            <a:endParaRPr b="0" i="0" sz="3200" u="none" cap="none" strike="noStrike">
              <a:solidFill>
                <a:srgbClr val="006FB6"/>
              </a:solidFill>
              <a:latin typeface="Calibri"/>
              <a:ea typeface="Calibri"/>
              <a:cs typeface="Calibri"/>
              <a:sym typeface="Calibri"/>
            </a:endParaRPr>
          </a:p>
          <a:p>
            <a:pPr indent="-457200" lvl="0" marL="457200" marR="0" rtl="1" algn="r">
              <a:lnSpc>
                <a:spcPct val="90000"/>
              </a:lnSpc>
              <a:spcBef>
                <a:spcPts val="1000"/>
              </a:spcBef>
              <a:spcAft>
                <a:spcPts val="0"/>
              </a:spcAft>
              <a:buClr>
                <a:srgbClr val="006FB6"/>
              </a:buClr>
              <a:buSzPts val="3000"/>
              <a:buFont typeface="Arial"/>
              <a:buChar char="•"/>
            </a:pPr>
            <a:r>
              <a:rPr b="0" i="0" lang="en-US" sz="3000" u="none" cap="none" strike="noStrike">
                <a:solidFill>
                  <a:srgbClr val="006FB6"/>
                </a:solidFill>
                <a:latin typeface="Calibri"/>
                <a:ea typeface="Calibri"/>
                <a:cs typeface="Calibri"/>
                <a:sym typeface="Calibri"/>
              </a:rPr>
              <a:t>متن میں چند مرتبہ کون سی حقیقت سامنے آئی؟ </a:t>
            </a:r>
            <a:endParaRPr b="0" i="0" sz="3200" u="none" cap="none" strike="noStrike">
              <a:solidFill>
                <a:srgbClr val="006FB6"/>
              </a:solidFill>
              <a:latin typeface="Calibri"/>
              <a:ea typeface="Calibri"/>
              <a:cs typeface="Calibri"/>
              <a:sym typeface="Calibri"/>
            </a:endParaRPr>
          </a:p>
          <a:p>
            <a:pPr indent="-457200" lvl="0" marL="457200" marR="0" rtl="1" algn="r">
              <a:lnSpc>
                <a:spcPct val="90000"/>
              </a:lnSpc>
              <a:spcBef>
                <a:spcPts val="1000"/>
              </a:spcBef>
              <a:spcAft>
                <a:spcPts val="0"/>
              </a:spcAft>
              <a:buClr>
                <a:srgbClr val="006FB6"/>
              </a:buClr>
              <a:buSzPts val="3000"/>
              <a:buFont typeface="Arial"/>
              <a:buChar char="•"/>
            </a:pPr>
            <a:r>
              <a:rPr b="0" i="0" lang="en-US" sz="3000" u="none" cap="none" strike="noStrike">
                <a:solidFill>
                  <a:srgbClr val="006FB6"/>
                </a:solidFill>
                <a:latin typeface="Calibri"/>
                <a:ea typeface="Calibri"/>
                <a:cs typeface="Calibri"/>
                <a:sym typeface="Calibri"/>
              </a:rPr>
              <a:t>شارک سے متعلق مصنف ہم سے کون سی 2 یا 3 چیزیں جاننا چاہتا ہے؟ مجھے دکھائیں کہ آپ نے یہ کہاں سے سیکھا؟</a:t>
            </a:r>
            <a:endParaRPr b="0" i="0" sz="3200" u="none" cap="none" strike="noStrike">
              <a:solidFill>
                <a:srgbClr val="006FB6"/>
              </a:solidFill>
              <a:latin typeface="Calibri"/>
              <a:ea typeface="Calibri"/>
              <a:cs typeface="Calibri"/>
              <a:sym typeface="Calibri"/>
            </a:endParaRPr>
          </a:p>
          <a:p>
            <a:pPr indent="-25400" lvl="0" marL="228600" marR="0" rtl="1" algn="r">
              <a:lnSpc>
                <a:spcPct val="90000"/>
              </a:lnSpc>
              <a:spcBef>
                <a:spcPts val="1000"/>
              </a:spcBef>
              <a:spcAft>
                <a:spcPts val="0"/>
              </a:spcAft>
              <a:buClr>
                <a:srgbClr val="006FB6"/>
              </a:buClr>
              <a:buSzPts val="3200"/>
              <a:buFont typeface="Arial"/>
              <a:buNone/>
            </a:pPr>
            <a:r>
              <a:t/>
            </a:r>
            <a:endParaRPr b="0" i="0" sz="3200" u="none" cap="none" strike="noStrike">
              <a:solidFill>
                <a:srgbClr val="006FB6"/>
              </a:solidFill>
              <a:latin typeface="Calibri"/>
              <a:ea typeface="Calibri"/>
              <a:cs typeface="Calibri"/>
              <a:sym typeface="Calibri"/>
            </a:endParaRPr>
          </a:p>
        </p:txBody>
      </p:sp>
      <p:sp>
        <p:nvSpPr>
          <p:cNvPr id="1601" name="Google Shape;1601;p14"/>
          <p:cNvSpPr txBox="1"/>
          <p:nvPr/>
        </p:nvSpPr>
        <p:spPr>
          <a:xfrm>
            <a:off x="9488853" y="5549220"/>
            <a:ext cx="2703000" cy="523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800"/>
              <a:buFont typeface="Arial"/>
              <a:buNone/>
            </a:pPr>
            <a:r>
              <a:t/>
            </a:r>
            <a:endParaRPr b="1" i="0" sz="2800" u="none" cap="none" strike="noStrike">
              <a:solidFill>
                <a:srgbClr val="006FB6"/>
              </a:solidFill>
              <a:latin typeface="Calibri"/>
              <a:ea typeface="Calibri"/>
              <a:cs typeface="Calibri"/>
              <a:sym typeface="Calibri"/>
            </a:endParaRPr>
          </a:p>
        </p:txBody>
      </p:sp>
      <p:pic>
        <p:nvPicPr>
          <p:cNvPr id="1602" name="Google Shape;1602;p14"/>
          <p:cNvPicPr preferRelativeResize="0"/>
          <p:nvPr/>
        </p:nvPicPr>
        <p:blipFill rotWithShape="1">
          <a:blip r:embed="rId4">
            <a:alphaModFix/>
          </a:blip>
          <a:srcRect b="0" l="0" r="0" t="-1666"/>
          <a:stretch/>
        </p:blipFill>
        <p:spPr>
          <a:xfrm>
            <a:off x="7883975" y="693825"/>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15"/>
          <p:cNvSpPr txBox="1"/>
          <p:nvPr>
            <p:ph type="title"/>
          </p:nvPr>
        </p:nvSpPr>
        <p:spPr>
          <a:xfrm>
            <a:off x="3327319" y="117633"/>
            <a:ext cx="5198083" cy="1413164"/>
          </a:xfrm>
          <a:prstGeom prst="rect">
            <a:avLst/>
          </a:prstGeom>
          <a:noFill/>
          <a:ln>
            <a:noFill/>
          </a:ln>
        </p:spPr>
        <p:txBody>
          <a:bodyPr anchorCtr="0" anchor="ctr" bIns="45700" lIns="274300" spcFirstLastPara="1" rIns="91425" wrap="square" tIns="45700">
            <a:normAutofit/>
          </a:bodyPr>
          <a:lstStyle/>
          <a:p>
            <a:pPr indent="0" lvl="0" marL="0" rtl="1" algn="r">
              <a:lnSpc>
                <a:spcPct val="90000"/>
              </a:lnSpc>
              <a:spcBef>
                <a:spcPts val="0"/>
              </a:spcBef>
              <a:spcAft>
                <a:spcPts val="0"/>
              </a:spcAft>
              <a:buClr>
                <a:srgbClr val="0771BA"/>
              </a:buClr>
              <a:buSzPts val="1800"/>
              <a:buFont typeface="Calibri"/>
              <a:buNone/>
            </a:pPr>
            <a:r>
              <a:rPr b="1" i="0" lang="en-US" u="none">
                <a:solidFill>
                  <a:srgbClr val="006FB6"/>
                </a:solidFill>
              </a:rPr>
              <a:t>کوئی مزے دار یا دلچسپ حقیقت بتائیں</a:t>
            </a:r>
            <a:endParaRPr/>
          </a:p>
        </p:txBody>
      </p:sp>
      <p:sp>
        <p:nvSpPr>
          <p:cNvPr id="1608" name="Google Shape;1608;p15"/>
          <p:cNvSpPr txBox="1"/>
          <p:nvPr>
            <p:ph idx="1" type="body"/>
          </p:nvPr>
        </p:nvSpPr>
        <p:spPr>
          <a:xfrm>
            <a:off x="198900" y="239400"/>
            <a:ext cx="3467700" cy="549300"/>
          </a:xfrm>
          <a:prstGeom prst="rect">
            <a:avLst/>
          </a:prstGeom>
          <a:noFill/>
          <a:ln>
            <a:noFill/>
          </a:ln>
        </p:spPr>
        <p:txBody>
          <a:bodyPr anchorCtr="0" anchor="t" bIns="45700" lIns="91425" spcFirstLastPara="1" rIns="91425" wrap="square" tIns="45700">
            <a:noAutofit/>
          </a:bodyPr>
          <a:lstStyle/>
          <a:p>
            <a:pPr indent="-228600" lvl="0" marL="457200" marR="0" rtl="1" algn="ctr">
              <a:lnSpc>
                <a:spcPct val="90000"/>
              </a:lnSpc>
              <a:spcBef>
                <a:spcPts val="1000"/>
              </a:spcBef>
              <a:spcAft>
                <a:spcPts val="0"/>
              </a:spcAft>
              <a:buClr>
                <a:srgbClr val="0771BA"/>
              </a:buClr>
              <a:buSzPts val="2800"/>
              <a:buFont typeface="Arial"/>
              <a:buNone/>
            </a:pPr>
            <a:r>
              <a:rPr b="1" i="0" lang="en-US" u="none">
                <a:solidFill>
                  <a:srgbClr val="006FB6"/>
                </a:solidFill>
              </a:rPr>
              <a:t>اب ان موضوعات کی فہرست بنائیں جن میں آپ کے بچے کی دلچسپی ہے۔ </a:t>
            </a:r>
            <a:endParaRPr/>
          </a:p>
          <a:p>
            <a:pPr indent="-228600" lvl="0" marL="457200" marR="0" rtl="1" algn="ctr">
              <a:lnSpc>
                <a:spcPct val="90000"/>
              </a:lnSpc>
              <a:spcBef>
                <a:spcPts val="1000"/>
              </a:spcBef>
              <a:spcAft>
                <a:spcPts val="0"/>
              </a:spcAft>
              <a:buClr>
                <a:srgbClr val="0771BA"/>
              </a:buClr>
              <a:buSzPts val="2800"/>
              <a:buFont typeface="Arial"/>
              <a:buNone/>
            </a:pPr>
            <a:r>
              <a:t/>
            </a:r>
            <a:endParaRPr/>
          </a:p>
        </p:txBody>
      </p:sp>
      <p:sp>
        <p:nvSpPr>
          <p:cNvPr id="1609" name="Google Shape;1609;p15"/>
          <p:cNvSpPr txBox="1"/>
          <p:nvPr>
            <p:ph idx="2" type="body"/>
          </p:nvPr>
        </p:nvSpPr>
        <p:spPr>
          <a:xfrm>
            <a:off x="198900" y="1977473"/>
            <a:ext cx="3040200" cy="2993700"/>
          </a:xfrm>
          <a:prstGeom prst="rect">
            <a:avLst/>
          </a:prstGeom>
          <a:noFill/>
          <a:ln>
            <a:noFill/>
          </a:ln>
        </p:spPr>
        <p:txBody>
          <a:bodyPr anchorCtr="0" anchor="t" bIns="45700" lIns="91425" spcFirstLastPara="1" rIns="91425" wrap="square" tIns="45700">
            <a:noAutofit/>
          </a:bodyPr>
          <a:lstStyle/>
          <a:p>
            <a:pPr indent="-406400" lvl="0" marL="457200" marR="0" rtl="1" algn="r">
              <a:lnSpc>
                <a:spcPct val="90000"/>
              </a:lnSpc>
              <a:spcBef>
                <a:spcPts val="1000"/>
              </a:spcBef>
              <a:spcAft>
                <a:spcPts val="0"/>
              </a:spcAft>
              <a:buClr>
                <a:srgbClr val="0771BA"/>
              </a:buClr>
              <a:buSzPts val="2800"/>
              <a:buFont typeface="Arial"/>
              <a:buChar char="•"/>
            </a:pPr>
            <a:r>
              <a:rPr b="0" i="0" lang="en-US" u="none">
                <a:solidFill>
                  <a:srgbClr val="006FB6"/>
                </a:solidFill>
              </a:rPr>
              <a:t>دلچسپ حقائق کو نام دینا اس وقت آسان ہوتا ہے جب آپ وہ کتابیں پڑھتے ہیں جن میں آپ کی دلچسپی ہوتی ہے۔ اگر آپ کو ان موضوعات پر کتابیں تلاش کرنے میں مدد کی ضرورت ہو تو مجھ سے پوچھیں!</a:t>
            </a:r>
            <a:endParaRPr/>
          </a:p>
          <a:p>
            <a:pPr indent="-228600" lvl="0" marL="457200" marR="0" rtl="1" algn="r">
              <a:lnSpc>
                <a:spcPct val="90000"/>
              </a:lnSpc>
              <a:spcBef>
                <a:spcPts val="1000"/>
              </a:spcBef>
              <a:spcAft>
                <a:spcPts val="0"/>
              </a:spcAft>
              <a:buClr>
                <a:srgbClr val="0771BA"/>
              </a:buClr>
              <a:buSzPts val="2800"/>
              <a:buFont typeface="Arial"/>
              <a:buNone/>
            </a:pPr>
            <a:r>
              <a:t/>
            </a:r>
            <a:endParaRPr/>
          </a:p>
        </p:txBody>
      </p:sp>
      <p:sp>
        <p:nvSpPr>
          <p:cNvPr id="1610" name="Google Shape;1610;p15"/>
          <p:cNvSpPr txBox="1"/>
          <p:nvPr/>
        </p:nvSpPr>
        <p:spPr>
          <a:xfrm>
            <a:off x="3790950" y="1944700"/>
            <a:ext cx="3953741" cy="4154400"/>
          </a:xfrm>
          <a:prstGeom prst="rect">
            <a:avLst/>
          </a:prstGeom>
          <a:noFill/>
          <a:ln>
            <a:noFill/>
          </a:ln>
        </p:spPr>
        <p:txBody>
          <a:bodyPr anchorCtr="0" anchor="t" bIns="45700" lIns="91425" spcFirstLastPara="1" rIns="91425" wrap="square" tIns="45700">
            <a:noAutofit/>
          </a:bodyPr>
          <a:lstStyle/>
          <a:p>
            <a:pPr indent="-457200" lvl="0" marL="457200" marR="0" rtl="1" algn="r">
              <a:lnSpc>
                <a:spcPct val="90000"/>
              </a:lnSpc>
              <a:spcBef>
                <a:spcPts val="1000"/>
              </a:spcBef>
              <a:spcAft>
                <a:spcPts val="0"/>
              </a:spcAft>
              <a:buClr>
                <a:srgbClr val="006FB6"/>
              </a:buClr>
              <a:buSzPts val="2800"/>
              <a:buFont typeface="Arial"/>
              <a:buChar char="•"/>
            </a:pPr>
            <a:r>
              <a:rPr b="0" i="0" lang="en-US" sz="3000" u="none" cap="none" strike="noStrike">
                <a:solidFill>
                  <a:srgbClr val="006FB6"/>
                </a:solidFill>
                <a:latin typeface="Calibri"/>
                <a:ea typeface="Calibri"/>
                <a:cs typeface="Calibri"/>
                <a:sym typeface="Calibri"/>
              </a:rPr>
              <a:t>اس کتاب میں آپ نے سب سے زیادہ حیرت کن چیز کیا سیکھی؟ یہ کہاں لکھا ہوا ہے؟ </a:t>
            </a:r>
            <a:endParaRPr/>
          </a:p>
          <a:p>
            <a:pPr indent="-457200" lvl="0" marL="457200" marR="0" rtl="1" algn="r">
              <a:lnSpc>
                <a:spcPct val="90000"/>
              </a:lnSpc>
              <a:spcBef>
                <a:spcPts val="1000"/>
              </a:spcBef>
              <a:spcAft>
                <a:spcPts val="0"/>
              </a:spcAft>
              <a:buClr>
                <a:srgbClr val="006FB6"/>
              </a:buClr>
              <a:buSzPts val="2800"/>
              <a:buFont typeface="Arial"/>
              <a:buChar char="•"/>
            </a:pPr>
            <a:r>
              <a:rPr b="0" i="0" lang="en-US" sz="3000" u="none" cap="none" strike="noStrike">
                <a:solidFill>
                  <a:srgbClr val="006FB6"/>
                </a:solidFill>
                <a:latin typeface="Calibri"/>
                <a:ea typeface="Calibri"/>
                <a:cs typeface="Calibri"/>
                <a:sym typeface="Calibri"/>
              </a:rPr>
              <a:t>ایسی کون سی چیز تھی جسے آپ پہلے ہی سے جانتے تھے؟ مصنف نے یہ کیسے کہا؟  </a:t>
            </a:r>
            <a:endParaRPr/>
          </a:p>
          <a:p>
            <a:pPr indent="-228600" lvl="0" marL="457200" marR="0" rtl="1" algn="r">
              <a:lnSpc>
                <a:spcPct val="90000"/>
              </a:lnSpc>
              <a:spcBef>
                <a:spcPts val="1000"/>
              </a:spcBef>
              <a:spcAft>
                <a:spcPts val="0"/>
              </a:spcAft>
              <a:buClr>
                <a:srgbClr val="006FB6"/>
              </a:buClr>
              <a:buSzPts val="2800"/>
              <a:buFont typeface="Arial"/>
              <a:buNone/>
            </a:pPr>
            <a:r>
              <a:t/>
            </a:r>
            <a:endParaRPr b="0" i="0" sz="3000" u="none" cap="none" strike="noStrike">
              <a:solidFill>
                <a:srgbClr val="006FB6"/>
              </a:solidFill>
              <a:latin typeface="Calibri"/>
              <a:ea typeface="Calibri"/>
              <a:cs typeface="Calibri"/>
              <a:sym typeface="Calibri"/>
            </a:endParaRPr>
          </a:p>
        </p:txBody>
      </p:sp>
      <p:sp>
        <p:nvSpPr>
          <p:cNvPr id="1611" name="Google Shape;1611;p15"/>
          <p:cNvSpPr txBox="1"/>
          <p:nvPr/>
        </p:nvSpPr>
        <p:spPr>
          <a:xfrm>
            <a:off x="7620000" y="1949740"/>
            <a:ext cx="4073100" cy="4154400"/>
          </a:xfrm>
          <a:prstGeom prst="rect">
            <a:avLst/>
          </a:prstGeom>
          <a:noFill/>
          <a:ln>
            <a:noFill/>
          </a:ln>
        </p:spPr>
        <p:txBody>
          <a:bodyPr anchorCtr="0" anchor="t" bIns="45700" lIns="91425" spcFirstLastPara="1" rIns="91425" wrap="square" tIns="45700">
            <a:noAutofit/>
          </a:bodyPr>
          <a:lstStyle/>
          <a:p>
            <a:pPr indent="-457200" lvl="0" marL="457200" marR="0" rtl="1" algn="r">
              <a:lnSpc>
                <a:spcPct val="90000"/>
              </a:lnSpc>
              <a:spcBef>
                <a:spcPts val="1000"/>
              </a:spcBef>
              <a:spcAft>
                <a:spcPts val="0"/>
              </a:spcAft>
              <a:buClr>
                <a:srgbClr val="006FB6"/>
              </a:buClr>
              <a:buSzPts val="2800"/>
              <a:buFont typeface="Arial"/>
              <a:buChar char="•"/>
            </a:pPr>
            <a:r>
              <a:rPr b="0" i="0" lang="en-US" sz="3000" u="none" cap="none" strike="noStrike">
                <a:solidFill>
                  <a:srgbClr val="006FB6"/>
                </a:solidFill>
                <a:latin typeface="Calibri"/>
                <a:ea typeface="Calibri"/>
                <a:cs typeface="Calibri"/>
                <a:sym typeface="Calibri"/>
              </a:rPr>
              <a:t>ایسی کون سی چیز تھی جس نے آپ کو حیران کر دیا؟ مجھے دکھائیں۔ </a:t>
            </a:r>
            <a:endParaRPr/>
          </a:p>
          <a:p>
            <a:pPr indent="-457200" lvl="0" marL="457200" marR="0" rtl="1" algn="r">
              <a:lnSpc>
                <a:spcPct val="90000"/>
              </a:lnSpc>
              <a:spcBef>
                <a:spcPts val="1000"/>
              </a:spcBef>
              <a:spcAft>
                <a:spcPts val="0"/>
              </a:spcAft>
              <a:buClr>
                <a:srgbClr val="006FB6"/>
              </a:buClr>
              <a:buSzPts val="2800"/>
              <a:buFont typeface="Arial"/>
              <a:buChar char="•"/>
            </a:pPr>
            <a:r>
              <a:rPr b="0" i="0" lang="en-US" sz="3000" u="none" cap="none" strike="noStrike">
                <a:solidFill>
                  <a:srgbClr val="006FB6"/>
                </a:solidFill>
                <a:latin typeface="Calibri"/>
                <a:ea typeface="Calibri"/>
                <a:cs typeface="Calibri"/>
                <a:sym typeface="Calibri"/>
              </a:rPr>
              <a:t>وہ ایک حقیقت کون سی ہے جو آپ اپنے دوست کے ساتھ شیئر کرنا چاہتے ہیں؟ مجھے دکھائیں کہ آپ کو کیسے معلوم ہے۔</a:t>
            </a:r>
            <a:endParaRPr/>
          </a:p>
          <a:p>
            <a:pPr indent="0" lvl="0" marL="0" marR="0" rtl="1" algn="r">
              <a:lnSpc>
                <a:spcPct val="90000"/>
              </a:lnSpc>
              <a:spcBef>
                <a:spcPts val="1000"/>
              </a:spcBef>
              <a:spcAft>
                <a:spcPts val="0"/>
              </a:spcAft>
              <a:buClr>
                <a:srgbClr val="006FB6"/>
              </a:buClr>
              <a:buSzPts val="2800"/>
              <a:buFont typeface="Arial"/>
              <a:buNone/>
            </a:pPr>
            <a:r>
              <a:t/>
            </a:r>
            <a:endParaRPr b="0" i="0" sz="3000" u="none" cap="none" strike="noStrike">
              <a:solidFill>
                <a:srgbClr val="006FB6"/>
              </a:solidFill>
              <a:latin typeface="Calibri"/>
              <a:ea typeface="Calibri"/>
              <a:cs typeface="Calibri"/>
              <a:sym typeface="Calibri"/>
            </a:endParaRPr>
          </a:p>
          <a:p>
            <a:pPr indent="-228600" lvl="0" marL="457200" marR="0" rtl="1" algn="r">
              <a:lnSpc>
                <a:spcPct val="90000"/>
              </a:lnSpc>
              <a:spcBef>
                <a:spcPts val="1000"/>
              </a:spcBef>
              <a:spcAft>
                <a:spcPts val="0"/>
              </a:spcAft>
              <a:buClr>
                <a:srgbClr val="006FB6"/>
              </a:buClr>
              <a:buSzPts val="2800"/>
              <a:buFont typeface="Arial"/>
              <a:buNone/>
            </a:pPr>
            <a:r>
              <a:t/>
            </a:r>
            <a:endParaRPr b="0" i="0" sz="3000" u="none" cap="none" strike="noStrike">
              <a:solidFill>
                <a:srgbClr val="006FB6"/>
              </a:solidFill>
              <a:latin typeface="Calibri"/>
              <a:ea typeface="Calibri"/>
              <a:cs typeface="Calibri"/>
              <a:sym typeface="Calibri"/>
            </a:endParaRPr>
          </a:p>
          <a:p>
            <a:pPr indent="-228600" lvl="0" marL="457200" marR="0" rtl="1" algn="r">
              <a:lnSpc>
                <a:spcPct val="90000"/>
              </a:lnSpc>
              <a:spcBef>
                <a:spcPts val="1000"/>
              </a:spcBef>
              <a:spcAft>
                <a:spcPts val="0"/>
              </a:spcAft>
              <a:buClr>
                <a:srgbClr val="006FB6"/>
              </a:buClr>
              <a:buSzPts val="2800"/>
              <a:buFont typeface="Arial"/>
              <a:buNone/>
            </a:pPr>
            <a:r>
              <a:t/>
            </a:r>
            <a:endParaRPr b="0" i="0" sz="3000" u="none" cap="none" strike="noStrike">
              <a:solidFill>
                <a:srgbClr val="006FB6"/>
              </a:solidFill>
              <a:latin typeface="Calibri"/>
              <a:ea typeface="Calibri"/>
              <a:cs typeface="Calibri"/>
              <a:sym typeface="Calibri"/>
            </a:endParaRPr>
          </a:p>
        </p:txBody>
      </p:sp>
      <p:pic>
        <p:nvPicPr>
          <p:cNvPr id="1612" name="Google Shape;1612;p15"/>
          <p:cNvPicPr preferRelativeResize="0"/>
          <p:nvPr/>
        </p:nvPicPr>
        <p:blipFill rotWithShape="1">
          <a:blip r:embed="rId3">
            <a:alphaModFix/>
          </a:blip>
          <a:srcRect b="0" l="0" r="0" t="-1666"/>
          <a:stretch/>
        </p:blipFill>
        <p:spPr>
          <a:xfrm>
            <a:off x="8525402" y="733449"/>
            <a:ext cx="678450" cy="100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