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9" r:id="rId10"/>
    <p:sldMasterId id="2147483714" r:id="rId11"/>
    <p:sldMasterId id="2147483733" r:id="rId12"/>
    <p:sldMasterId id="2147483744" r:id="rId13"/>
    <p:sldMasterId id="214748375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vC5IG+6eDVdsejksjR61//ENR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9" name="Google Shape;1529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9" name="Google Shape;1629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9" name="Google Shape;1639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1ddb91be52b_0_152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1ddb91be52b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9" name="Google Shape;1659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f4e879e862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3" name="Google Shape;1673;g1f4e879e862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1" name="Google Shape;1681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6" name="Google Shape;1536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1" name="Google Shape;154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6" name="Google Shape;155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3" name="Google Shape;157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6" name="Google Shape;1586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9" name="Google Shape;1599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9" name="Google Shape;161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2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3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5.jp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jp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jp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35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62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5.jp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png"/><Relationship Id="rId3" Type="http://schemas.openxmlformats.org/officeDocument/2006/relationships/image" Target="../media/image2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jp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62.jp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f4e879e862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9" name="Google Shape;1499;g1f4e879e862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1f4e879e862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1" name="Google Shape;1501;g1f4e879e862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2" name="Google Shape;1502;g1f4e879e862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3" name="Google Shape;1503;g1f4e879e862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1f4e879e862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g1f4e879e862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f4e879e862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8" name="Google Shape;1508;g1f4e879e862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9" name="Google Shape;1509;g1f4e879e862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0" name="Google Shape;1510;g1f4e879e862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g1f4e879e862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2" name="Google Shape;1512;g1f4e879e862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3" name="Google Shape;1513;g1f4e879e862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g1f4e879e862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f4e879e862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7" name="Google Shape;1517;g1f4e879e862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8" name="Google Shape;1518;g1f4e879e862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9" name="Google Shape;1519;g1f4e879e862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0" name="Google Shape;1520;g1f4e879e862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1" name="Google Shape;1521;g1f4e879e862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2" name="Google Shape;1522;g1f4e879e862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g1f4e879e862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g1f4e879e862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5" name="Google Shape;1525;g1f4e879e862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6" name="Google Shape;1526;g1f4e879e862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3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1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1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0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0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0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1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1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1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1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1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1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1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1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2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2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2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2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2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2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2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26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26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6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6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27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27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28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28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9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9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9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9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9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9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9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0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2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2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3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3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3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3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8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8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59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59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3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3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3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3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3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3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3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3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3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3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3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3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3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3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3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3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3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3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34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3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3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3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3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35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35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3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35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3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36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36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36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36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3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38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38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38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38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38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39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39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39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39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39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39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39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39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4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4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4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4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4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4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4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4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4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1" name="Google Shape;67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7" name="Google Shape;67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8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8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8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8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8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5" name="Google Shape;685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9" name="Google Shape;68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7" name="Google Shape;697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6" name="Google Shape;716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9" name="Google Shape;729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4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4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4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4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4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4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4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4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9" name="Google Shape;739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3" name="Google Shape;74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7" name="Google Shape;747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0" name="Google Shape;760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4" name="Google Shape;774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8" name="Google Shape;77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2" name="Google Shape;782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92" name="Google Shape;792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1" name="Google Shape;82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2" name="Google Shape;83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33" name="Google Shape;83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9" name="Google Shape;839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43" name="Google Shape;84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3" name="Google Shape;85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9" name="Google Shape;85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2" name="Google Shape;862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p9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9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72" name="Google Shape;872;p9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73" name="Google Shape;873;p9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4" name="Google Shape;874;p9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5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5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5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5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5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5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5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45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45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45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4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6" name="Google Shape;8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2" name="Google Shape;89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4" name="Google Shape;89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4" name="Google Shape;904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Google Shape;906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p6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6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p6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4" name="Google Shape;92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6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6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6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6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6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6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6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2" name="Google Shape;94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8" name="Google Shape;94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0" name="Google Shape;95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6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3" name="Google Shape;953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66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6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6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67" name="Google Shape;96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2" name="Google Shape;97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0" name="Google Shape;980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1" name="Google Shape;99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9" name="Google Shape;99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6" name="Google Shape;100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4" name="Google Shape;102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5" name="Google Shape;102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6" name="Google Shape;104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4" name="Google Shape;105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6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1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7" name="Google Shape;105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2" name="Google Shape;106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6" name="Google Shape;1066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74" name="Google Shape;1074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6" name="Google Shape;108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95" name="Google Shape;1095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96" name="Google Shape;1096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Google Shape;110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0" name="Google Shape;1110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9" name="Google Shape;111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1" name="Google Shape;112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Google Shape;1127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0" name="Google Shape;113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2" name="Google Shape;1132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4" name="Google Shape;113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6" name="Google Shape;1136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Google Shape;114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5" name="Google Shape;114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9" name="Google Shape;114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1" name="Google Shape;115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2" name="Google Shape;115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0" name="Google Shape;116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1" name="Google Shape;116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0" name="Google Shape;1170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47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47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47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47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47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4" name="Google Shape;1184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7" name="Google Shape;118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8" name="Google Shape;11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3" name="Google Shape;1193;p4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4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48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48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7" name="Google Shape;1197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48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1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91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91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9" name="Google Shape;1209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2" name="Google Shape;1212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3" name="Google Shape;121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16" name="Google Shape;121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17" name="Google Shape;1217;p91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91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91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91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91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92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92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p92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27" name="Google Shape;1227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92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92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92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92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9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0" name="Google Shape;1240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1" name="Google Shape;1241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2" name="Google Shape;1242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4" name="Google Shape;1244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9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9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9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9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9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9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9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56" name="Google Shape;1256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9" name="Google Shape;125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5" name="Google Shape;126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6" name="Google Shape;1266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1" name="Google Shape;1271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4" name="Google Shape;1274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8" name="Google Shape;127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3" name="Google Shape;1283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8" name="Google Shape;128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2" name="Google Shape;1292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4" name="Google Shape;129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6" name="Google Shape;1296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9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9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9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ddb91be52b_0_16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8" name="Google Shape;1308;g1ddb91be52b_0_16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1ddb91be52b_0_16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1ddb91be52b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1" name="Google Shape;1311;g1ddb91be52b_0_16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2" name="Google Shape;1312;g1ddb91be52b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3" name="Google Shape;1313;g1ddb91be52b_0_1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g1ddb91be52b_0_1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g1ddb91be52b_0_1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6" name="Google Shape;1316;g1ddb91be52b_0_1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1ddb91be52b_0_1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8" name="Google Shape;1318;g1ddb91be52b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1ddb91be52b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0" name="Google Shape;1320;g1ddb91be52b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1ddb91be52b_0_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1ddb91be52b_0_1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1ddb91be52b_0_1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db91be52b_0_18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1ddb91be52b_0_18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b91be52b_0_1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8" name="Google Shape;1328;g1ddb91be52b_0_18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9" name="Google Shape;1329;g1ddb91be52b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g1ddb91be52b_0_1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g1ddb91be52b_0_1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b91be52b_0_1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b91be52b_0_1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b91be52b_0_1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5" name="Google Shape;1335;g1ddb91be52b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g1ddb91be52b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g1ddb91be52b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1ddb91be52b_0_1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b91be52b_0_1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b91be52b_0_1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41" name="Google Shape;1341;g1ddb91be52b_0_1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ddb91be52b_0_2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b91be52b_0_2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1ddb91be52b_0_2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g1ddb91be52b_0_2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g1ddb91be52b_0_2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g1ddb91be52b_0_2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1ddb91be52b_0_2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1ddb91be52b_0_2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1ddb91be52b_0_2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2" name="Google Shape;1352;g1ddb91be52b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3" name="Google Shape;1353;g1ddb91be52b_0_2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1ddb91be52b_0_2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g1ddb91be52b_0_2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g1ddb91be52b_0_2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7" name="Google Shape;1357;g1ddb91be52b_0_2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8" name="Google Shape;1358;g1ddb91be52b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g1ddb91be52b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0" name="Google Shape;1360;g1ddb91be52b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ddb91be52b_0_2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63" name="Google Shape;1363;g1ddb91be52b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64" name="Google Shape;1364;g1ddb91be52b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5" name="Google Shape;1365;g1ddb91be52b_0_2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g1ddb91be52b_0_2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g1ddb91be52b_0_2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8" name="Google Shape;1368;g1ddb91be52b_0_2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g1ddb91be52b_0_2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0" name="Google Shape;1370;g1ddb91be52b_0_22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1" name="Google Shape;1371;g1ddb91be52b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g1ddb91be52b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g1ddb91be52b_0_22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74" name="Google Shape;1374;g1ddb91be52b_0_2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g1ddb91be52b_0_22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g1ddb91be52b_0_22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g1ddb91be52b_0_22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1ddb91be52b_0_22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1ddb91be52b_0_22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g1ddb91be52b_0_22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" name="Google Shape;1382;g1ddb91be52b_0_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g1ddb91be52b_0_2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4" name="Google Shape;1384;g1ddb91be52b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5" name="Google Shape;1385;g1ddb91be52b_0_24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b91be52b_0_2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g1ddb91be52b_0_2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8" name="Google Shape;1388;g1ddb91be52b_0_2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1ddb91be52b_0_2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1ddb91be52b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g1ddb91be52b_0_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1ddb91be52b_0_24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3" name="Google Shape;1393;g1ddb91be52b_0_2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g1ddb91be52b_0_24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1ddb91be52b_0_24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g1ddb91be52b_0_24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b91be52b_0_24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1ddb91be52b_0_24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1ddb91be52b_0_25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1" name="Google Shape;1401;g1ddb91be52b_0_25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ddb91be52b_0_25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03" name="Google Shape;1403;g1ddb91be52b_0_25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404" name="Google Shape;1404;g1ddb91be52b_0_2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05" name="Google Shape;1405;g1ddb91be52b_0_2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1ddb91be52b_0_2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8" name="Google Shape;1408;g1ddb91be52b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9" name="Google Shape;1409;g1ddb91be52b_0_2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g1ddb91be52b_0_2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1" name="Google Shape;1411;g1ddb91be52b_0_2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2" name="Google Shape;1412;g1ddb91be52b_0_2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3" name="Google Shape;1413;g1ddb91be52b_0_2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4" name="Google Shape;1414;g1ddb91be52b_0_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g1ddb91be52b_0_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6" name="Google Shape;1416;g1ddb91be52b_0_2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g1ddb91be52b_0_26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ddb91be52b_0_26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g1ddb91be52b_0_26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1ddb91be52b_0_26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g1ddb91be52b_0_2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1ddb91be52b_0_2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1ddb91be52b_0_26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g1ddb91be52b_0_2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f4e879e862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2" name="Google Shape;1432;g1f4e879e862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f4e879e862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4" name="Google Shape;1434;g1f4e879e86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5" name="Google Shape;1435;g1f4e879e862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6" name="Google Shape;1436;g1f4e879e862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7" name="Google Shape;1437;g1f4e879e862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g1f4e879e862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g1f4e879e862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f4e879e862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1" name="Google Shape;1441;g1f4e879e862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f4e879e862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4" name="Google Shape;1444;g1f4e879e862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g1f4e879e862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6" name="Google Shape;1446;g1f4e879e862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1f4e879e862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g1f4e879e862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9" name="Google Shape;1449;g1f4e879e862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0" name="Google Shape;1450;g1f4e879e862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1f4e879e862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g1f4e879e862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3" name="Google Shape;1453;g1f4e879e862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4" name="Google Shape;1454;g1f4e879e862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g1f4e879e862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g1f4e879e862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1f4e879e862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1f4e879e862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f4e879e862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1" name="Google Shape;1461;g1f4e879e862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1f4e879e862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3" name="Google Shape;1463;g1f4e879e862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4" name="Google Shape;1464;g1f4e879e862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g1f4e879e862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6" name="Google Shape;1466;g1f4e879e862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7" name="Google Shape;1467;g1f4e879e862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8" name="Google Shape;1468;g1f4e879e862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g1f4e879e862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g1f4e879e862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g1f4e879e862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1f4e879e862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g1f4e879e862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4" name="Google Shape;1474;g1f4e879e862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f4e879e862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7" name="Google Shape;1477;g1f4e879e862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1f4e879e862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1f4e879e862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1f4e879e862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1" name="Google Shape;1481;g1f4e879e862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1f4e879e862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3" name="Google Shape;1483;g1f4e879e862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4" name="Google Shape;1484;g1f4e879e86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5" name="Google Shape;1485;g1f4e879e862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g1f4e879e862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g1f4e879e862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1f4e879e862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90" name="Google Shape;1490;g1f4e879e862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1" name="Google Shape;1491;g1f4e879e862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2" name="Google Shape;1492;g1f4e879e862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3" name="Google Shape;1493;g1f4e879e862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4" name="Google Shape;1494;g1f4e879e862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g1f4e879e862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6" name="Google Shape;1496;g1f4e879e862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6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1ddb91be52b_0_16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4" name="Google Shape;1304;g1ddb91be52b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1ddb91be52b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f4e879e862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7" name="Google Shape;1427;g1f4e879e862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8" name="Google Shape;1428;g1f4e879e862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g1f4e879e862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8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Google Shape;809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7" name="Google Shape;877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8" name="Google Shape;878;p4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9" name="Google Shape;879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4" name="Google Shape;1174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5" name="Google Shape;1175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8.png"/><Relationship Id="rId4" Type="http://schemas.openxmlformats.org/officeDocument/2006/relationships/image" Target="../media/image96.png"/><Relationship Id="rId5" Type="http://schemas.openxmlformats.org/officeDocument/2006/relationships/image" Target="../media/image9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3.png"/><Relationship Id="rId4" Type="http://schemas.openxmlformats.org/officeDocument/2006/relationships/image" Target="../media/image1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4.jpg"/><Relationship Id="rId4" Type="http://schemas.openxmlformats.org/officeDocument/2006/relationships/image" Target="../media/image90.jpg"/><Relationship Id="rId5" Type="http://schemas.openxmlformats.org/officeDocument/2006/relationships/image" Target="../media/image85.jpg"/><Relationship Id="rId6" Type="http://schemas.openxmlformats.org/officeDocument/2006/relationships/image" Target="../media/image92.jpg"/><Relationship Id="rId7" Type="http://schemas.openxmlformats.org/officeDocument/2006/relationships/image" Target="../media/image1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1.png"/><Relationship Id="rId6" Type="http://schemas.openxmlformats.org/officeDocument/2006/relationships/image" Target="../media/image1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4.png"/><Relationship Id="rId4" Type="http://schemas.openxmlformats.org/officeDocument/2006/relationships/image" Target="../media/image1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7.jpg"/><Relationship Id="rId4" Type="http://schemas.openxmlformats.org/officeDocument/2006/relationships/image" Target="../media/image9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 sz="4000"/>
              <a:t>Workshop guide</a:t>
            </a:r>
            <a:endParaRPr sz="4000"/>
          </a:p>
        </p:txBody>
      </p:sp>
      <p:sp>
        <p:nvSpPr>
          <p:cNvPr id="1532" name="Google Shape;1532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What did you learn?</a:t>
            </a:r>
            <a:endParaRPr/>
          </a:p>
        </p:txBody>
      </p:sp>
      <p:sp>
        <p:nvSpPr>
          <p:cNvPr id="1533" name="Google Shape;1533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(K-1)</a:t>
            </a:r>
            <a:endParaRPr sz="4000"/>
          </a:p>
        </p:txBody>
      </p:sp>
      <p:sp>
        <p:nvSpPr>
          <p:cNvPr id="1632" name="Google Shape;1632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 adiga kuugu xiisaha badnaa? Sabab? Tilmaan ereyada ama oraahyada.</a:t>
            </a:r>
            <a:endParaRPr sz="2400"/>
          </a:p>
        </p:txBody>
      </p:sp>
      <p:sp>
        <p:nvSpPr>
          <p:cNvPr id="1633" name="Google Shape;1633;p16"/>
          <p:cNvSpPr txBox="1"/>
          <p:nvPr>
            <p:ph idx="2" type="body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ahaa waxa aad horeyba u oggeyd? Sidee ayuu u yiri qoraaga?</a:t>
            </a:r>
            <a:endParaRPr sz="2400"/>
          </a:p>
        </p:txBody>
      </p:sp>
      <p:sp>
        <p:nvSpPr>
          <p:cNvPr id="1634" name="Google Shape;1634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buuggan sidiisaba ku saabsan yahay? Inta badan ku saabsan?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635" name="Google Shape;1635;p16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ahaa waxa adiga kaa yaabiyay? I tus.</a:t>
            </a:r>
            <a:endParaRPr sz="2400"/>
          </a:p>
        </p:txBody>
      </p:sp>
      <p:pic>
        <p:nvPicPr>
          <p:cNvPr id="1636" name="Google Shape;1636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(2-3)</a:t>
            </a:r>
            <a:endParaRPr sz="4000"/>
          </a:p>
        </p:txBody>
      </p:sp>
      <p:sp>
        <p:nvSpPr>
          <p:cNvPr id="1642" name="Google Shape;1642;p17"/>
          <p:cNvSpPr txBox="1"/>
          <p:nvPr>
            <p:ph idx="1" type="body"/>
          </p:nvPr>
        </p:nvSpPr>
        <p:spPr>
          <a:xfrm>
            <a:off x="8305750" y="316542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nooca buug ee aad rabto inaad akhrido marka xigta? Miyaad ubaahan tahay in intaa ka badan ogaato? </a:t>
            </a:r>
            <a:endParaRPr sz="2200">
              <a:solidFill>
                <a:srgbClr val="006FB6"/>
              </a:solidFill>
            </a:endParaRPr>
          </a:p>
        </p:txBody>
      </p:sp>
      <p:sp>
        <p:nvSpPr>
          <p:cNvPr id="1643" name="Google Shape;1643;p17"/>
          <p:cNvSpPr txBox="1"/>
          <p:nvPr>
            <p:ph idx="2" type="body"/>
          </p:nvPr>
        </p:nvSpPr>
        <p:spPr>
          <a:xfrm>
            <a:off x="5816500" y="15885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weli la yaaban tahay ee mawduucan ku saabsan? Xaggee buu macluumaadkaas ku habboonaan lahaa?</a:t>
            </a:r>
            <a:endParaRPr sz="2200"/>
          </a:p>
        </p:txBody>
      </p:sp>
      <p:sp>
        <p:nvSpPr>
          <p:cNvPr id="1644" name="Google Shape;1644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Haddii aad saaxiib u sheegi lahayd wax buuggan ku saabsan, maxay yihiin waxyaalaha ugu waaweyn ee aad la wadaagi lahayd? Sidee buu qoraagu qodobkaas u sharaxay?</a:t>
            </a:r>
            <a:endParaRPr sz="22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645" name="Google Shape;16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ddb91be52b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Qoysaska ku hadla luqadaha badan </a:t>
            </a:r>
            <a:endParaRPr/>
          </a:p>
        </p:txBody>
      </p:sp>
      <p:sp>
        <p:nvSpPr>
          <p:cNvPr id="1651" name="Google Shape;1651;g1ddb91be52b_0_152"/>
          <p:cNvSpPr txBox="1"/>
          <p:nvPr>
            <p:ph idx="1" type="body"/>
          </p:nvPr>
        </p:nvSpPr>
        <p:spPr>
          <a:xfrm>
            <a:off x="4588042" y="2034827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6FB6"/>
                </a:solidFill>
              </a:rPr>
              <a:t>Marka koowaad ka hadal wax ku saabsan mowduuca buugga.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g1ddb91be52b_0_152"/>
          <p:cNvSpPr txBox="1"/>
          <p:nvPr>
            <p:ph idx="2" type="body"/>
          </p:nvPr>
        </p:nvSpPr>
        <p:spPr>
          <a:xfrm>
            <a:off x="4588042" y="3184490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6FB6"/>
                </a:solidFill>
              </a:rPr>
              <a:t>Buugaagtan ku isticmaal luqad kasta.</a:t>
            </a:r>
            <a:endParaRPr/>
          </a:p>
        </p:txBody>
      </p:sp>
      <p:sp>
        <p:nvSpPr>
          <p:cNvPr id="1653" name="Google Shape;1653;g1ddb91be52b_0_152"/>
          <p:cNvSpPr txBox="1"/>
          <p:nvPr>
            <p:ph idx="3" type="body"/>
          </p:nvPr>
        </p:nvSpPr>
        <p:spPr>
          <a:xfrm>
            <a:off x="4588050" y="4334175"/>
            <a:ext cx="7205400" cy="166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FB6"/>
                </a:solidFill>
              </a:rPr>
              <a:t>Weydii su'aalo oo ka hadal wax ku saabsan buugaag luqad kasta ah!</a:t>
            </a:r>
            <a:r>
              <a:rPr lang="en-US"/>
              <a:t> </a:t>
            </a:r>
            <a:endParaRPr/>
          </a:p>
        </p:txBody>
      </p:sp>
      <p:pic>
        <p:nvPicPr>
          <p:cNvPr id="1654" name="Google Shape;1654;g1ddb91be52b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575" y="1576275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5" name="Google Shape;1655;g1ddb91be52b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575" y="46554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6" name="Google Shape;1656;g1ddb91be52b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4300" y="3115839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ku celceliska</a:t>
            </a:r>
            <a:endParaRPr/>
          </a:p>
        </p:txBody>
      </p:sp>
      <p:sp>
        <p:nvSpPr>
          <p:cNvPr id="1662" name="Google Shape;1662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Mawduuca sheeg.</a:t>
            </a:r>
            <a:endParaRPr/>
          </a:p>
        </p:txBody>
      </p:sp>
      <p:sp>
        <p:nvSpPr>
          <p:cNvPr id="1663" name="Google Shape;1663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Xaqiiqooyinka ugu muhiimsan sheeg.</a:t>
            </a:r>
            <a:endParaRPr/>
          </a:p>
        </p:txBody>
      </p:sp>
      <p:sp>
        <p:nvSpPr>
          <p:cNvPr id="1664" name="Google Shape;1664;p18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Xaqiiqo maaweelo leh ama xiiso leh sheeg.</a:t>
            </a:r>
            <a:endParaRPr/>
          </a:p>
        </p:txBody>
      </p:sp>
      <p:sp>
        <p:nvSpPr>
          <p:cNvPr id="1665" name="Google Shape;1665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66" name="Google Shape;1666;p18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67" name="Google Shape;1667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68" name="Google Shape;1668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Isoo wac marka su'aal aad qabto!</a:t>
            </a:r>
            <a:endParaRPr sz="2800"/>
          </a:p>
        </p:txBody>
      </p:sp>
      <p:sp>
        <p:nvSpPr>
          <p:cNvPr id="1669" name="Google Shape;1669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0" name="Google Shape;1670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1f4e879e862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Falceli  </a:t>
            </a:r>
            <a:endParaRPr/>
          </a:p>
        </p:txBody>
      </p:sp>
      <p:sp>
        <p:nvSpPr>
          <p:cNvPr id="1676" name="Google Shape;1676;g1f4e879e862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Wax su’aalo ah maka qabtaa habka akhrinta?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Jeedso oo la hadal ilmahaaga: Ma dareemaynaa inaynu diyaar u nahay inaan ku tijaabino hab akhriskan guriga?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Fadlan nala wadaag sida laga yaabo inaad tan guriga ugu isticmaali karto?</a:t>
            </a:r>
            <a:endParaRPr/>
          </a:p>
        </p:txBody>
      </p:sp>
      <p:sp>
        <p:nvSpPr>
          <p:cNvPr id="1677" name="Google Shape;1677;g1f4e879e862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Su’aashaadu waxay caawin doontaa qof kale oo ku jira qolka!</a:t>
            </a:r>
            <a:endParaRPr/>
          </a:p>
        </p:txBody>
      </p:sp>
      <p:pic>
        <p:nvPicPr>
          <p:cNvPr descr="A close up of a logo&#10;&#10;Description automatically generated" id="1678" name="Google Shape;1678;g1f4e879e862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Jawaab-celinta, fadlan:</a:t>
            </a:r>
            <a:endParaRPr sz="4000"/>
          </a:p>
        </p:txBody>
      </p:sp>
      <p:pic>
        <p:nvPicPr>
          <p:cNvPr id="1684" name="Google Shape;1684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85" name="Google Shape;1685;p2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Fikradaada waxay wanaajisaa wakhtigeena aan wada joogno!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86" name="Google Shape;1686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ka baratay?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soo dhowoow</a:t>
            </a:r>
            <a:endParaRPr/>
          </a:p>
        </p:txBody>
      </p:sp>
      <p:sp>
        <p:nvSpPr>
          <p:cNvPr id="1544" name="Google Shape;1544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Talo akhriyitaan</a:t>
            </a:r>
            <a:endParaRPr/>
          </a:p>
        </p:txBody>
      </p:sp>
      <p:sp>
        <p:nvSpPr>
          <p:cNvPr id="1545" name="Google Shape;1545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/>
          </a:p>
        </p:txBody>
      </p:sp>
      <p:sp>
        <p:nvSpPr>
          <p:cNvPr id="1546" name="Google Shape;1546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Ajandaha</a:t>
            </a:r>
            <a:endParaRPr/>
          </a:p>
        </p:txBody>
      </p:sp>
      <p:sp>
        <p:nvSpPr>
          <p:cNvPr id="1547" name="Google Shape;1547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baaraan degga &amp; cusbooneysiinta</a:t>
            </a:r>
            <a:endParaRPr/>
          </a:p>
        </p:txBody>
      </p:sp>
      <p:pic>
        <p:nvPicPr>
          <p:cNvPr id="1548" name="Google Shape;154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2" name="Google Shape;1552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3" name="Google Shape;1553;p5"/>
          <p:cNvSpPr/>
          <p:nvPr/>
        </p:nvSpPr>
        <p:spPr>
          <a:xfrm>
            <a:off x="9444037" y="3107466"/>
            <a:ext cx="2054225" cy="14454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"Waan bartay sida kalmadaha cusub loo weeraro"</a:t>
            </a:r>
            <a:endParaRPr b="0" i="0" sz="14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560" name="Google Shape;1560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400"/>
          </a:p>
        </p:txBody>
      </p:sp>
      <p:sp>
        <p:nvSpPr>
          <p:cNvPr id="1561" name="Google Shape;1561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562" name="Google Shape;1562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diyaar garow.</a:t>
            </a:r>
            <a:endParaRPr sz="3200"/>
          </a:p>
        </p:txBody>
      </p:sp>
      <p:sp>
        <p:nvSpPr>
          <p:cNvPr id="1563" name="Google Shape;1563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 joog.</a:t>
            </a:r>
            <a:endParaRPr sz="3200"/>
          </a:p>
        </p:txBody>
      </p:sp>
      <p:sp>
        <p:nvSpPr>
          <p:cNvPr id="1564" name="Google Shape;1564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Ixtiraam lahow.</a:t>
            </a:r>
            <a:endParaRPr sz="3200"/>
          </a:p>
        </p:txBody>
      </p:sp>
      <p:sp>
        <p:nvSpPr>
          <p:cNvPr id="1565" name="Google Shape;1565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 su’aaloyin.</a:t>
            </a:r>
            <a:endParaRPr sz="3200"/>
          </a:p>
        </p:txBody>
      </p:sp>
      <p:sp>
        <p:nvSpPr>
          <p:cNvPr id="1566" name="Google Shape;1566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Tilmaamaha aqoon isweydaarsiyada</a:t>
            </a:r>
            <a:endParaRPr sz="4000"/>
          </a:p>
        </p:txBody>
      </p:sp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9" name="Google Shape;15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70" name="Google Shape;15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ka baratay?</a:t>
            </a:r>
            <a:endParaRPr/>
          </a:p>
        </p:txBody>
      </p:sp>
      <p:sp>
        <p:nvSpPr>
          <p:cNvPr id="1576" name="Google Shape;1576;p11"/>
          <p:cNvSpPr txBox="1"/>
          <p:nvPr>
            <p:ph idx="1" type="body"/>
          </p:nvPr>
        </p:nvSpPr>
        <p:spPr>
          <a:xfrm>
            <a:off x="9222913" y="2793189"/>
            <a:ext cx="2497200" cy="390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sz="2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Buuggaagta aan khayaaliga ahayni way ka duwan yihiin buugaagta khayaaliga ah. Buuggaagta khayaali ah ayaa ka sheegaya sheekooyin. Buuggaagta aan khayaaliga ahayn waa macluumaad waxayna na barayaan mowduucyo.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7" name="Google Shape;1577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8" name="Google Shape;1578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79" name="Google Shape;1579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80" name="Google Shape;1580;p11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Mawduuca sheeg.</a:t>
            </a:r>
            <a:endParaRPr/>
          </a:p>
        </p:txBody>
      </p:sp>
      <p:sp>
        <p:nvSpPr>
          <p:cNvPr id="1581" name="Google Shape;1581;p11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Xaqiiqooyinka ugu muhiimsan sheeg.</a:t>
            </a:r>
            <a:endParaRPr/>
          </a:p>
        </p:txBody>
      </p:sp>
      <p:sp>
        <p:nvSpPr>
          <p:cNvPr id="1582" name="Google Shape;1582;p11"/>
          <p:cNvSpPr txBox="1"/>
          <p:nvPr>
            <p:ph idx="8" type="body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Xaqiiqo maaweelo leh ama xiiso leh sheeg. </a:t>
            </a:r>
            <a:endParaRPr/>
          </a:p>
        </p:txBody>
      </p:sp>
      <p:sp>
        <p:nvSpPr>
          <p:cNvPr id="1583" name="Google Shape;1583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Mawduuca qoraalka</a:t>
            </a:r>
            <a:endParaRPr sz="2800"/>
          </a:p>
        </p:txBody>
      </p:sp>
      <p:sp>
        <p:nvSpPr>
          <p:cNvPr id="1589" name="Google Shape;1589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 qoraagu uu isku dayaayo inuu wax naga baro mawduucan</a:t>
            </a:r>
            <a:endParaRPr sz="2800"/>
          </a:p>
        </p:txBody>
      </p:sp>
      <p:sp>
        <p:nvSpPr>
          <p:cNvPr id="1590" name="Google Shape;1590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 dareenkaaga haynaya</a:t>
            </a:r>
            <a:endParaRPr sz="2800"/>
          </a:p>
        </p:txBody>
      </p:sp>
      <p:sp>
        <p:nvSpPr>
          <p:cNvPr id="1591" name="Google Shape;1591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 la caddeeyey inuu run yahay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2" name="Google Shape;1592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Mowduuca</a:t>
            </a:r>
            <a:endParaRPr b="1"/>
          </a:p>
        </p:txBody>
      </p:sp>
      <p:sp>
        <p:nvSpPr>
          <p:cNvPr id="1593" name="Google Shape;1593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Fikradda ugu weyn</a:t>
            </a:r>
            <a:endParaRPr b="1"/>
          </a:p>
        </p:txBody>
      </p:sp>
      <p:sp>
        <p:nvSpPr>
          <p:cNvPr id="1594" name="Google Shape;1594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Xiiso leh</a:t>
            </a:r>
            <a:endParaRPr b="1"/>
          </a:p>
        </p:txBody>
      </p:sp>
      <p:sp>
        <p:nvSpPr>
          <p:cNvPr id="1595" name="Google Shape;1595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Xaqiiqaha</a:t>
            </a:r>
            <a:endParaRPr/>
          </a:p>
        </p:txBody>
      </p:sp>
      <p:sp>
        <p:nvSpPr>
          <p:cNvPr id="1596" name="Google Shape;1596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tijaabi kelmadaha sugaaneed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3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ahaa mawduuca buugga aad hadda akhrisay?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602" name="Google Shape;1602;p13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halka shay oo uu qoraagu rabo in aan wax ka oggaano?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603" name="Google Shape;1603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Mawduuca sheeg </a:t>
            </a:r>
            <a:endParaRPr/>
          </a:p>
        </p:txBody>
      </p:sp>
      <p:pic>
        <p:nvPicPr>
          <p:cNvPr id="1604" name="Google Shape;1604;p1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5" name="Google Shape;1605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en-US" sz="3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Noo sheeeg </a:t>
            </a:r>
            <a:endParaRPr sz="34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en-US" sz="3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xaqiiqooyinka ugu muhiimsan </a:t>
            </a:r>
            <a:endParaRPr sz="3400"/>
          </a:p>
        </p:txBody>
      </p:sp>
      <p:sp>
        <p:nvSpPr>
          <p:cNvPr id="1611" name="Google Shape;1611;p14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Kan bugga hadda isku day! 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12" name="Google Shape;1612;p14"/>
          <p:cNvSpPr txBox="1"/>
          <p:nvPr>
            <p:ph idx="2" type="body"/>
          </p:nvPr>
        </p:nvSpPr>
        <p:spPr>
          <a:xfrm>
            <a:off x="265470" y="1893094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Buug soo qabso oo bilaw in aad akhriso.</a:t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Haki 1-2 ilaa daqiiqo kadib oo ka hadal xaqiiqooyinka ugu muhiimsan ilaa hadda qoraalka aad akhrisay. </a:t>
            </a:r>
            <a:endParaRPr sz="2600"/>
          </a:p>
        </p:txBody>
      </p:sp>
      <p:pic>
        <p:nvPicPr>
          <p:cNvPr descr="A picture containing can&#10;&#10;Description automatically generated" id="1613" name="Google Shape;1613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14"/>
          <p:cNvSpPr txBox="1"/>
          <p:nvPr>
            <p:ph idx="5" type="body"/>
          </p:nvPr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ku baray buuggan?</a:t>
            </a:r>
            <a:endParaRPr sz="2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Maxay ahayd xaqiiqada dhowrka jeerr ka soo muuqday qoraalka? </a:t>
            </a:r>
            <a:endParaRPr sz="2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2da ama 3da shay oo uu qoraagu rabo in aan wax ka oggaano yaxaas maanyada? Buugga iga dhex tus waxa aad ka baratay in.</a:t>
            </a:r>
            <a:endParaRPr sz="28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1615" name="Google Shape;1615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6" name="Google Shape;1616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5"/>
          <p:cNvSpPr txBox="1"/>
          <p:nvPr>
            <p:ph type="title"/>
          </p:nvPr>
        </p:nvSpPr>
        <p:spPr>
          <a:xfrm>
            <a:off x="3536683" y="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sheeg xaqiiqo maaweelo leh ama xiiso leh</a:t>
            </a:r>
            <a:endParaRPr sz="3200"/>
          </a:p>
        </p:txBody>
      </p:sp>
      <p:sp>
        <p:nvSpPr>
          <p:cNvPr id="1622" name="Google Shape;1622;p15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Samee liisti ku qoran mawduucyada ilmahaaga hadda uu xiiseeyo. </a:t>
            </a:r>
            <a:endParaRPr sz="2400"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3" name="Google Shape;1623;p15"/>
          <p:cNvSpPr txBox="1"/>
          <p:nvPr>
            <p:ph idx="2" type="body"/>
          </p:nvPr>
        </p:nvSpPr>
        <p:spPr>
          <a:xfrm>
            <a:off x="213742" y="1732153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Magacaabista xaqiiqooyinka xiisaha leh way fududahay markaad akhrinayso buuggaagta ku xiiseeya. Haddii aad u baahan tahay in lagaa caawiyo helitaanka buuggaagta mawduucyadan, i waydii!</a:t>
            </a:r>
            <a:endParaRPr sz="24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4" name="Google Shape;1624;p15"/>
          <p:cNvSpPr txBox="1"/>
          <p:nvPr>
            <p:ph idx="4" type="body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Maxay ahayd waxa ugu kaa yaabiyay ee ugu badan ee buuggan aad ka baratay? Halkee bay ku qoran tahay taas?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ahaa waxa aad horeyba u oggeyd? Sidee ayuu u yiri qoraaga?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5" name="Google Shape;1625;p15"/>
          <p:cNvSpPr txBox="1"/>
          <p:nvPr>
            <p:ph idx="5" type="body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ahaa waxa adiga kaa yaabiyay? I tus.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en-US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halka xaqiiqo oo aad rabto inaad saaxiibkaaga aad la wadaagto? I tus sida aad ku ogaatay.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626" name="Google Shape;1626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8001798" y="75675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